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task book (before ‘add n/CS2113 …’ was executed) will be restored to state tb1.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97457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tb0: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13303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tb1: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662795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tb2: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21458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tb0: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91201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tb1: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07615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tb2: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Cheah Zhi Kang</cp:lastModifiedBy>
  <cp:revision>37</cp:revision>
  <dcterms:created xsi:type="dcterms:W3CDTF">2017-07-27T00:35:51Z</dcterms:created>
  <dcterms:modified xsi:type="dcterms:W3CDTF">2019-04-09T07:47:55Z</dcterms:modified>
</cp:coreProperties>
</file>