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howGuides="1">
      <p:cViewPr varScale="1">
        <p:scale>
          <a:sx n="94" d="100"/>
          <a:sy n="94" d="100"/>
        </p:scale>
        <p:origin x="60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9700" y="48631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:Task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TaskBook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VersionedTaskBook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ReadOnlyTaskBook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52400" y="152400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4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33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108</cp:revision>
  <dcterms:created xsi:type="dcterms:W3CDTF">2016-07-22T14:33:02Z</dcterms:created>
  <dcterms:modified xsi:type="dcterms:W3CDTF">2019-04-13T17:53:33Z</dcterms:modified>
</cp:coreProperties>
</file>