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72" d="100"/>
          <a:sy n="72" d="100"/>
        </p:scale>
        <p:origin x="762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197129" y="2643845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172932" y="267236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2643969" y="27571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4" idx="0"/>
            <a:endCxn id="49" idx="1"/>
          </p:cNvCxnSpPr>
          <p:nvPr/>
        </p:nvCxnSpPr>
        <p:spPr>
          <a:xfrm rot="5400000" flipH="1" flipV="1">
            <a:off x="2990603" y="2685469"/>
            <a:ext cx="22050" cy="3426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4724400" y="26670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329183" y="27559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4565231" y="2840380"/>
            <a:ext cx="159169" cy="22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213389" y="1730012"/>
            <a:ext cx="87452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5452670" y="27571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rot="5400000" flipH="1" flipV="1">
            <a:off x="5924579" y="1911617"/>
            <a:ext cx="319291" cy="2826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213389" y="2052990"/>
            <a:ext cx="8672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6213390" y="2375968"/>
            <a:ext cx="8672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 rot="5400000" flipH="1" flipV="1">
            <a:off x="5912221" y="2549020"/>
            <a:ext cx="331329" cy="27101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213389" y="2698945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</p:cNvCxnSpPr>
          <p:nvPr/>
        </p:nvCxnSpPr>
        <p:spPr>
          <a:xfrm flipV="1">
            <a:off x="5709840" y="2841207"/>
            <a:ext cx="524671" cy="19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2735695" y="28677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5979" y="29068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166595" y="2015795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2643904" y="2345108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125067" y="22396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4964205" y="24736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0"/>
            <a:endCxn id="67" idx="1"/>
          </p:cNvCxnSpPr>
          <p:nvPr/>
        </p:nvCxnSpPr>
        <p:spPr>
          <a:xfrm rot="5400000" flipH="1" flipV="1">
            <a:off x="4569460" y="1906207"/>
            <a:ext cx="22725" cy="2941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4727919" y="186856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4545979" y="20869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2777823" y="19819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315702" y="206466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4968621" y="2328712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8">
            <a:extLst>
              <a:ext uri="{FF2B5EF4-FFF2-40B4-BE49-F238E27FC236}">
                <a16:creationId xmlns:a16="http://schemas.microsoft.com/office/drawing/2014/main" id="{5ECC99A5-A008-4EBB-BDC5-8838BADE54CA}"/>
              </a:ext>
            </a:extLst>
          </p:cNvPr>
          <p:cNvSpPr/>
          <p:nvPr/>
        </p:nvSpPr>
        <p:spPr>
          <a:xfrm>
            <a:off x="6213389" y="3021922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3" name="Elbow Connector 80">
            <a:extLst>
              <a:ext uri="{FF2B5EF4-FFF2-40B4-BE49-F238E27FC236}">
                <a16:creationId xmlns:a16="http://schemas.microsoft.com/office/drawing/2014/main" id="{E2F5B291-7EDB-4991-81CD-8AF3ED27F099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5916398" y="2867823"/>
            <a:ext cx="322980" cy="2710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F5DBDF97-7C1B-4932-BD8E-22C9362F425B}"/>
              </a:ext>
            </a:extLst>
          </p:cNvPr>
          <p:cNvSpPr/>
          <p:nvPr/>
        </p:nvSpPr>
        <p:spPr>
          <a:xfrm>
            <a:off x="6216070" y="3340107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8" name="Elbow Connector 80">
            <a:extLst>
              <a:ext uri="{FF2B5EF4-FFF2-40B4-BE49-F238E27FC236}">
                <a16:creationId xmlns:a16="http://schemas.microsoft.com/office/drawing/2014/main" id="{D06C3B04-9FF4-4D05-8700-E4417E90782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5922053" y="3188982"/>
            <a:ext cx="314344" cy="27369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8">
            <a:extLst>
              <a:ext uri="{FF2B5EF4-FFF2-40B4-BE49-F238E27FC236}">
                <a16:creationId xmlns:a16="http://schemas.microsoft.com/office/drawing/2014/main" id="{FBB13B21-21A9-47FF-B990-874DEAAE15FC}"/>
              </a:ext>
            </a:extLst>
          </p:cNvPr>
          <p:cNvSpPr/>
          <p:nvPr/>
        </p:nvSpPr>
        <p:spPr>
          <a:xfrm>
            <a:off x="6224017" y="3661763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0">
            <a:extLst>
              <a:ext uri="{FF2B5EF4-FFF2-40B4-BE49-F238E27FC236}">
                <a16:creationId xmlns:a16="http://schemas.microsoft.com/office/drawing/2014/main" id="{25E1E781-F8B7-4FF4-9871-FADEDB7070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20372" y="3501440"/>
            <a:ext cx="314342" cy="2730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78">
            <a:extLst>
              <a:ext uri="{FF2B5EF4-FFF2-40B4-BE49-F238E27FC236}">
                <a16:creationId xmlns:a16="http://schemas.microsoft.com/office/drawing/2014/main" id="{9F62537E-38D6-4242-B292-1398D3E62B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24580" y="2221199"/>
            <a:ext cx="319291" cy="2826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2019-04-04T09:33:45Z</dcterms:modified>
</cp:coreProperties>
</file>