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1464" y="-6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85800" y="1447800"/>
            <a:ext cx="7848600" cy="46148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20480" y="425668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56748" y="389119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826707" y="2075134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651402" y="363858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22110" y="37457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305028" y="4430069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605291" y="383350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545124" y="383350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68980" y="43433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20480" y="3639611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319560" y="3796482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83512" y="370979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387850" y="363961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020172" y="37139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008877" y="365151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553951" y="37351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789999" y="3821815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/>
          <p:cNvSpPr/>
          <p:nvPr/>
        </p:nvSpPr>
        <p:spPr>
          <a:xfrm>
            <a:off x="6737147" y="37416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5400000">
            <a:off x="3015015" y="3387988"/>
            <a:ext cx="502368" cy="8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125445" y="298018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824068" y="2591977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58086" y="437975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752601" y="50329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endCxn id="122" idx="1"/>
          </p:cNvCxnSpPr>
          <p:nvPr/>
        </p:nvCxnSpPr>
        <p:spPr>
          <a:xfrm rot="16200000" flipH="1">
            <a:off x="1059675" y="4513393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168972" y="38970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0456" y="38913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8594" y="355016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25391" y="44611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45096" y="39982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393027" y="3362612"/>
            <a:ext cx="8672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146874" y="3389506"/>
            <a:ext cx="231771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733327" y="2591977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020172" y="3800671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232219" y="266278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461435" y="2771354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934092" y="4254313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687836" y="4307863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398691" y="4430070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6EA1720F-AF3B-4513-A83A-75933938FF78}"/>
              </a:ext>
            </a:extLst>
          </p:cNvPr>
          <p:cNvSpPr/>
          <p:nvPr/>
        </p:nvSpPr>
        <p:spPr>
          <a:xfrm>
            <a:off x="7393028" y="3682866"/>
            <a:ext cx="87452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Rectangle 8">
            <a:extLst>
              <a:ext uri="{FF2B5EF4-FFF2-40B4-BE49-F238E27FC236}">
                <a16:creationId xmlns:a16="http://schemas.microsoft.com/office/drawing/2014/main" id="{5047F02F-F463-407F-BC3A-33DCC8829F91}"/>
              </a:ext>
            </a:extLst>
          </p:cNvPr>
          <p:cNvSpPr/>
          <p:nvPr/>
        </p:nvSpPr>
        <p:spPr>
          <a:xfrm>
            <a:off x="7393028" y="4005844"/>
            <a:ext cx="8672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3AAF65FF-4539-4D97-BDC4-041AB751469D}"/>
              </a:ext>
            </a:extLst>
          </p:cNvPr>
          <p:cNvSpPr/>
          <p:nvPr/>
        </p:nvSpPr>
        <p:spPr>
          <a:xfrm>
            <a:off x="7393029" y="4328822"/>
            <a:ext cx="8672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0D349634-2488-4BA9-B442-A5E21C4AB11E}"/>
              </a:ext>
            </a:extLst>
          </p:cNvPr>
          <p:cNvSpPr/>
          <p:nvPr/>
        </p:nvSpPr>
        <p:spPr>
          <a:xfrm>
            <a:off x="7393028" y="4651799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7" name="Rectangle 8">
            <a:extLst>
              <a:ext uri="{FF2B5EF4-FFF2-40B4-BE49-F238E27FC236}">
                <a16:creationId xmlns:a16="http://schemas.microsoft.com/office/drawing/2014/main" id="{D863CD1A-1FA9-4C69-B893-CAEDFF2A8476}"/>
              </a:ext>
            </a:extLst>
          </p:cNvPr>
          <p:cNvSpPr/>
          <p:nvPr/>
        </p:nvSpPr>
        <p:spPr>
          <a:xfrm>
            <a:off x="7393028" y="4974776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8" name="Elbow Connector 80">
            <a:extLst>
              <a:ext uri="{FF2B5EF4-FFF2-40B4-BE49-F238E27FC236}">
                <a16:creationId xmlns:a16="http://schemas.microsoft.com/office/drawing/2014/main" id="{8D2AA1B2-621F-4B0A-85E7-8BC2A584EDEA}"/>
              </a:ext>
            </a:extLst>
          </p:cNvPr>
          <p:cNvCxnSpPr>
            <a:cxnSpLocks/>
            <a:endCxn id="137" idx="1"/>
          </p:cNvCxnSpPr>
          <p:nvPr/>
        </p:nvCxnSpPr>
        <p:spPr>
          <a:xfrm rot="16200000" flipH="1">
            <a:off x="7096037" y="4820677"/>
            <a:ext cx="322980" cy="2710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>
            <a:extLst>
              <a:ext uri="{FF2B5EF4-FFF2-40B4-BE49-F238E27FC236}">
                <a16:creationId xmlns:a16="http://schemas.microsoft.com/office/drawing/2014/main" id="{E400448B-9446-445C-A8DB-4C456E9481A6}"/>
              </a:ext>
            </a:extLst>
          </p:cNvPr>
          <p:cNvSpPr/>
          <p:nvPr/>
        </p:nvSpPr>
        <p:spPr>
          <a:xfrm>
            <a:off x="7395709" y="5292961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80">
            <a:extLst>
              <a:ext uri="{FF2B5EF4-FFF2-40B4-BE49-F238E27FC236}">
                <a16:creationId xmlns:a16="http://schemas.microsoft.com/office/drawing/2014/main" id="{0E316A2C-7DF3-45B1-A16A-589E2E8CEF52}"/>
              </a:ext>
            </a:extLst>
          </p:cNvPr>
          <p:cNvCxnSpPr>
            <a:cxnSpLocks/>
            <a:endCxn id="139" idx="1"/>
          </p:cNvCxnSpPr>
          <p:nvPr/>
        </p:nvCxnSpPr>
        <p:spPr>
          <a:xfrm rot="16200000" flipH="1">
            <a:off x="7101692" y="5141836"/>
            <a:ext cx="314344" cy="27369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Rectangle 8">
            <a:extLst>
              <a:ext uri="{FF2B5EF4-FFF2-40B4-BE49-F238E27FC236}">
                <a16:creationId xmlns:a16="http://schemas.microsoft.com/office/drawing/2014/main" id="{7C3E0BBD-CC41-4129-96F1-07E86CC8D68C}"/>
              </a:ext>
            </a:extLst>
          </p:cNvPr>
          <p:cNvSpPr/>
          <p:nvPr/>
        </p:nvSpPr>
        <p:spPr>
          <a:xfrm>
            <a:off x="7403656" y="5614617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2" name="Elbow Connector 80">
            <a:extLst>
              <a:ext uri="{FF2B5EF4-FFF2-40B4-BE49-F238E27FC236}">
                <a16:creationId xmlns:a16="http://schemas.microsoft.com/office/drawing/2014/main" id="{28A873BE-3C8A-49A5-BAAB-0BAFABCFD1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06361" y="5454294"/>
            <a:ext cx="314342" cy="2730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3" name="Elbow Connector 78">
            <a:extLst>
              <a:ext uri="{FF2B5EF4-FFF2-40B4-BE49-F238E27FC236}">
                <a16:creationId xmlns:a16="http://schemas.microsoft.com/office/drawing/2014/main" id="{17048CD0-329D-4821-A59A-85801ABEE3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4219" y="4174053"/>
            <a:ext cx="319291" cy="28263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4" name="Elbow Connector 80">
            <a:extLst>
              <a:ext uri="{FF2B5EF4-FFF2-40B4-BE49-F238E27FC236}">
                <a16:creationId xmlns:a16="http://schemas.microsoft.com/office/drawing/2014/main" id="{742DD852-2299-4647-8797-8AB1F0F95B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8711" y="4494979"/>
            <a:ext cx="322980" cy="2710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78">
            <a:extLst>
              <a:ext uri="{FF2B5EF4-FFF2-40B4-BE49-F238E27FC236}">
                <a16:creationId xmlns:a16="http://schemas.microsoft.com/office/drawing/2014/main" id="{5FA1E01A-3B2E-4AA4-AFDC-DD945D1E9020}"/>
              </a:ext>
            </a:extLst>
          </p:cNvPr>
          <p:cNvCxnSpPr>
            <a:cxnSpLocks/>
            <a:endCxn id="52" idx="1"/>
          </p:cNvCxnSpPr>
          <p:nvPr/>
        </p:nvCxnSpPr>
        <p:spPr>
          <a:xfrm rot="5400000" flipH="1" flipV="1">
            <a:off x="6926666" y="3700858"/>
            <a:ext cx="661715" cy="2710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9C19D88-5E86-4727-A16A-0D2133CAA740}"/>
              </a:ext>
            </a:extLst>
          </p:cNvPr>
          <p:cNvCxnSpPr>
            <a:cxnSpLocks/>
          </p:cNvCxnSpPr>
          <p:nvPr/>
        </p:nvCxnSpPr>
        <p:spPr>
          <a:xfrm>
            <a:off x="7131050" y="4472910"/>
            <a:ext cx="260459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386F3633-491C-4C22-A7D0-FD9B8D89CAC0}"/>
              </a:ext>
            </a:extLst>
          </p:cNvPr>
          <p:cNvSpPr/>
          <p:nvPr/>
        </p:nvSpPr>
        <p:spPr>
          <a:xfrm>
            <a:off x="4387849" y="294329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UniqueDayList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2EAAB1D-5097-410F-B61B-C4C5B9CE47F3}"/>
              </a:ext>
            </a:extLst>
          </p:cNvPr>
          <p:cNvSpPr txBox="1"/>
          <p:nvPr/>
        </p:nvSpPr>
        <p:spPr>
          <a:xfrm>
            <a:off x="4161279" y="32293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Rectangle 8">
            <a:extLst>
              <a:ext uri="{FF2B5EF4-FFF2-40B4-BE49-F238E27FC236}">
                <a16:creationId xmlns:a16="http://schemas.microsoft.com/office/drawing/2014/main" id="{19D3F06F-4C0C-4B3B-A77C-44BCF185D538}"/>
              </a:ext>
            </a:extLst>
          </p:cNvPr>
          <p:cNvSpPr/>
          <p:nvPr/>
        </p:nvSpPr>
        <p:spPr>
          <a:xfrm>
            <a:off x="6008877" y="293678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1" name="Flowchart: Decision 96">
            <a:extLst>
              <a:ext uri="{FF2B5EF4-FFF2-40B4-BE49-F238E27FC236}">
                <a16:creationId xmlns:a16="http://schemas.microsoft.com/office/drawing/2014/main" id="{38671C37-F885-47B7-8E6D-DB96D7B1CCE2}"/>
              </a:ext>
            </a:extLst>
          </p:cNvPr>
          <p:cNvSpPr/>
          <p:nvPr/>
        </p:nvSpPr>
        <p:spPr>
          <a:xfrm>
            <a:off x="5561564" y="302376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3F40BFD-DBEE-47A0-A816-B5F1FD53244B}"/>
              </a:ext>
            </a:extLst>
          </p:cNvPr>
          <p:cNvSpPr txBox="1"/>
          <p:nvPr/>
        </p:nvSpPr>
        <p:spPr>
          <a:xfrm>
            <a:off x="5844312" y="31636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3" name="Flowchart: Decision 96">
            <a:extLst>
              <a:ext uri="{FF2B5EF4-FFF2-40B4-BE49-F238E27FC236}">
                <a16:creationId xmlns:a16="http://schemas.microsoft.com/office/drawing/2014/main" id="{F9AB96E9-4F5A-48AB-B320-6426A24B43FB}"/>
              </a:ext>
            </a:extLst>
          </p:cNvPr>
          <p:cNvSpPr/>
          <p:nvPr/>
        </p:nvSpPr>
        <p:spPr>
          <a:xfrm rot="10800000">
            <a:off x="6727968" y="3000741"/>
            <a:ext cx="236048" cy="190718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3A571CF-5E79-452F-AA37-938511C43834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 flipV="1">
            <a:off x="5797612" y="3110167"/>
            <a:ext cx="211265" cy="29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F579E5-95FC-4006-BBFB-750549265732}"/>
              </a:ext>
            </a:extLst>
          </p:cNvPr>
          <p:cNvCxnSpPr>
            <a:cxnSpLocks/>
            <a:stCxn id="78" idx="3"/>
            <a:endCxn id="130" idx="1"/>
          </p:cNvCxnSpPr>
          <p:nvPr/>
        </p:nvCxnSpPr>
        <p:spPr>
          <a:xfrm flipV="1">
            <a:off x="6973195" y="3825758"/>
            <a:ext cx="419833" cy="258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6" name="Rectangle 8">
            <a:extLst>
              <a:ext uri="{FF2B5EF4-FFF2-40B4-BE49-F238E27FC236}">
                <a16:creationId xmlns:a16="http://schemas.microsoft.com/office/drawing/2014/main" id="{845E3C7D-7BA6-4AE7-94F7-0221EA20EB62}"/>
              </a:ext>
            </a:extLst>
          </p:cNvPr>
          <p:cNvSpPr/>
          <p:nvPr/>
        </p:nvSpPr>
        <p:spPr>
          <a:xfrm>
            <a:off x="7385769" y="2287328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Cca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7" name="Rectangle 8">
            <a:extLst>
              <a:ext uri="{FF2B5EF4-FFF2-40B4-BE49-F238E27FC236}">
                <a16:creationId xmlns:a16="http://schemas.microsoft.com/office/drawing/2014/main" id="{43D87AE1-B901-4C6F-9699-276ABC018828}"/>
              </a:ext>
            </a:extLst>
          </p:cNvPr>
          <p:cNvSpPr/>
          <p:nvPr/>
        </p:nvSpPr>
        <p:spPr>
          <a:xfrm>
            <a:off x="7378644" y="1959496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Errand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8" name="Rectangle 8">
            <a:extLst>
              <a:ext uri="{FF2B5EF4-FFF2-40B4-BE49-F238E27FC236}">
                <a16:creationId xmlns:a16="http://schemas.microsoft.com/office/drawing/2014/main" id="{547BAACD-4007-45CF-BD65-BFD0EDD322A7}"/>
              </a:ext>
            </a:extLst>
          </p:cNvPr>
          <p:cNvSpPr/>
          <p:nvPr/>
        </p:nvSpPr>
        <p:spPr>
          <a:xfrm>
            <a:off x="7378644" y="1637395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Other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Rectangle 8">
            <a:extLst>
              <a:ext uri="{FF2B5EF4-FFF2-40B4-BE49-F238E27FC236}">
                <a16:creationId xmlns:a16="http://schemas.microsoft.com/office/drawing/2014/main" id="{72CD027E-B37C-413A-8B14-8D78F137F8DD}"/>
              </a:ext>
            </a:extLst>
          </p:cNvPr>
          <p:cNvSpPr/>
          <p:nvPr/>
        </p:nvSpPr>
        <p:spPr>
          <a:xfrm>
            <a:off x="7385769" y="2615165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Academic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0" name="Rectangle 8">
            <a:extLst>
              <a:ext uri="{FF2B5EF4-FFF2-40B4-BE49-F238E27FC236}">
                <a16:creationId xmlns:a16="http://schemas.microsoft.com/office/drawing/2014/main" id="{EC399546-44EB-4AF7-8CF1-A06F530E4070}"/>
              </a:ext>
            </a:extLst>
          </p:cNvPr>
          <p:cNvSpPr/>
          <p:nvPr/>
        </p:nvSpPr>
        <p:spPr>
          <a:xfrm>
            <a:off x="7378645" y="2943596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754AE74-5818-45CB-901B-2267794D77D2}"/>
              </a:ext>
            </a:extLst>
          </p:cNvPr>
          <p:cNvCxnSpPr>
            <a:cxnSpLocks/>
          </p:cNvCxnSpPr>
          <p:nvPr/>
        </p:nvCxnSpPr>
        <p:spPr>
          <a:xfrm flipV="1">
            <a:off x="6973195" y="3093911"/>
            <a:ext cx="419833" cy="258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Elbow Connector 78">
            <a:extLst>
              <a:ext uri="{FF2B5EF4-FFF2-40B4-BE49-F238E27FC236}">
                <a16:creationId xmlns:a16="http://schemas.microsoft.com/office/drawing/2014/main" id="{BA7690E2-347B-49E6-8E16-47515F620501}"/>
              </a:ext>
            </a:extLst>
          </p:cNvPr>
          <p:cNvCxnSpPr>
            <a:cxnSpLocks/>
            <a:endCxn id="159" idx="1"/>
          </p:cNvCxnSpPr>
          <p:nvPr/>
        </p:nvCxnSpPr>
        <p:spPr>
          <a:xfrm rot="5400000" flipH="1" flipV="1">
            <a:off x="7074210" y="2798608"/>
            <a:ext cx="352110" cy="2710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Elbow Connector 78">
            <a:extLst>
              <a:ext uri="{FF2B5EF4-FFF2-40B4-BE49-F238E27FC236}">
                <a16:creationId xmlns:a16="http://schemas.microsoft.com/office/drawing/2014/main" id="{2CD77293-29C1-4A4A-B9C8-716C0D83DA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1609" y="2458231"/>
            <a:ext cx="329791" cy="2737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49EB416E-8AAB-44D1-90C9-B46943E844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0889" y="2131111"/>
            <a:ext cx="329791" cy="2737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9" name="Elbow Connector 78">
            <a:extLst>
              <a:ext uri="{FF2B5EF4-FFF2-40B4-BE49-F238E27FC236}">
                <a16:creationId xmlns:a16="http://schemas.microsoft.com/office/drawing/2014/main" id="{598FB4D8-09C5-4DCC-9E1B-B3F3D0D8EF8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0890" y="1835106"/>
            <a:ext cx="329791" cy="2737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1" name="Elbow Connector 63">
            <a:extLst>
              <a:ext uri="{FF2B5EF4-FFF2-40B4-BE49-F238E27FC236}">
                <a16:creationId xmlns:a16="http://schemas.microsoft.com/office/drawing/2014/main" id="{5B20BFCC-8D3A-4649-82D9-4C7E3B0BB952}"/>
              </a:ext>
            </a:extLst>
          </p:cNvPr>
          <p:cNvCxnSpPr>
            <a:cxnSpLocks/>
            <a:stCxn id="51" idx="0"/>
            <a:endCxn id="148" idx="1"/>
          </p:cNvCxnSpPr>
          <p:nvPr/>
        </p:nvCxnSpPr>
        <p:spPr>
          <a:xfrm rot="5400000" flipH="1" flipV="1">
            <a:off x="3964371" y="3290504"/>
            <a:ext cx="597303" cy="24965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2" name="Rectangle 8">
            <a:extLst>
              <a:ext uri="{FF2B5EF4-FFF2-40B4-BE49-F238E27FC236}">
                <a16:creationId xmlns:a16="http://schemas.microsoft.com/office/drawing/2014/main" id="{B00EAA1D-9B43-45A3-B937-30224AAF2ABB}"/>
              </a:ext>
            </a:extLst>
          </p:cNvPr>
          <p:cNvSpPr/>
          <p:nvPr/>
        </p:nvSpPr>
        <p:spPr>
          <a:xfrm>
            <a:off x="4388214" y="231863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dayMap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3" name="Flowchart: Decision 96">
            <a:extLst>
              <a:ext uri="{FF2B5EF4-FFF2-40B4-BE49-F238E27FC236}">
                <a16:creationId xmlns:a16="http://schemas.microsoft.com/office/drawing/2014/main" id="{927187D6-8C5E-484B-9C97-75EEA5E47C45}"/>
              </a:ext>
            </a:extLst>
          </p:cNvPr>
          <p:cNvSpPr/>
          <p:nvPr/>
        </p:nvSpPr>
        <p:spPr>
          <a:xfrm>
            <a:off x="5545658" y="240471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9BD9274-85EB-4359-9726-20CAA81191B1}"/>
              </a:ext>
            </a:extLst>
          </p:cNvPr>
          <p:cNvSpPr txBox="1"/>
          <p:nvPr/>
        </p:nvSpPr>
        <p:spPr>
          <a:xfrm>
            <a:off x="6069670" y="27539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78">
            <a:extLst>
              <a:ext uri="{FF2B5EF4-FFF2-40B4-BE49-F238E27FC236}">
                <a16:creationId xmlns:a16="http://schemas.microsoft.com/office/drawing/2014/main" id="{E50418CE-7C39-4FCD-B011-5A870E880B45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5781706" y="2491408"/>
            <a:ext cx="508757" cy="4411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63">
            <a:extLst>
              <a:ext uri="{FF2B5EF4-FFF2-40B4-BE49-F238E27FC236}">
                <a16:creationId xmlns:a16="http://schemas.microsoft.com/office/drawing/2014/main" id="{3A8BFE18-15E0-4C3A-8265-27F11D7009AA}"/>
              </a:ext>
            </a:extLst>
          </p:cNvPr>
          <p:cNvCxnSpPr>
            <a:cxnSpLocks/>
            <a:endCxn id="172" idx="1"/>
          </p:cNvCxnSpPr>
          <p:nvPr/>
        </p:nvCxnSpPr>
        <p:spPr>
          <a:xfrm rot="5400000" flipH="1" flipV="1">
            <a:off x="3954111" y="2676625"/>
            <a:ext cx="618716" cy="24949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5EAE191-0381-40A6-BD53-C310632E4165}"/>
              </a:ext>
            </a:extLst>
          </p:cNvPr>
          <p:cNvSpPr txBox="1"/>
          <p:nvPr/>
        </p:nvSpPr>
        <p:spPr>
          <a:xfrm>
            <a:off x="4183655" y="25919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2019-04-04T09:38:37Z</dcterms:modified>
</cp:coreProperties>
</file>