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45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3" d="100"/>
          <a:sy n="53" d="100"/>
        </p:scale>
        <p:origin x="784" y="376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130427"/>
            <a:ext cx="1224018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3886200"/>
            <a:ext cx="100801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4" y="274640"/>
            <a:ext cx="324004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274640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8" y="4406902"/>
            <a:ext cx="12240181" cy="1362075"/>
          </a:xfrm>
        </p:spPr>
        <p:txBody>
          <a:bodyPr anchor="t"/>
          <a:lstStyle>
            <a:lvl1pPr algn="l">
              <a:defRPr sz="47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8" y="2906713"/>
            <a:ext cx="12240181" cy="1500187"/>
          </a:xfrm>
        </p:spPr>
        <p:txBody>
          <a:bodyPr anchor="b"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1600202"/>
            <a:ext cx="6360094" cy="4525963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8" y="1600202"/>
            <a:ext cx="6360094" cy="4525963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535113"/>
            <a:ext cx="6362595" cy="63976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1" y="2174875"/>
            <a:ext cx="6362595" cy="3951288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0" y="1535113"/>
            <a:ext cx="6365094" cy="63976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0" y="2174875"/>
            <a:ext cx="6365094" cy="3951288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2" y="273050"/>
            <a:ext cx="4737571" cy="1162050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4" y="273052"/>
            <a:ext cx="8050119" cy="5853113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2" y="1435102"/>
            <a:ext cx="4737571" cy="4691063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4800600"/>
            <a:ext cx="8640128" cy="566738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612775"/>
            <a:ext cx="8640128" cy="4114800"/>
          </a:xfrm>
        </p:spPr>
        <p:txBody>
          <a:bodyPr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5367338"/>
            <a:ext cx="8640128" cy="804862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74638"/>
            <a:ext cx="1296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600202"/>
            <a:ext cx="129601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6356352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6356352"/>
            <a:ext cx="4560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6356352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9998" rtl="0" eaLnBrk="1" latinLnBrk="0" hangingPunct="1"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99" indent="-404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77498" indent="-3374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»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A855487F-8E0D-4CD6-9D60-A05F65DC325D}"/>
              </a:ext>
            </a:extLst>
          </p:cNvPr>
          <p:cNvGrpSpPr/>
          <p:nvPr/>
        </p:nvGrpSpPr>
        <p:grpSpPr>
          <a:xfrm>
            <a:off x="-6810" y="20053"/>
            <a:ext cx="14326602" cy="5305730"/>
            <a:chOff x="73611" y="76200"/>
            <a:chExt cx="14326602" cy="5305730"/>
          </a:xfrm>
        </p:grpSpPr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8C6580EE-8E43-484B-8D61-1E7C5819A847}"/>
                </a:ext>
              </a:extLst>
            </p:cNvPr>
            <p:cNvSpPr/>
            <p:nvPr/>
          </p:nvSpPr>
          <p:spPr>
            <a:xfrm>
              <a:off x="10251901" y="104061"/>
              <a:ext cx="2072931" cy="5210170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17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417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Rectangle 65"/>
            <p:cNvSpPr/>
            <p:nvPr/>
          </p:nvSpPr>
          <p:spPr>
            <a:xfrm>
              <a:off x="6537296" y="144072"/>
              <a:ext cx="3726078" cy="5198021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17" b="1" dirty="0">
                  <a:solidFill>
                    <a:srgbClr val="7030A0"/>
                  </a:solidFill>
                </a:rPr>
                <a:t>Model</a:t>
              </a:r>
              <a:endParaRPr lang="en-SG" sz="1417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126964" y="230488"/>
              <a:ext cx="6422707" cy="513007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17" b="1" dirty="0">
                  <a:solidFill>
                    <a:srgbClr val="0070C0"/>
                  </a:solidFill>
                </a:rPr>
                <a:t>Logic</a:t>
              </a:r>
              <a:endParaRPr lang="en-SG" sz="1417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581873" y="702679"/>
              <a:ext cx="1594327" cy="4095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</a:t>
              </a:r>
              <a:r>
                <a:rPr lang="en-US" sz="1890" dirty="0" err="1">
                  <a:solidFill>
                    <a:schemeClr val="bg1"/>
                  </a:solidFill>
                </a:rPr>
                <a:t>LogicManager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79034" y="1132220"/>
              <a:ext cx="0" cy="411194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300165" y="1546431"/>
              <a:ext cx="166922" cy="34638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379273" y="559853"/>
              <a:ext cx="1335370" cy="55239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:Task</a:t>
              </a:r>
            </a:p>
            <a:p>
              <a:pPr algn="ctr"/>
              <a:r>
                <a:rPr lang="en-US" sz="1890" dirty="0" err="1">
                  <a:solidFill>
                    <a:schemeClr val="bg1"/>
                  </a:solidFill>
                </a:rPr>
                <a:t>BookParser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051120" y="1132218"/>
              <a:ext cx="0" cy="175158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72252" y="1673399"/>
              <a:ext cx="169120" cy="9068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>
              <a:off x="5750448" y="1966109"/>
              <a:ext cx="0" cy="31235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66987" y="1966109"/>
              <a:ext cx="166922" cy="32599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73611" y="1550786"/>
              <a:ext cx="122655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7904" y="1230232"/>
              <a:ext cx="1049014" cy="7636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54" dirty="0">
                  <a:solidFill>
                    <a:srgbClr val="0070C0"/>
                  </a:solidFill>
                </a:rPr>
                <a:t>execute(“ </a:t>
              </a:r>
              <a:r>
                <a:rPr lang="en-US" altLang="zh-CN" sz="1654" dirty="0">
                  <a:solidFill>
                    <a:srgbClr val="0070C0"/>
                  </a:solidFill>
                </a:rPr>
                <a:t>export </a:t>
              </a:r>
              <a:r>
                <a:rPr lang="en-US" altLang="zh-CN" sz="1654" dirty="0" err="1">
                  <a:solidFill>
                    <a:srgbClr val="0070C0"/>
                  </a:solidFill>
                </a:rPr>
                <a:t>all.json</a:t>
              </a:r>
              <a:r>
                <a:rPr lang="en-US" sz="1654" dirty="0">
                  <a:solidFill>
                    <a:srgbClr val="0070C0"/>
                  </a:solidFill>
                </a:rPr>
                <a:t>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4144641" y="1846470"/>
              <a:ext cx="1010281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67045" y="2994200"/>
              <a:ext cx="937354" cy="2545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654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4115217" y="2278631"/>
              <a:ext cx="163523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67088" y="2580251"/>
              <a:ext cx="25718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 flipV="1">
              <a:off x="167904" y="5010287"/>
              <a:ext cx="1173992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667651" y="3286223"/>
              <a:ext cx="176694" cy="154406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04627" y="3306221"/>
              <a:ext cx="979467" cy="436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 err="1">
                  <a:solidFill>
                    <a:schemeClr val="accent4">
                      <a:lumMod val="75000"/>
                    </a:schemeClr>
                  </a:solidFill>
                </a:rPr>
                <a:t>exportFiltered</a:t>
              </a:r>
              <a:r>
                <a:rPr lang="en-US" sz="1417" dirty="0" err="1">
                  <a:solidFill>
                    <a:srgbClr val="7030A0"/>
                  </a:solidFill>
                </a:rPr>
                <a:t>TaskBook</a:t>
              </a:r>
              <a:r>
                <a:rPr lang="en-US" sz="1417" dirty="0">
                  <a:solidFill>
                    <a:srgbClr val="7030A0"/>
                  </a:solidFill>
                </a:rPr>
                <a:t>()</a:t>
              </a:r>
              <a:endParaRPr lang="en-US" sz="1417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79396" y="1366710"/>
              <a:ext cx="2080548" cy="5091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654" dirty="0" err="1"/>
                <a:t>parseCommand</a:t>
              </a:r>
              <a:r>
                <a:rPr lang="en-US" sz="1654" dirty="0"/>
                <a:t>(“export </a:t>
              </a:r>
              <a:r>
                <a:rPr lang="en-US" sz="1654" dirty="0" err="1"/>
                <a:t>all.json</a:t>
              </a:r>
              <a:r>
                <a:rPr lang="en-US" sz="1654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99173" y="4537929"/>
              <a:ext cx="680409" cy="2545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654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1330" y="4720796"/>
              <a:ext cx="834606" cy="2545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654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826094" y="3094047"/>
              <a:ext cx="2389666" cy="39617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</a:t>
              </a:r>
              <a:r>
                <a:rPr lang="en-US" sz="1890" dirty="0" err="1">
                  <a:solidFill>
                    <a:schemeClr val="bg1"/>
                  </a:solidFill>
                </a:rPr>
                <a:t>ExportManager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940054" y="3819529"/>
              <a:ext cx="142313" cy="47074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27529" y="2264565"/>
              <a:ext cx="2109394" cy="2545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altLang="zh-CN" sz="1654" dirty="0" err="1"/>
                <a:t>ExportCommand</a:t>
              </a:r>
              <a:endParaRPr lang="en-US" sz="1654" dirty="0"/>
            </a:p>
          </p:txBody>
        </p:sp>
        <p:sp>
          <p:nvSpPr>
            <p:cNvPr id="40" name="Rectangle 62"/>
            <p:cNvSpPr/>
            <p:nvPr/>
          </p:nvSpPr>
          <p:spPr>
            <a:xfrm>
              <a:off x="6788430" y="2850255"/>
              <a:ext cx="921831" cy="35454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:Model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7266771" y="3194086"/>
              <a:ext cx="4336" cy="205008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158376" y="3554093"/>
              <a:ext cx="184989" cy="91618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5842095" y="3574451"/>
              <a:ext cx="13256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608936" y="5089671"/>
              <a:ext cx="283026" cy="29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99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130402" y="1548741"/>
              <a:ext cx="1197841" cy="54513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:Export</a:t>
              </a:r>
              <a:br>
                <a:rPr lang="en-US" sz="1890" dirty="0">
                  <a:solidFill>
                    <a:schemeClr val="bg1"/>
                  </a:solidFill>
                </a:rPr>
              </a:br>
              <a:r>
                <a:rPr lang="en-US" sz="1890" dirty="0">
                  <a:solidFill>
                    <a:schemeClr val="bg1"/>
                  </a:solidFill>
                </a:rPr>
                <a:t>Command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86" y="3286224"/>
              <a:ext cx="419730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591" y="1671166"/>
              <a:ext cx="247173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467796" y="4827759"/>
              <a:ext cx="419660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5C6184-7378-4E89-A338-72B1E5056F4F}"/>
                </a:ext>
              </a:extLst>
            </p:cNvPr>
            <p:cNvSpPr txBox="1"/>
            <p:nvPr/>
          </p:nvSpPr>
          <p:spPr>
            <a:xfrm>
              <a:off x="9260260" y="3502783"/>
              <a:ext cx="898587" cy="436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 err="1">
                  <a:solidFill>
                    <a:srgbClr val="7030A0"/>
                  </a:solidFill>
                </a:rPr>
                <a:t>saveFilteredTasks</a:t>
              </a:r>
              <a:r>
                <a:rPr lang="en-US" sz="1417" dirty="0">
                  <a:solidFill>
                    <a:srgbClr val="7030A0"/>
                  </a:solidFill>
                </a:rPr>
                <a:t>()</a:t>
              </a:r>
              <a:endParaRPr lang="en-US" sz="1417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9020924" y="3451628"/>
              <a:ext cx="19710" cy="173346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737360" y="3574452"/>
              <a:ext cx="879773" cy="436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 err="1">
                  <a:solidFill>
                    <a:schemeClr val="accent4">
                      <a:lumMod val="75000"/>
                    </a:schemeClr>
                  </a:solidFill>
                </a:rPr>
                <a:t>saveFilteredTaskss</a:t>
              </a:r>
              <a:r>
                <a:rPr lang="en-US" sz="1417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>
              <a:cxnSpLocks/>
            </p:cNvCxnSpPr>
            <p:nvPr/>
          </p:nvCxnSpPr>
          <p:spPr>
            <a:xfrm rot="16200000" flipH="1">
              <a:off x="8947964" y="3867373"/>
              <a:ext cx="185345" cy="83460"/>
            </a:xfrm>
            <a:prstGeom prst="curvedConnector4">
              <a:avLst>
                <a:gd name="adj1" fmla="val -145677"/>
                <a:gd name="adj2" fmla="val 40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329748" y="3819528"/>
              <a:ext cx="161030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748" y="4270806"/>
              <a:ext cx="1610304" cy="747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5831321" y="4470277"/>
              <a:ext cx="141954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2">
              <a:extLst>
                <a:ext uri="{FF2B5EF4-FFF2-40B4-BE49-F238E27FC236}">
                  <a16:creationId xmlns:a16="http://schemas.microsoft.com/office/drawing/2014/main" id="{90144B4D-3152-45EE-B658-B57396AC3549}"/>
                </a:ext>
              </a:extLst>
            </p:cNvPr>
            <p:cNvSpPr/>
            <p:nvPr/>
          </p:nvSpPr>
          <p:spPr>
            <a:xfrm>
              <a:off x="10552447" y="3200133"/>
              <a:ext cx="1063070" cy="6484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</a:t>
              </a:r>
              <a:r>
                <a:rPr lang="en-US" sz="1890" dirty="0" err="1">
                  <a:solidFill>
                    <a:schemeClr val="bg1"/>
                  </a:solidFill>
                </a:rPr>
                <a:t>JsonFileStorage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B23309-899A-43B9-9136-0EF7B85D9FCF}"/>
                </a:ext>
              </a:extLst>
            </p:cNvPr>
            <p:cNvSpPr txBox="1"/>
            <p:nvPr/>
          </p:nvSpPr>
          <p:spPr>
            <a:xfrm>
              <a:off x="9383477" y="4123864"/>
              <a:ext cx="832279" cy="436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 err="1">
                  <a:solidFill>
                    <a:schemeClr val="accent4">
                      <a:lumMod val="75000"/>
                    </a:schemeClr>
                  </a:solidFill>
                </a:rPr>
                <a:t>saveDataToFile</a:t>
              </a:r>
              <a:r>
                <a:rPr lang="en-US" sz="1417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33810E8-FA44-479C-A26E-4A8347955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4405" y="4062887"/>
              <a:ext cx="1971787" cy="1707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B8AA35-EA93-45BE-B3FC-28D12F1E2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1611" y="3852371"/>
              <a:ext cx="1" cy="139179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4DFD94-D74B-4D3C-A84C-ACE8FB6D0219}"/>
                </a:ext>
              </a:extLst>
            </p:cNvPr>
            <p:cNvSpPr/>
            <p:nvPr/>
          </p:nvSpPr>
          <p:spPr>
            <a:xfrm>
              <a:off x="10976948" y="4040619"/>
              <a:ext cx="184989" cy="916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410103-5AA7-4275-A868-DA82B01E3E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2653" y="4994011"/>
              <a:ext cx="1934531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65">
              <a:extLst>
                <a:ext uri="{FF2B5EF4-FFF2-40B4-BE49-F238E27FC236}">
                  <a16:creationId xmlns:a16="http://schemas.microsoft.com/office/drawing/2014/main" id="{A035A469-E2D4-4180-BF76-D66622145D5D}"/>
                </a:ext>
              </a:extLst>
            </p:cNvPr>
            <p:cNvSpPr/>
            <p:nvPr/>
          </p:nvSpPr>
          <p:spPr>
            <a:xfrm>
              <a:off x="11893318" y="76200"/>
              <a:ext cx="2506895" cy="5210170"/>
            </a:xfrm>
            <a:prstGeom prst="roundRect">
              <a:avLst>
                <a:gd name="adj" fmla="val 348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17" b="1" dirty="0">
                  <a:solidFill>
                    <a:srgbClr val="77945A"/>
                  </a:solidFill>
                </a:rPr>
                <a:t>Commons</a:t>
              </a:r>
              <a:endParaRPr lang="en-SG" sz="1417" b="1" dirty="0">
                <a:solidFill>
                  <a:srgbClr val="77945A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D91D61-B795-427C-BEB0-E4AEA69CB43A}"/>
                </a:ext>
              </a:extLst>
            </p:cNvPr>
            <p:cNvSpPr txBox="1"/>
            <p:nvPr/>
          </p:nvSpPr>
          <p:spPr>
            <a:xfrm>
              <a:off x="11208725" y="4186146"/>
              <a:ext cx="1040507" cy="2180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 err="1">
                  <a:solidFill>
                    <a:schemeClr val="accent6">
                      <a:lumMod val="75000"/>
                    </a:schemeClr>
                  </a:solidFill>
                </a:rPr>
                <a:t>saveJsonFile</a:t>
              </a:r>
              <a:r>
                <a:rPr lang="en-US" sz="1417" dirty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BA04B3-A187-4DA9-BC38-352B37C5FF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39993" y="4164008"/>
              <a:ext cx="122135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62">
              <a:extLst>
                <a:ext uri="{FF2B5EF4-FFF2-40B4-BE49-F238E27FC236}">
                  <a16:creationId xmlns:a16="http://schemas.microsoft.com/office/drawing/2014/main" id="{A86E4DE7-2741-4D03-B9FF-FD0F1F2F21FB}"/>
                </a:ext>
              </a:extLst>
            </p:cNvPr>
            <p:cNvSpPr/>
            <p:nvPr/>
          </p:nvSpPr>
          <p:spPr>
            <a:xfrm>
              <a:off x="12065250" y="3294119"/>
              <a:ext cx="1063070" cy="6484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</a:t>
              </a:r>
              <a:r>
                <a:rPr lang="en-US" sz="1890" dirty="0" err="1">
                  <a:solidFill>
                    <a:schemeClr val="bg1"/>
                  </a:solidFill>
                </a:rPr>
                <a:t>JsonUtil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706291-7CAB-4D6A-968E-F4752183A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84414" y="3946356"/>
              <a:ext cx="1" cy="139179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6865C4-CFFA-4C85-8106-A24D5CCC16F1}"/>
                </a:ext>
              </a:extLst>
            </p:cNvPr>
            <p:cNvSpPr/>
            <p:nvPr/>
          </p:nvSpPr>
          <p:spPr>
            <a:xfrm>
              <a:off x="12469669" y="4134604"/>
              <a:ext cx="184989" cy="6692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sp>
          <p:nvSpPr>
            <p:cNvPr id="91" name="Rectangle 62">
              <a:extLst>
                <a:ext uri="{FF2B5EF4-FFF2-40B4-BE49-F238E27FC236}">
                  <a16:creationId xmlns:a16="http://schemas.microsoft.com/office/drawing/2014/main" id="{1ACFA03E-45D6-47C9-AC1D-D183C8CB8845}"/>
                </a:ext>
              </a:extLst>
            </p:cNvPr>
            <p:cNvSpPr/>
            <p:nvPr/>
          </p:nvSpPr>
          <p:spPr>
            <a:xfrm>
              <a:off x="13317161" y="3294119"/>
              <a:ext cx="1063070" cy="6484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90" dirty="0">
                  <a:solidFill>
                    <a:schemeClr val="bg1"/>
                  </a:solidFill>
                </a:rPr>
                <a:t>:</a:t>
              </a:r>
              <a:r>
                <a:rPr lang="en-US" sz="1890" dirty="0" err="1">
                  <a:solidFill>
                    <a:schemeClr val="bg1"/>
                  </a:solidFill>
                </a:rPr>
                <a:t>FileUtil</a:t>
              </a:r>
              <a:endParaRPr lang="en-SG" sz="189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3738B10-A7FF-406D-AD16-61CCE87A8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36324" y="3946356"/>
              <a:ext cx="1" cy="139179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9F935C5-ED07-43DF-8E9F-738D8183ABEA}"/>
                </a:ext>
              </a:extLst>
            </p:cNvPr>
            <p:cNvSpPr/>
            <p:nvPr/>
          </p:nvSpPr>
          <p:spPr>
            <a:xfrm>
              <a:off x="13736783" y="4265624"/>
              <a:ext cx="164194" cy="3601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54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E3E49A4-4ECF-469A-B1DB-2CA198D45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725" y="4830283"/>
              <a:ext cx="1311649" cy="1774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B61DCB-ABF9-4375-903A-EEB4C282B18A}"/>
                </a:ext>
              </a:extLst>
            </p:cNvPr>
            <p:cNvSpPr txBox="1"/>
            <p:nvPr/>
          </p:nvSpPr>
          <p:spPr>
            <a:xfrm>
              <a:off x="12652530" y="4368525"/>
              <a:ext cx="1040507" cy="2180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417" dirty="0" err="1">
                  <a:solidFill>
                    <a:schemeClr val="accent5">
                      <a:lumMod val="75000"/>
                    </a:schemeClr>
                  </a:solidFill>
                </a:rPr>
                <a:t>writeToFile</a:t>
              </a:r>
              <a:r>
                <a:rPr lang="en-US" sz="1417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343CE05-3BCE-42CE-B9DC-4FAB8DABD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1315" y="4290279"/>
              <a:ext cx="1134673" cy="19768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3605414-675B-4539-B0E1-3A045BBD9D72}"/>
                </a:ext>
              </a:extLst>
            </p:cNvPr>
            <p:cNvCxnSpPr>
              <a:cxnSpLocks/>
            </p:cNvCxnSpPr>
            <p:nvPr/>
          </p:nvCxnSpPr>
          <p:spPr>
            <a:xfrm>
              <a:off x="12662985" y="4632241"/>
              <a:ext cx="117333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ZEYANG LI</cp:lastModifiedBy>
  <cp:revision>112</cp:revision>
  <dcterms:created xsi:type="dcterms:W3CDTF">2016-07-22T14:33:02Z</dcterms:created>
  <dcterms:modified xsi:type="dcterms:W3CDTF">2019-04-13T12:53:41Z</dcterms:modified>
</cp:coreProperties>
</file>