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8DF3-7CFE-4C7E-A62E-FD00A81FB0CD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64757" y="405408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088414"/>
              </p:ext>
            </p:extLst>
          </p:nvPr>
        </p:nvGraphicFramePr>
        <p:xfrm>
          <a:off x="637997" y="276944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/>
                        <a:t>tb0:</a:t>
                      </a:r>
                      <a:r>
                        <a:rPr lang="en-SG" sz="1800" u="sng"/>
                        <a:t>TaskBook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9554" y="266929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F1196F-B136-4E44-A8A5-68CAEED3CD2E}"/>
              </a:ext>
            </a:extLst>
          </p:cNvPr>
          <p:cNvCxnSpPr>
            <a:cxnSpLocks/>
          </p:cNvCxnSpPr>
          <p:nvPr/>
        </p:nvCxnSpPr>
        <p:spPr>
          <a:xfrm flipV="1">
            <a:off x="1577130" y="334720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junan</dc:creator>
  <cp:lastModifiedBy>Cheah Zhi Kang</cp:lastModifiedBy>
  <cp:revision>3</cp:revision>
  <dcterms:created xsi:type="dcterms:W3CDTF">2018-06-30T16:04:01Z</dcterms:created>
  <dcterms:modified xsi:type="dcterms:W3CDTF">2019-04-09T04:56:13Z</dcterms:modified>
</cp:coreProperties>
</file>