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5BD6D-DF64-440A-AEF0-43903A09AACB}" v="4" dt="2022-03-18T16:16:18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Nguyen" userId="45e968ed-a06c-4cb9-a9ca-2f32bff91007" providerId="ADAL" clId="{0975BD6D-DF64-440A-AEF0-43903A09AACB}"/>
    <pc:docChg chg="undo custSel addSld delSld modSld addMainMaster delMainMaster">
      <pc:chgData name="James Nguyen" userId="45e968ed-a06c-4cb9-a9ca-2f32bff91007" providerId="ADAL" clId="{0975BD6D-DF64-440A-AEF0-43903A09AACB}" dt="2022-03-18T16:32:07.485" v="333" actId="20577"/>
      <pc:docMkLst>
        <pc:docMk/>
      </pc:docMkLst>
      <pc:sldChg chg="addSp delSp modSp mod setBg modClrScheme addAnim delAnim setClrOvrMap chgLayout">
        <pc:chgData name="James Nguyen" userId="45e968ed-a06c-4cb9-a9ca-2f32bff91007" providerId="ADAL" clId="{0975BD6D-DF64-440A-AEF0-43903A09AACB}" dt="2022-03-18T16:18:43.345" v="104" actId="26606"/>
        <pc:sldMkLst>
          <pc:docMk/>
          <pc:sldMk cId="3629200229" sldId="256"/>
        </pc:sldMkLst>
        <pc:spChg chg="mod">
          <ac:chgData name="James Nguyen" userId="45e968ed-a06c-4cb9-a9ca-2f32bff91007" providerId="ADAL" clId="{0975BD6D-DF64-440A-AEF0-43903A09AACB}" dt="2022-03-18T16:18:43.345" v="104" actId="26606"/>
          <ac:spMkLst>
            <pc:docMk/>
            <pc:sldMk cId="3629200229" sldId="256"/>
            <ac:spMk id="2" creationId="{384B44D1-CAE9-4479-9ED4-1C775D0BA7B8}"/>
          </ac:spMkLst>
        </pc:spChg>
        <pc:spChg chg="mod">
          <ac:chgData name="James Nguyen" userId="45e968ed-a06c-4cb9-a9ca-2f32bff91007" providerId="ADAL" clId="{0975BD6D-DF64-440A-AEF0-43903A09AACB}" dt="2022-03-18T16:18:43.345" v="104" actId="26606"/>
          <ac:spMkLst>
            <pc:docMk/>
            <pc:sldMk cId="3629200229" sldId="256"/>
            <ac:spMk id="3" creationId="{A19337B1-F960-41CC-9331-E75EFDAD7D15}"/>
          </ac:spMkLst>
        </pc:spChg>
        <pc:spChg chg="add del mod">
          <ac:chgData name="James Nguyen" userId="45e968ed-a06c-4cb9-a9ca-2f32bff91007" providerId="ADAL" clId="{0975BD6D-DF64-440A-AEF0-43903A09AACB}" dt="2022-03-18T16:16:15.528" v="7"/>
          <ac:spMkLst>
            <pc:docMk/>
            <pc:sldMk cId="3629200229" sldId="256"/>
            <ac:spMk id="5" creationId="{8F4B31DF-0CEE-4F3F-9778-66D5144E725B}"/>
          </ac:spMkLst>
        </pc:spChg>
        <pc:spChg chg="add del mod">
          <ac:chgData name="James Nguyen" userId="45e968ed-a06c-4cb9-a9ca-2f32bff91007" providerId="ADAL" clId="{0975BD6D-DF64-440A-AEF0-43903A09AACB}" dt="2022-03-18T16:16:18.219" v="9"/>
          <ac:spMkLst>
            <pc:docMk/>
            <pc:sldMk cId="3629200229" sldId="256"/>
            <ac:spMk id="7" creationId="{1A5C0689-7BC6-419D-B8BF-8705D46248F4}"/>
          </ac:spMkLst>
        </pc:spChg>
        <pc:spChg chg="add del">
          <ac:chgData name="James Nguyen" userId="45e968ed-a06c-4cb9-a9ca-2f32bff91007" providerId="ADAL" clId="{0975BD6D-DF64-440A-AEF0-43903A09AACB}" dt="2022-03-18T16:17:10.168" v="77" actId="26606"/>
          <ac:spMkLst>
            <pc:docMk/>
            <pc:sldMk cId="3629200229" sldId="256"/>
            <ac:spMk id="9" creationId="{A88F843D-1C1B-C740-AC27-E3238D0F5F47}"/>
          </ac:spMkLst>
        </pc:spChg>
        <pc:spChg chg="add del">
          <ac:chgData name="James Nguyen" userId="45e968ed-a06c-4cb9-a9ca-2f32bff91007" providerId="ADAL" clId="{0975BD6D-DF64-440A-AEF0-43903A09AACB}" dt="2022-03-18T16:17:10.168" v="77" actId="26606"/>
          <ac:spMkLst>
            <pc:docMk/>
            <pc:sldMk cId="3629200229" sldId="256"/>
            <ac:spMk id="11" creationId="{9F0EA5A9-0D12-3644-BBEC-6D9D192EBEF4}"/>
          </ac:spMkLst>
        </pc:spChg>
        <pc:spChg chg="add del">
          <ac:chgData name="James Nguyen" userId="45e968ed-a06c-4cb9-a9ca-2f32bff91007" providerId="ADAL" clId="{0975BD6D-DF64-440A-AEF0-43903A09AACB}" dt="2022-03-18T16:17:10.168" v="77" actId="26606"/>
          <ac:spMkLst>
            <pc:docMk/>
            <pc:sldMk cId="3629200229" sldId="256"/>
            <ac:spMk id="13" creationId="{A21C8291-E3D5-4240-8FF4-E5213CBCC453}"/>
          </ac:spMkLst>
        </pc:spChg>
        <pc:spChg chg="add del">
          <ac:chgData name="James Nguyen" userId="45e968ed-a06c-4cb9-a9ca-2f32bff91007" providerId="ADAL" clId="{0975BD6D-DF64-440A-AEF0-43903A09AACB}" dt="2022-03-18T16:17:10.168" v="77" actId="26606"/>
          <ac:spMkLst>
            <pc:docMk/>
            <pc:sldMk cId="3629200229" sldId="256"/>
            <ac:spMk id="15" creationId="{08B44AFE-C181-7047-8CC9-CA00BD385EEA}"/>
          </ac:spMkLst>
        </pc:spChg>
        <pc:spChg chg="add del">
          <ac:chgData name="James Nguyen" userId="45e968ed-a06c-4cb9-a9ca-2f32bff91007" providerId="ADAL" clId="{0975BD6D-DF64-440A-AEF0-43903A09AACB}" dt="2022-03-18T16:17:14.873" v="80" actId="26606"/>
          <ac:spMkLst>
            <pc:docMk/>
            <pc:sldMk cId="3629200229" sldId="256"/>
            <ac:spMk id="17" creationId="{F2E5B6AE-5EFE-45F0-A2AE-ED771CA3D7DD}"/>
          </ac:spMkLst>
        </pc:spChg>
        <pc:spChg chg="add del">
          <ac:chgData name="James Nguyen" userId="45e968ed-a06c-4cb9-a9ca-2f32bff91007" providerId="ADAL" clId="{0975BD6D-DF64-440A-AEF0-43903A09AACB}" dt="2022-03-18T16:17:16.031" v="82" actId="26606"/>
          <ac:spMkLst>
            <pc:docMk/>
            <pc:sldMk cId="3629200229" sldId="256"/>
            <ac:spMk id="21" creationId="{A88F843D-1C1B-C740-AC27-E3238D0F5F47}"/>
          </ac:spMkLst>
        </pc:spChg>
        <pc:spChg chg="add del">
          <ac:chgData name="James Nguyen" userId="45e968ed-a06c-4cb9-a9ca-2f32bff91007" providerId="ADAL" clId="{0975BD6D-DF64-440A-AEF0-43903A09AACB}" dt="2022-03-18T16:17:16.031" v="82" actId="26606"/>
          <ac:spMkLst>
            <pc:docMk/>
            <pc:sldMk cId="3629200229" sldId="256"/>
            <ac:spMk id="23" creationId="{9F0EA5A9-0D12-3644-BBEC-6D9D192EBEF4}"/>
          </ac:spMkLst>
        </pc:spChg>
        <pc:spChg chg="add del">
          <ac:chgData name="James Nguyen" userId="45e968ed-a06c-4cb9-a9ca-2f32bff91007" providerId="ADAL" clId="{0975BD6D-DF64-440A-AEF0-43903A09AACB}" dt="2022-03-18T16:17:16.031" v="82" actId="26606"/>
          <ac:spMkLst>
            <pc:docMk/>
            <pc:sldMk cId="3629200229" sldId="256"/>
            <ac:spMk id="24" creationId="{A21C8291-E3D5-4240-8FF4-E5213CBCC453}"/>
          </ac:spMkLst>
        </pc:spChg>
        <pc:spChg chg="add del">
          <ac:chgData name="James Nguyen" userId="45e968ed-a06c-4cb9-a9ca-2f32bff91007" providerId="ADAL" clId="{0975BD6D-DF64-440A-AEF0-43903A09AACB}" dt="2022-03-18T16:17:16.031" v="82" actId="26606"/>
          <ac:spMkLst>
            <pc:docMk/>
            <pc:sldMk cId="3629200229" sldId="256"/>
            <ac:spMk id="25" creationId="{08B44AFE-C181-7047-8CC9-CA00BD385EEA}"/>
          </ac:spMkLst>
        </pc:spChg>
        <pc:spChg chg="add del">
          <ac:chgData name="James Nguyen" userId="45e968ed-a06c-4cb9-a9ca-2f32bff91007" providerId="ADAL" clId="{0975BD6D-DF64-440A-AEF0-43903A09AACB}" dt="2022-03-18T16:17:19.969" v="85" actId="26606"/>
          <ac:spMkLst>
            <pc:docMk/>
            <pc:sldMk cId="3629200229" sldId="256"/>
            <ac:spMk id="27" creationId="{4AA13AD3-0A4F-475A-BEBB-DEEFF5C096C3}"/>
          </ac:spMkLst>
        </pc:spChg>
        <pc:spChg chg="add del">
          <ac:chgData name="James Nguyen" userId="45e968ed-a06c-4cb9-a9ca-2f32bff91007" providerId="ADAL" clId="{0975BD6D-DF64-440A-AEF0-43903A09AACB}" dt="2022-03-18T16:17:19.969" v="85" actId="26606"/>
          <ac:spMkLst>
            <pc:docMk/>
            <pc:sldMk cId="3629200229" sldId="256"/>
            <ac:spMk id="29" creationId="{52F9B1C2-7D20-4F91-A660-197C98B9A3B1}"/>
          </ac:spMkLst>
        </pc:spChg>
        <pc:spChg chg="add del">
          <ac:chgData name="James Nguyen" userId="45e968ed-a06c-4cb9-a9ca-2f32bff91007" providerId="ADAL" clId="{0975BD6D-DF64-440A-AEF0-43903A09AACB}" dt="2022-03-18T16:17:19.969" v="85" actId="26606"/>
          <ac:spMkLst>
            <pc:docMk/>
            <pc:sldMk cId="3629200229" sldId="256"/>
            <ac:spMk id="30" creationId="{A89C4E6E-ECA4-40E5-A54E-13E92B678E8C}"/>
          </ac:spMkLst>
        </pc:spChg>
        <pc:spChg chg="add del">
          <ac:chgData name="James Nguyen" userId="45e968ed-a06c-4cb9-a9ca-2f32bff91007" providerId="ADAL" clId="{0975BD6D-DF64-440A-AEF0-43903A09AACB}" dt="2022-03-18T16:18:43.345" v="104" actId="26606"/>
          <ac:spMkLst>
            <pc:docMk/>
            <pc:sldMk cId="3629200229" sldId="256"/>
            <ac:spMk id="32" creationId="{A88F843D-1C1B-C740-AC27-E3238D0F5F47}"/>
          </ac:spMkLst>
        </pc:spChg>
        <pc:spChg chg="add del">
          <ac:chgData name="James Nguyen" userId="45e968ed-a06c-4cb9-a9ca-2f32bff91007" providerId="ADAL" clId="{0975BD6D-DF64-440A-AEF0-43903A09AACB}" dt="2022-03-18T16:18:43.345" v="104" actId="26606"/>
          <ac:spMkLst>
            <pc:docMk/>
            <pc:sldMk cId="3629200229" sldId="256"/>
            <ac:spMk id="34" creationId="{9F0EA5A9-0D12-3644-BBEC-6D9D192EBEF4}"/>
          </ac:spMkLst>
        </pc:spChg>
        <pc:spChg chg="add del">
          <ac:chgData name="James Nguyen" userId="45e968ed-a06c-4cb9-a9ca-2f32bff91007" providerId="ADAL" clId="{0975BD6D-DF64-440A-AEF0-43903A09AACB}" dt="2022-03-18T16:18:43.345" v="104" actId="26606"/>
          <ac:spMkLst>
            <pc:docMk/>
            <pc:sldMk cId="3629200229" sldId="256"/>
            <ac:spMk id="35" creationId="{A21C8291-E3D5-4240-8FF4-E5213CBCC453}"/>
          </ac:spMkLst>
        </pc:spChg>
        <pc:spChg chg="add del">
          <ac:chgData name="James Nguyen" userId="45e968ed-a06c-4cb9-a9ca-2f32bff91007" providerId="ADAL" clId="{0975BD6D-DF64-440A-AEF0-43903A09AACB}" dt="2022-03-18T16:18:43.345" v="104" actId="26606"/>
          <ac:spMkLst>
            <pc:docMk/>
            <pc:sldMk cId="3629200229" sldId="256"/>
            <ac:spMk id="36" creationId="{08B44AFE-C181-7047-8CC9-CA00BD385EEA}"/>
          </ac:spMkLst>
        </pc:spChg>
        <pc:spChg chg="add del">
          <ac:chgData name="James Nguyen" userId="45e968ed-a06c-4cb9-a9ca-2f32bff91007" providerId="ADAL" clId="{0975BD6D-DF64-440A-AEF0-43903A09AACB}" dt="2022-03-18T16:17:54.409" v="90" actId="26606"/>
          <ac:spMkLst>
            <pc:docMk/>
            <pc:sldMk cId="3629200229" sldId="256"/>
            <ac:spMk id="41" creationId="{665DBBEF-238B-476B-96AB-8AAC3224ECEA}"/>
          </ac:spMkLst>
        </pc:spChg>
        <pc:spChg chg="add del">
          <ac:chgData name="James Nguyen" userId="45e968ed-a06c-4cb9-a9ca-2f32bff91007" providerId="ADAL" clId="{0975BD6D-DF64-440A-AEF0-43903A09AACB}" dt="2022-03-18T16:17:54.409" v="90" actId="26606"/>
          <ac:spMkLst>
            <pc:docMk/>
            <pc:sldMk cId="3629200229" sldId="256"/>
            <ac:spMk id="43" creationId="{3FCFB1DE-0B7E-48CC-BA90-B2AB0889F9D6}"/>
          </ac:spMkLst>
        </pc:spChg>
        <pc:spChg chg="add del">
          <ac:chgData name="James Nguyen" userId="45e968ed-a06c-4cb9-a9ca-2f32bff91007" providerId="ADAL" clId="{0975BD6D-DF64-440A-AEF0-43903A09AACB}" dt="2022-03-18T16:18:22.205" v="94" actId="26606"/>
          <ac:spMkLst>
            <pc:docMk/>
            <pc:sldMk cId="3629200229" sldId="256"/>
            <ac:spMk id="47" creationId="{26B7664A-BE61-4A65-B937-A31E08B8B9AD}"/>
          </ac:spMkLst>
        </pc:spChg>
        <pc:spChg chg="add del">
          <ac:chgData name="James Nguyen" userId="45e968ed-a06c-4cb9-a9ca-2f32bff91007" providerId="ADAL" clId="{0975BD6D-DF64-440A-AEF0-43903A09AACB}" dt="2022-03-18T16:18:22.205" v="94" actId="26606"/>
          <ac:spMkLst>
            <pc:docMk/>
            <pc:sldMk cId="3629200229" sldId="256"/>
            <ac:spMk id="51" creationId="{B3D7D008-0B6D-4161-BEDA-6AF6A03BCB67}"/>
          </ac:spMkLst>
        </pc:spChg>
        <pc:spChg chg="add del">
          <ac:chgData name="James Nguyen" userId="45e968ed-a06c-4cb9-a9ca-2f32bff91007" providerId="ADAL" clId="{0975BD6D-DF64-440A-AEF0-43903A09AACB}" dt="2022-03-18T16:18:13.441" v="92" actId="26606"/>
          <ac:spMkLst>
            <pc:docMk/>
            <pc:sldMk cId="3629200229" sldId="256"/>
            <ac:spMk id="53" creationId="{A38827F1-3359-44F6-9009-43AE2B17FEAD}"/>
          </ac:spMkLst>
        </pc:spChg>
        <pc:spChg chg="add del">
          <ac:chgData name="James Nguyen" userId="45e968ed-a06c-4cb9-a9ca-2f32bff91007" providerId="ADAL" clId="{0975BD6D-DF64-440A-AEF0-43903A09AACB}" dt="2022-03-18T16:18:13.441" v="92" actId="26606"/>
          <ac:spMkLst>
            <pc:docMk/>
            <pc:sldMk cId="3629200229" sldId="256"/>
            <ac:spMk id="54" creationId="{17AFAD67-5350-4773-886F-D6DD7E66DB04}"/>
          </ac:spMkLst>
        </pc:spChg>
        <pc:spChg chg="add del">
          <ac:chgData name="James Nguyen" userId="45e968ed-a06c-4cb9-a9ca-2f32bff91007" providerId="ADAL" clId="{0975BD6D-DF64-440A-AEF0-43903A09AACB}" dt="2022-03-18T16:18:22.205" v="94" actId="26606"/>
          <ac:spMkLst>
            <pc:docMk/>
            <pc:sldMk cId="3629200229" sldId="256"/>
            <ac:spMk id="56" creationId="{489B7BFD-8F45-4093-AD9C-91B15B0503D9}"/>
          </ac:spMkLst>
        </pc:spChg>
        <pc:spChg chg="add del">
          <ac:chgData name="James Nguyen" userId="45e968ed-a06c-4cb9-a9ca-2f32bff91007" providerId="ADAL" clId="{0975BD6D-DF64-440A-AEF0-43903A09AACB}" dt="2022-03-18T16:18:22.205" v="94" actId="26606"/>
          <ac:spMkLst>
            <pc:docMk/>
            <pc:sldMk cId="3629200229" sldId="256"/>
            <ac:spMk id="60" creationId="{D9DFE8A5-DCEC-4A43-B613-D62AC8C5734F}"/>
          </ac:spMkLst>
        </pc:spChg>
        <pc:spChg chg="add del">
          <ac:chgData name="James Nguyen" userId="45e968ed-a06c-4cb9-a9ca-2f32bff91007" providerId="ADAL" clId="{0975BD6D-DF64-440A-AEF0-43903A09AACB}" dt="2022-03-18T16:18:22.205" v="94" actId="26606"/>
          <ac:spMkLst>
            <pc:docMk/>
            <pc:sldMk cId="3629200229" sldId="256"/>
            <ac:spMk id="67" creationId="{2B369A2E-99B1-4A2B-9343-957A6C165FD9}"/>
          </ac:spMkLst>
        </pc:spChg>
        <pc:spChg chg="add del">
          <ac:chgData name="James Nguyen" userId="45e968ed-a06c-4cb9-a9ca-2f32bff91007" providerId="ADAL" clId="{0975BD6D-DF64-440A-AEF0-43903A09AACB}" dt="2022-03-18T16:18:22.205" v="94" actId="26606"/>
          <ac:spMkLst>
            <pc:docMk/>
            <pc:sldMk cId="3629200229" sldId="256"/>
            <ac:spMk id="68" creationId="{033BC44A-0661-43B4-9C14-FD5963C226AE}"/>
          </ac:spMkLst>
        </pc:spChg>
        <pc:spChg chg="add del">
          <ac:chgData name="James Nguyen" userId="45e968ed-a06c-4cb9-a9ca-2f32bff91007" providerId="ADAL" clId="{0975BD6D-DF64-440A-AEF0-43903A09AACB}" dt="2022-03-18T16:18:22.205" v="94" actId="26606"/>
          <ac:spMkLst>
            <pc:docMk/>
            <pc:sldMk cId="3629200229" sldId="256"/>
            <ac:spMk id="69" creationId="{279CAF82-0ECF-42BE-8F37-F71941E5D410}"/>
          </ac:spMkLst>
        </pc:spChg>
        <pc:spChg chg="add del">
          <ac:chgData name="James Nguyen" userId="45e968ed-a06c-4cb9-a9ca-2f32bff91007" providerId="ADAL" clId="{0975BD6D-DF64-440A-AEF0-43903A09AACB}" dt="2022-03-18T16:18:22.205" v="94" actId="26606"/>
          <ac:spMkLst>
            <pc:docMk/>
            <pc:sldMk cId="3629200229" sldId="256"/>
            <ac:spMk id="70" creationId="{6AA707BA-98B0-47C5-B34A-63D60A0108EF}"/>
          </ac:spMkLst>
        </pc:spChg>
        <pc:spChg chg="add del">
          <ac:chgData name="James Nguyen" userId="45e968ed-a06c-4cb9-a9ca-2f32bff91007" providerId="ADAL" clId="{0975BD6D-DF64-440A-AEF0-43903A09AACB}" dt="2022-03-18T16:18:37.380" v="101" actId="26606"/>
          <ac:spMkLst>
            <pc:docMk/>
            <pc:sldMk cId="3629200229" sldId="256"/>
            <ac:spMk id="76" creationId="{32FE619E-19C4-42B9-AB51-CA7CBE37145C}"/>
          </ac:spMkLst>
        </pc:spChg>
        <pc:spChg chg="add del">
          <ac:chgData name="James Nguyen" userId="45e968ed-a06c-4cb9-a9ca-2f32bff91007" providerId="ADAL" clId="{0975BD6D-DF64-440A-AEF0-43903A09AACB}" dt="2022-03-18T16:18:26.140" v="97" actId="26606"/>
          <ac:spMkLst>
            <pc:docMk/>
            <pc:sldMk cId="3629200229" sldId="256"/>
            <ac:spMk id="79" creationId="{BA6285CA-6AFA-4F27-AFB5-1B32CDE09B1A}"/>
          </ac:spMkLst>
        </pc:spChg>
        <pc:spChg chg="add del">
          <ac:chgData name="James Nguyen" userId="45e968ed-a06c-4cb9-a9ca-2f32bff91007" providerId="ADAL" clId="{0975BD6D-DF64-440A-AEF0-43903A09AACB}" dt="2022-03-18T16:18:26.140" v="97" actId="26606"/>
          <ac:spMkLst>
            <pc:docMk/>
            <pc:sldMk cId="3629200229" sldId="256"/>
            <ac:spMk id="80" creationId="{1D89589F-37B2-43AC-A5AB-3B428690BFFE}"/>
          </ac:spMkLst>
        </pc:spChg>
        <pc:spChg chg="add del">
          <ac:chgData name="James Nguyen" userId="45e968ed-a06c-4cb9-a9ca-2f32bff91007" providerId="ADAL" clId="{0975BD6D-DF64-440A-AEF0-43903A09AACB}" dt="2022-03-18T16:18:26.140" v="97" actId="26606"/>
          <ac:spMkLst>
            <pc:docMk/>
            <pc:sldMk cId="3629200229" sldId="256"/>
            <ac:spMk id="81" creationId="{7BCC6446-8462-4A63-9B6F-8F57EC40F648}"/>
          </ac:spMkLst>
        </pc:spChg>
        <pc:spChg chg="add del">
          <ac:chgData name="James Nguyen" userId="45e968ed-a06c-4cb9-a9ca-2f32bff91007" providerId="ADAL" clId="{0975BD6D-DF64-440A-AEF0-43903A09AACB}" dt="2022-03-18T16:18:26.140" v="97" actId="26606"/>
          <ac:spMkLst>
            <pc:docMk/>
            <pc:sldMk cId="3629200229" sldId="256"/>
            <ac:spMk id="82" creationId="{0AF8A919-E589-4841-8662-39A57558C031}"/>
          </ac:spMkLst>
        </pc:spChg>
        <pc:spChg chg="add del">
          <ac:chgData name="James Nguyen" userId="45e968ed-a06c-4cb9-a9ca-2f32bff91007" providerId="ADAL" clId="{0975BD6D-DF64-440A-AEF0-43903A09AACB}" dt="2022-03-18T16:18:31.076" v="99" actId="26606"/>
          <ac:spMkLst>
            <pc:docMk/>
            <pc:sldMk cId="3629200229" sldId="256"/>
            <ac:spMk id="105" creationId="{D5CD020C-9741-43DC-B43B-7CCB26955C2C}"/>
          </ac:spMkLst>
        </pc:spChg>
        <pc:spChg chg="add del">
          <ac:chgData name="James Nguyen" userId="45e968ed-a06c-4cb9-a9ca-2f32bff91007" providerId="ADAL" clId="{0975BD6D-DF64-440A-AEF0-43903A09AACB}" dt="2022-03-18T16:18:31.076" v="99" actId="26606"/>
          <ac:spMkLst>
            <pc:docMk/>
            <pc:sldMk cId="3629200229" sldId="256"/>
            <ac:spMk id="106" creationId="{F489C2E0-4895-4B72-85EA-7EE9FAFFDC7E}"/>
          </ac:spMkLst>
        </pc:spChg>
        <pc:spChg chg="add del">
          <ac:chgData name="James Nguyen" userId="45e968ed-a06c-4cb9-a9ca-2f32bff91007" providerId="ADAL" clId="{0975BD6D-DF64-440A-AEF0-43903A09AACB}" dt="2022-03-18T16:18:31.076" v="99" actId="26606"/>
          <ac:spMkLst>
            <pc:docMk/>
            <pc:sldMk cId="3629200229" sldId="256"/>
            <ac:spMk id="107" creationId="{13A48C6C-3CC4-4EE5-A773-EC1EB7F59CD4}"/>
          </ac:spMkLst>
        </pc:spChg>
        <pc:spChg chg="add del">
          <ac:chgData name="James Nguyen" userId="45e968ed-a06c-4cb9-a9ca-2f32bff91007" providerId="ADAL" clId="{0975BD6D-DF64-440A-AEF0-43903A09AACB}" dt="2022-03-18T16:18:37.380" v="101" actId="26606"/>
          <ac:spMkLst>
            <pc:docMk/>
            <pc:sldMk cId="3629200229" sldId="256"/>
            <ac:spMk id="110" creationId="{A173122F-D466-4F08-90FA-0038F7AC214A}"/>
          </ac:spMkLst>
        </pc:spChg>
        <pc:spChg chg="add del">
          <ac:chgData name="James Nguyen" userId="45e968ed-a06c-4cb9-a9ca-2f32bff91007" providerId="ADAL" clId="{0975BD6D-DF64-440A-AEF0-43903A09AACB}" dt="2022-03-18T16:18:43.283" v="103" actId="26606"/>
          <ac:spMkLst>
            <pc:docMk/>
            <pc:sldMk cId="3629200229" sldId="256"/>
            <ac:spMk id="128" creationId="{6CA2C65D-0168-1245-86C8-62A8A6F7B813}"/>
          </ac:spMkLst>
        </pc:spChg>
        <pc:spChg chg="add del">
          <ac:chgData name="James Nguyen" userId="45e968ed-a06c-4cb9-a9ca-2f32bff91007" providerId="ADAL" clId="{0975BD6D-DF64-440A-AEF0-43903A09AACB}" dt="2022-03-18T16:18:43.283" v="103" actId="26606"/>
          <ac:spMkLst>
            <pc:docMk/>
            <pc:sldMk cId="3629200229" sldId="256"/>
            <ac:spMk id="129" creationId="{755E9273-3717-C94C-9BFF-75E87E47C46A}"/>
          </ac:spMkLst>
        </pc:spChg>
        <pc:spChg chg="add del">
          <ac:chgData name="James Nguyen" userId="45e968ed-a06c-4cb9-a9ca-2f32bff91007" providerId="ADAL" clId="{0975BD6D-DF64-440A-AEF0-43903A09AACB}" dt="2022-03-18T16:18:43.283" v="103" actId="26606"/>
          <ac:spMkLst>
            <pc:docMk/>
            <pc:sldMk cId="3629200229" sldId="256"/>
            <ac:spMk id="130" creationId="{3CC27946-0B30-1740-A1AC-994A4C762ABE}"/>
          </ac:spMkLst>
        </pc:spChg>
        <pc:spChg chg="add">
          <ac:chgData name="James Nguyen" userId="45e968ed-a06c-4cb9-a9ca-2f32bff91007" providerId="ADAL" clId="{0975BD6D-DF64-440A-AEF0-43903A09AACB}" dt="2022-03-18T16:18:43.345" v="104" actId="26606"/>
          <ac:spMkLst>
            <pc:docMk/>
            <pc:sldMk cId="3629200229" sldId="256"/>
            <ac:spMk id="132" creationId="{A173122F-D466-4F08-90FA-0038F7AC214A}"/>
          </ac:spMkLst>
        </pc:spChg>
        <pc:spChg chg="add">
          <ac:chgData name="James Nguyen" userId="45e968ed-a06c-4cb9-a9ca-2f32bff91007" providerId="ADAL" clId="{0975BD6D-DF64-440A-AEF0-43903A09AACB}" dt="2022-03-18T16:18:43.345" v="104" actId="26606"/>
          <ac:spMkLst>
            <pc:docMk/>
            <pc:sldMk cId="3629200229" sldId="256"/>
            <ac:spMk id="149" creationId="{32FE619E-19C4-42B9-AB51-CA7CBE37145C}"/>
          </ac:spMkLst>
        </pc:spChg>
        <pc:grpChg chg="add del">
          <ac:chgData name="James Nguyen" userId="45e968ed-a06c-4cb9-a9ca-2f32bff91007" providerId="ADAL" clId="{0975BD6D-DF64-440A-AEF0-43903A09AACB}" dt="2022-03-18T16:18:13.441" v="92" actId="26606"/>
          <ac:grpSpMkLst>
            <pc:docMk/>
            <pc:sldMk cId="3629200229" sldId="256"/>
            <ac:grpSpMk id="45" creationId="{654AC0FE-C43D-49AC-9730-284354DEC86E}"/>
          </ac:grpSpMkLst>
        </pc:grpChg>
        <pc:grpChg chg="add del">
          <ac:chgData name="James Nguyen" userId="45e968ed-a06c-4cb9-a9ca-2f32bff91007" providerId="ADAL" clId="{0975BD6D-DF64-440A-AEF0-43903A09AACB}" dt="2022-03-18T16:18:26.140" v="97" actId="26606"/>
          <ac:grpSpMkLst>
            <pc:docMk/>
            <pc:sldMk cId="3629200229" sldId="256"/>
            <ac:grpSpMk id="49" creationId="{8118ECEF-CA6A-4CB6-BCA5-59B2DB40C4AB}"/>
          </ac:grpSpMkLst>
        </pc:grpChg>
        <pc:grpChg chg="add del">
          <ac:chgData name="James Nguyen" userId="45e968ed-a06c-4cb9-a9ca-2f32bff91007" providerId="ADAL" clId="{0975BD6D-DF64-440A-AEF0-43903A09AACB}" dt="2022-03-18T16:18:22.205" v="94" actId="26606"/>
          <ac:grpSpMkLst>
            <pc:docMk/>
            <pc:sldMk cId="3629200229" sldId="256"/>
            <ac:grpSpMk id="57" creationId="{D0218489-E03B-4E4F-9ADA-EC579122A1A1}"/>
          </ac:grpSpMkLst>
        </pc:grpChg>
        <pc:grpChg chg="add del">
          <ac:chgData name="James Nguyen" userId="45e968ed-a06c-4cb9-a9ca-2f32bff91007" providerId="ADAL" clId="{0975BD6D-DF64-440A-AEF0-43903A09AACB}" dt="2022-03-18T16:18:22.205" v="94" actId="26606"/>
          <ac:grpSpMkLst>
            <pc:docMk/>
            <pc:sldMk cId="3629200229" sldId="256"/>
            <ac:grpSpMk id="61" creationId="{FB9739EB-7F66-433D-841F-AB3CD18700B7}"/>
          </ac:grpSpMkLst>
        </pc:grpChg>
        <pc:grpChg chg="add del">
          <ac:chgData name="James Nguyen" userId="45e968ed-a06c-4cb9-a9ca-2f32bff91007" providerId="ADAL" clId="{0975BD6D-DF64-440A-AEF0-43903A09AACB}" dt="2022-03-18T16:18:22.205" v="94" actId="26606"/>
          <ac:grpSpMkLst>
            <pc:docMk/>
            <pc:sldMk cId="3629200229" sldId="256"/>
            <ac:grpSpMk id="71" creationId="{E0339FE9-6931-4B68-8E22-6539BB60873F}"/>
          </ac:grpSpMkLst>
        </pc:grpChg>
        <pc:grpChg chg="add del">
          <ac:chgData name="James Nguyen" userId="45e968ed-a06c-4cb9-a9ca-2f32bff91007" providerId="ADAL" clId="{0975BD6D-DF64-440A-AEF0-43903A09AACB}" dt="2022-03-18T16:18:37.380" v="101" actId="26606"/>
          <ac:grpSpMkLst>
            <pc:docMk/>
            <pc:sldMk cId="3629200229" sldId="256"/>
            <ac:grpSpMk id="111" creationId="{088464FC-BA67-4F51-9FF7-DBE25BC1B6FF}"/>
          </ac:grpSpMkLst>
        </pc:grpChg>
        <pc:grpChg chg="add">
          <ac:chgData name="James Nguyen" userId="45e968ed-a06c-4cb9-a9ca-2f32bff91007" providerId="ADAL" clId="{0975BD6D-DF64-440A-AEF0-43903A09AACB}" dt="2022-03-18T16:18:43.345" v="104" actId="26606"/>
          <ac:grpSpMkLst>
            <pc:docMk/>
            <pc:sldMk cId="3629200229" sldId="256"/>
            <ac:grpSpMk id="133" creationId="{088464FC-BA67-4F51-9FF7-DBE25BC1B6FF}"/>
          </ac:grpSpMkLst>
        </pc:grpChg>
        <pc:graphicFrameChg chg="add del mod">
          <ac:chgData name="James Nguyen" userId="45e968ed-a06c-4cb9-a9ca-2f32bff91007" providerId="ADAL" clId="{0975BD6D-DF64-440A-AEF0-43903A09AACB}" dt="2022-03-18T16:16:15.528" v="7"/>
          <ac:graphicFrameMkLst>
            <pc:docMk/>
            <pc:sldMk cId="3629200229" sldId="256"/>
            <ac:graphicFrameMk id="4" creationId="{6F785037-B329-4F0B-90BA-F0C4A5F7B90B}"/>
          </ac:graphicFrameMkLst>
        </pc:graphicFrameChg>
        <pc:graphicFrameChg chg="add del mod">
          <ac:chgData name="James Nguyen" userId="45e968ed-a06c-4cb9-a9ca-2f32bff91007" providerId="ADAL" clId="{0975BD6D-DF64-440A-AEF0-43903A09AACB}" dt="2022-03-18T16:16:18.219" v="9"/>
          <ac:graphicFrameMkLst>
            <pc:docMk/>
            <pc:sldMk cId="3629200229" sldId="256"/>
            <ac:graphicFrameMk id="6" creationId="{1C6975A6-8BF8-4552-B849-E91F5EA3EC5A}"/>
          </ac:graphicFrameMkLst>
        </pc:graphicFrameChg>
        <pc:picChg chg="add del">
          <ac:chgData name="James Nguyen" userId="45e968ed-a06c-4cb9-a9ca-2f32bff91007" providerId="ADAL" clId="{0975BD6D-DF64-440A-AEF0-43903A09AACB}" dt="2022-03-18T16:17:10.168" v="77" actId="26606"/>
          <ac:picMkLst>
            <pc:docMk/>
            <pc:sldMk cId="3629200229" sldId="256"/>
            <ac:picMk id="8" creationId="{CB89A0CC-3BA7-AE4A-95B0-F4D047D655C6}"/>
          </ac:picMkLst>
        </pc:picChg>
        <pc:picChg chg="add del">
          <ac:chgData name="James Nguyen" userId="45e968ed-a06c-4cb9-a9ca-2f32bff91007" providerId="ADAL" clId="{0975BD6D-DF64-440A-AEF0-43903A09AACB}" dt="2022-03-18T16:17:14.873" v="80" actId="26606"/>
          <ac:picMkLst>
            <pc:docMk/>
            <pc:sldMk cId="3629200229" sldId="256"/>
            <ac:picMk id="19" creationId="{1B2163D0-3385-3267-202C-0E390653DC08}"/>
          </ac:picMkLst>
        </pc:picChg>
        <pc:picChg chg="add del">
          <ac:chgData name="James Nguyen" userId="45e968ed-a06c-4cb9-a9ca-2f32bff91007" providerId="ADAL" clId="{0975BD6D-DF64-440A-AEF0-43903A09AACB}" dt="2022-03-18T16:17:16.031" v="82" actId="26606"/>
          <ac:picMkLst>
            <pc:docMk/>
            <pc:sldMk cId="3629200229" sldId="256"/>
            <ac:picMk id="22" creationId="{CB89A0CC-3BA7-AE4A-95B0-F4D047D655C6}"/>
          </ac:picMkLst>
        </pc:picChg>
        <pc:picChg chg="add del">
          <ac:chgData name="James Nguyen" userId="45e968ed-a06c-4cb9-a9ca-2f32bff91007" providerId="ADAL" clId="{0975BD6D-DF64-440A-AEF0-43903A09AACB}" dt="2022-03-18T16:17:19.969" v="85" actId="26606"/>
          <ac:picMkLst>
            <pc:docMk/>
            <pc:sldMk cId="3629200229" sldId="256"/>
            <ac:picMk id="28" creationId="{2E536519-3DD0-3F29-9148-70288A771DA1}"/>
          </ac:picMkLst>
        </pc:picChg>
        <pc:picChg chg="add mod ord">
          <ac:chgData name="James Nguyen" userId="45e968ed-a06c-4cb9-a9ca-2f32bff91007" providerId="ADAL" clId="{0975BD6D-DF64-440A-AEF0-43903A09AACB}" dt="2022-03-18T16:18:43.345" v="104" actId="26606"/>
          <ac:picMkLst>
            <pc:docMk/>
            <pc:sldMk cId="3629200229" sldId="256"/>
            <ac:picMk id="33" creationId="{CB89A0CC-3BA7-AE4A-95B0-F4D047D655C6}"/>
          </ac:picMkLst>
        </pc:picChg>
        <pc:cxnChg chg="add del">
          <ac:chgData name="James Nguyen" userId="45e968ed-a06c-4cb9-a9ca-2f32bff91007" providerId="ADAL" clId="{0975BD6D-DF64-440A-AEF0-43903A09AACB}" dt="2022-03-18T16:17:14.873" v="80" actId="26606"/>
          <ac:cxnSpMkLst>
            <pc:docMk/>
            <pc:sldMk cId="3629200229" sldId="256"/>
            <ac:cxnSpMk id="18" creationId="{D255B435-D9F3-4A31-B89E-36741390DB4B}"/>
          </ac:cxnSpMkLst>
        </pc:cxnChg>
        <pc:cxnChg chg="add del">
          <ac:chgData name="James Nguyen" userId="45e968ed-a06c-4cb9-a9ca-2f32bff91007" providerId="ADAL" clId="{0975BD6D-DF64-440A-AEF0-43903A09AACB}" dt="2022-03-18T16:18:31.076" v="99" actId="26606"/>
          <ac:cxnSpMkLst>
            <pc:docMk/>
            <pc:sldMk cId="3629200229" sldId="256"/>
            <ac:cxnSpMk id="108" creationId="{8A696CBF-4971-4F6F-B3C7-0CD6C9E0A00E}"/>
          </ac:cxnSpMkLst>
        </pc:cxnChg>
      </pc:sldChg>
      <pc:sldChg chg="new del">
        <pc:chgData name="James Nguyen" userId="45e968ed-a06c-4cb9-a9ca-2f32bff91007" providerId="ADAL" clId="{0975BD6D-DF64-440A-AEF0-43903A09AACB}" dt="2022-03-18T16:17:34.353" v="88" actId="47"/>
        <pc:sldMkLst>
          <pc:docMk/>
          <pc:sldMk cId="2504333229" sldId="257"/>
        </pc:sldMkLst>
      </pc:sldChg>
      <pc:sldChg chg="modSp new mod">
        <pc:chgData name="James Nguyen" userId="45e968ed-a06c-4cb9-a9ca-2f32bff91007" providerId="ADAL" clId="{0975BD6D-DF64-440A-AEF0-43903A09AACB}" dt="2022-03-18T16:32:07.485" v="333" actId="20577"/>
        <pc:sldMkLst>
          <pc:docMk/>
          <pc:sldMk cId="3695812776" sldId="257"/>
        </pc:sldMkLst>
        <pc:spChg chg="mod">
          <ac:chgData name="James Nguyen" userId="45e968ed-a06c-4cb9-a9ca-2f32bff91007" providerId="ADAL" clId="{0975BD6D-DF64-440A-AEF0-43903A09AACB}" dt="2022-03-18T16:25:37.474" v="117" actId="5793"/>
          <ac:spMkLst>
            <pc:docMk/>
            <pc:sldMk cId="3695812776" sldId="257"/>
            <ac:spMk id="2" creationId="{03137E37-0C7E-4F84-B05F-5E3DBAB03E21}"/>
          </ac:spMkLst>
        </pc:spChg>
        <pc:spChg chg="mod">
          <ac:chgData name="James Nguyen" userId="45e968ed-a06c-4cb9-a9ca-2f32bff91007" providerId="ADAL" clId="{0975BD6D-DF64-440A-AEF0-43903A09AACB}" dt="2022-03-18T16:32:07.485" v="333" actId="20577"/>
          <ac:spMkLst>
            <pc:docMk/>
            <pc:sldMk cId="3695812776" sldId="257"/>
            <ac:spMk id="3" creationId="{496076B5-37F2-48AD-A7CE-94E21F0A538B}"/>
          </ac:spMkLst>
        </pc:spChg>
      </pc:sldChg>
      <pc:sldMasterChg chg="add del addSldLayout delSldLayout">
        <pc:chgData name="James Nguyen" userId="45e968ed-a06c-4cb9-a9ca-2f32bff91007" providerId="ADAL" clId="{0975BD6D-DF64-440A-AEF0-43903A09AACB}" dt="2022-03-18T16:17:20.032" v="86" actId="26606"/>
        <pc:sldMasterMkLst>
          <pc:docMk/>
          <pc:sldMasterMk cId="2161644051" sldId="2147483648"/>
        </pc:sldMasterMkLst>
        <pc:sldLayoutChg chg="add del">
          <pc:chgData name="James Nguyen" userId="45e968ed-a06c-4cb9-a9ca-2f32bff91007" providerId="ADAL" clId="{0975BD6D-DF64-440A-AEF0-43903A09AACB}" dt="2022-03-18T16:17:20.032" v="86" actId="26606"/>
          <pc:sldLayoutMkLst>
            <pc:docMk/>
            <pc:sldMasterMk cId="2161644051" sldId="2147483648"/>
            <pc:sldLayoutMk cId="2811388505" sldId="2147483649"/>
          </pc:sldLayoutMkLst>
        </pc:sldLayoutChg>
        <pc:sldLayoutChg chg="add del">
          <pc:chgData name="James Nguyen" userId="45e968ed-a06c-4cb9-a9ca-2f32bff91007" providerId="ADAL" clId="{0975BD6D-DF64-440A-AEF0-43903A09AACB}" dt="2022-03-18T16:17:20.032" v="86" actId="26606"/>
          <pc:sldLayoutMkLst>
            <pc:docMk/>
            <pc:sldMasterMk cId="2161644051" sldId="2147483648"/>
            <pc:sldLayoutMk cId="2646710021" sldId="2147483650"/>
          </pc:sldLayoutMkLst>
        </pc:sldLayoutChg>
        <pc:sldLayoutChg chg="add del">
          <pc:chgData name="James Nguyen" userId="45e968ed-a06c-4cb9-a9ca-2f32bff91007" providerId="ADAL" clId="{0975BD6D-DF64-440A-AEF0-43903A09AACB}" dt="2022-03-18T16:17:20.032" v="86" actId="26606"/>
          <pc:sldLayoutMkLst>
            <pc:docMk/>
            <pc:sldMasterMk cId="2161644051" sldId="2147483648"/>
            <pc:sldLayoutMk cId="3340186647" sldId="2147483651"/>
          </pc:sldLayoutMkLst>
        </pc:sldLayoutChg>
        <pc:sldLayoutChg chg="add del">
          <pc:chgData name="James Nguyen" userId="45e968ed-a06c-4cb9-a9ca-2f32bff91007" providerId="ADAL" clId="{0975BD6D-DF64-440A-AEF0-43903A09AACB}" dt="2022-03-18T16:17:20.032" v="86" actId="26606"/>
          <pc:sldLayoutMkLst>
            <pc:docMk/>
            <pc:sldMasterMk cId="2161644051" sldId="2147483648"/>
            <pc:sldLayoutMk cId="2170792019" sldId="2147483652"/>
          </pc:sldLayoutMkLst>
        </pc:sldLayoutChg>
        <pc:sldLayoutChg chg="add del">
          <pc:chgData name="James Nguyen" userId="45e968ed-a06c-4cb9-a9ca-2f32bff91007" providerId="ADAL" clId="{0975BD6D-DF64-440A-AEF0-43903A09AACB}" dt="2022-03-18T16:17:20.032" v="86" actId="26606"/>
          <pc:sldLayoutMkLst>
            <pc:docMk/>
            <pc:sldMasterMk cId="2161644051" sldId="2147483648"/>
            <pc:sldLayoutMk cId="2623937649" sldId="2147483653"/>
          </pc:sldLayoutMkLst>
        </pc:sldLayoutChg>
        <pc:sldLayoutChg chg="add del">
          <pc:chgData name="James Nguyen" userId="45e968ed-a06c-4cb9-a9ca-2f32bff91007" providerId="ADAL" clId="{0975BD6D-DF64-440A-AEF0-43903A09AACB}" dt="2022-03-18T16:17:20.032" v="86" actId="26606"/>
          <pc:sldLayoutMkLst>
            <pc:docMk/>
            <pc:sldMasterMk cId="2161644051" sldId="2147483648"/>
            <pc:sldLayoutMk cId="2495078893" sldId="2147483654"/>
          </pc:sldLayoutMkLst>
        </pc:sldLayoutChg>
        <pc:sldLayoutChg chg="add del">
          <pc:chgData name="James Nguyen" userId="45e968ed-a06c-4cb9-a9ca-2f32bff91007" providerId="ADAL" clId="{0975BD6D-DF64-440A-AEF0-43903A09AACB}" dt="2022-03-18T16:17:20.032" v="86" actId="26606"/>
          <pc:sldLayoutMkLst>
            <pc:docMk/>
            <pc:sldMasterMk cId="2161644051" sldId="2147483648"/>
            <pc:sldLayoutMk cId="3780214804" sldId="2147483655"/>
          </pc:sldLayoutMkLst>
        </pc:sldLayoutChg>
        <pc:sldLayoutChg chg="add del">
          <pc:chgData name="James Nguyen" userId="45e968ed-a06c-4cb9-a9ca-2f32bff91007" providerId="ADAL" clId="{0975BD6D-DF64-440A-AEF0-43903A09AACB}" dt="2022-03-18T16:17:20.032" v="86" actId="26606"/>
          <pc:sldLayoutMkLst>
            <pc:docMk/>
            <pc:sldMasterMk cId="2161644051" sldId="2147483648"/>
            <pc:sldLayoutMk cId="3036566041" sldId="2147483656"/>
          </pc:sldLayoutMkLst>
        </pc:sldLayoutChg>
        <pc:sldLayoutChg chg="add del">
          <pc:chgData name="James Nguyen" userId="45e968ed-a06c-4cb9-a9ca-2f32bff91007" providerId="ADAL" clId="{0975BD6D-DF64-440A-AEF0-43903A09AACB}" dt="2022-03-18T16:17:20.032" v="86" actId="26606"/>
          <pc:sldLayoutMkLst>
            <pc:docMk/>
            <pc:sldMasterMk cId="2161644051" sldId="2147483648"/>
            <pc:sldLayoutMk cId="2600899929" sldId="2147483657"/>
          </pc:sldLayoutMkLst>
        </pc:sldLayoutChg>
        <pc:sldLayoutChg chg="add del">
          <pc:chgData name="James Nguyen" userId="45e968ed-a06c-4cb9-a9ca-2f32bff91007" providerId="ADAL" clId="{0975BD6D-DF64-440A-AEF0-43903A09AACB}" dt="2022-03-18T16:17:20.032" v="86" actId="26606"/>
          <pc:sldLayoutMkLst>
            <pc:docMk/>
            <pc:sldMasterMk cId="2161644051" sldId="2147483648"/>
            <pc:sldLayoutMk cId="563322084" sldId="2147483658"/>
          </pc:sldLayoutMkLst>
        </pc:sldLayoutChg>
        <pc:sldLayoutChg chg="add del">
          <pc:chgData name="James Nguyen" userId="45e968ed-a06c-4cb9-a9ca-2f32bff91007" providerId="ADAL" clId="{0975BD6D-DF64-440A-AEF0-43903A09AACB}" dt="2022-03-18T16:17:20.032" v="86" actId="26606"/>
          <pc:sldLayoutMkLst>
            <pc:docMk/>
            <pc:sldMasterMk cId="2161644051" sldId="2147483648"/>
            <pc:sldLayoutMk cId="3121911376" sldId="2147483659"/>
          </pc:sldLayoutMkLst>
        </pc:sldLayoutChg>
      </pc:sldMasterChg>
      <pc:sldMasterChg chg="add del addSldLayout delSldLayout">
        <pc:chgData name="James Nguyen" userId="45e968ed-a06c-4cb9-a9ca-2f32bff91007" providerId="ADAL" clId="{0975BD6D-DF64-440A-AEF0-43903A09AACB}" dt="2022-03-18T16:17:19.969" v="85" actId="26606"/>
        <pc:sldMasterMkLst>
          <pc:docMk/>
          <pc:sldMasterMk cId="893845042" sldId="2147483696"/>
        </pc:sldMasterMkLst>
        <pc:sldLayoutChg chg="add del">
          <pc:chgData name="James Nguyen" userId="45e968ed-a06c-4cb9-a9ca-2f32bff91007" providerId="ADAL" clId="{0975BD6D-DF64-440A-AEF0-43903A09AACB}" dt="2022-03-18T16:17:19.969" v="85" actId="26606"/>
          <pc:sldLayoutMkLst>
            <pc:docMk/>
            <pc:sldMasterMk cId="893845042" sldId="2147483696"/>
            <pc:sldLayoutMk cId="2867640852" sldId="2147483685"/>
          </pc:sldLayoutMkLst>
        </pc:sldLayoutChg>
        <pc:sldLayoutChg chg="add del">
          <pc:chgData name="James Nguyen" userId="45e968ed-a06c-4cb9-a9ca-2f32bff91007" providerId="ADAL" clId="{0975BD6D-DF64-440A-AEF0-43903A09AACB}" dt="2022-03-18T16:17:19.969" v="85" actId="26606"/>
          <pc:sldLayoutMkLst>
            <pc:docMk/>
            <pc:sldMasterMk cId="893845042" sldId="2147483696"/>
            <pc:sldLayoutMk cId="4088642477" sldId="2147483686"/>
          </pc:sldLayoutMkLst>
        </pc:sldLayoutChg>
        <pc:sldLayoutChg chg="add del">
          <pc:chgData name="James Nguyen" userId="45e968ed-a06c-4cb9-a9ca-2f32bff91007" providerId="ADAL" clId="{0975BD6D-DF64-440A-AEF0-43903A09AACB}" dt="2022-03-18T16:17:19.969" v="85" actId="26606"/>
          <pc:sldLayoutMkLst>
            <pc:docMk/>
            <pc:sldMasterMk cId="893845042" sldId="2147483696"/>
            <pc:sldLayoutMk cId="3957150336" sldId="2147483687"/>
          </pc:sldLayoutMkLst>
        </pc:sldLayoutChg>
        <pc:sldLayoutChg chg="add del">
          <pc:chgData name="James Nguyen" userId="45e968ed-a06c-4cb9-a9ca-2f32bff91007" providerId="ADAL" clId="{0975BD6D-DF64-440A-AEF0-43903A09AACB}" dt="2022-03-18T16:17:19.969" v="85" actId="26606"/>
          <pc:sldLayoutMkLst>
            <pc:docMk/>
            <pc:sldMasterMk cId="893845042" sldId="2147483696"/>
            <pc:sldLayoutMk cId="1417279219" sldId="2147483688"/>
          </pc:sldLayoutMkLst>
        </pc:sldLayoutChg>
        <pc:sldLayoutChg chg="add del">
          <pc:chgData name="James Nguyen" userId="45e968ed-a06c-4cb9-a9ca-2f32bff91007" providerId="ADAL" clId="{0975BD6D-DF64-440A-AEF0-43903A09AACB}" dt="2022-03-18T16:17:19.969" v="85" actId="26606"/>
          <pc:sldLayoutMkLst>
            <pc:docMk/>
            <pc:sldMasterMk cId="893845042" sldId="2147483696"/>
            <pc:sldLayoutMk cId="3467787691" sldId="2147483689"/>
          </pc:sldLayoutMkLst>
        </pc:sldLayoutChg>
        <pc:sldLayoutChg chg="add del">
          <pc:chgData name="James Nguyen" userId="45e968ed-a06c-4cb9-a9ca-2f32bff91007" providerId="ADAL" clId="{0975BD6D-DF64-440A-AEF0-43903A09AACB}" dt="2022-03-18T16:17:19.969" v="85" actId="26606"/>
          <pc:sldLayoutMkLst>
            <pc:docMk/>
            <pc:sldMasterMk cId="893845042" sldId="2147483696"/>
            <pc:sldLayoutMk cId="1214435947" sldId="2147483690"/>
          </pc:sldLayoutMkLst>
        </pc:sldLayoutChg>
        <pc:sldLayoutChg chg="add del">
          <pc:chgData name="James Nguyen" userId="45e968ed-a06c-4cb9-a9ca-2f32bff91007" providerId="ADAL" clId="{0975BD6D-DF64-440A-AEF0-43903A09AACB}" dt="2022-03-18T16:17:19.969" v="85" actId="26606"/>
          <pc:sldLayoutMkLst>
            <pc:docMk/>
            <pc:sldMasterMk cId="893845042" sldId="2147483696"/>
            <pc:sldLayoutMk cId="3584125850" sldId="2147483691"/>
          </pc:sldLayoutMkLst>
        </pc:sldLayoutChg>
        <pc:sldLayoutChg chg="add del">
          <pc:chgData name="James Nguyen" userId="45e968ed-a06c-4cb9-a9ca-2f32bff91007" providerId="ADAL" clId="{0975BD6D-DF64-440A-AEF0-43903A09AACB}" dt="2022-03-18T16:17:19.969" v="85" actId="26606"/>
          <pc:sldLayoutMkLst>
            <pc:docMk/>
            <pc:sldMasterMk cId="893845042" sldId="2147483696"/>
            <pc:sldLayoutMk cId="899448506" sldId="2147483692"/>
          </pc:sldLayoutMkLst>
        </pc:sldLayoutChg>
        <pc:sldLayoutChg chg="add del">
          <pc:chgData name="James Nguyen" userId="45e968ed-a06c-4cb9-a9ca-2f32bff91007" providerId="ADAL" clId="{0975BD6D-DF64-440A-AEF0-43903A09AACB}" dt="2022-03-18T16:17:19.969" v="85" actId="26606"/>
          <pc:sldLayoutMkLst>
            <pc:docMk/>
            <pc:sldMasterMk cId="893845042" sldId="2147483696"/>
            <pc:sldLayoutMk cId="1379670076" sldId="2147483693"/>
          </pc:sldLayoutMkLst>
        </pc:sldLayoutChg>
        <pc:sldLayoutChg chg="add del">
          <pc:chgData name="James Nguyen" userId="45e968ed-a06c-4cb9-a9ca-2f32bff91007" providerId="ADAL" clId="{0975BD6D-DF64-440A-AEF0-43903A09AACB}" dt="2022-03-18T16:17:19.969" v="85" actId="26606"/>
          <pc:sldLayoutMkLst>
            <pc:docMk/>
            <pc:sldMasterMk cId="893845042" sldId="2147483696"/>
            <pc:sldLayoutMk cId="204658442" sldId="2147483694"/>
          </pc:sldLayoutMkLst>
        </pc:sldLayoutChg>
        <pc:sldLayoutChg chg="add del">
          <pc:chgData name="James Nguyen" userId="45e968ed-a06c-4cb9-a9ca-2f32bff91007" providerId="ADAL" clId="{0975BD6D-DF64-440A-AEF0-43903A09AACB}" dt="2022-03-18T16:17:19.969" v="85" actId="26606"/>
          <pc:sldLayoutMkLst>
            <pc:docMk/>
            <pc:sldMasterMk cId="893845042" sldId="2147483696"/>
            <pc:sldLayoutMk cId="906292213" sldId="2147483695"/>
          </pc:sldLayoutMkLst>
        </pc:sldLayoutChg>
      </pc:sldMasterChg>
      <pc:sldMasterChg chg="add del addSldLayout delSldLayout">
        <pc:chgData name="James Nguyen" userId="45e968ed-a06c-4cb9-a9ca-2f32bff91007" providerId="ADAL" clId="{0975BD6D-DF64-440A-AEF0-43903A09AACB}" dt="2022-03-18T16:18:43.345" v="104" actId="26606"/>
        <pc:sldMasterMkLst>
          <pc:docMk/>
          <pc:sldMasterMk cId="3712907392" sldId="2147483709"/>
        </pc:sldMasterMkLst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3712907392" sldId="2147483709"/>
            <pc:sldLayoutMk cId="1451019683" sldId="2147483698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3712907392" sldId="2147483709"/>
            <pc:sldLayoutMk cId="123511529" sldId="2147483699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3712907392" sldId="2147483709"/>
            <pc:sldLayoutMk cId="279667791" sldId="2147483700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3712907392" sldId="2147483709"/>
            <pc:sldLayoutMk cId="1356022964" sldId="2147483701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3712907392" sldId="2147483709"/>
            <pc:sldLayoutMk cId="1069702199" sldId="2147483702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3712907392" sldId="2147483709"/>
            <pc:sldLayoutMk cId="4132846526" sldId="2147483703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3712907392" sldId="2147483709"/>
            <pc:sldLayoutMk cId="3250104671" sldId="2147483704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3712907392" sldId="2147483709"/>
            <pc:sldLayoutMk cId="914627399" sldId="2147483705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3712907392" sldId="2147483709"/>
            <pc:sldLayoutMk cId="638326688" sldId="2147483706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3712907392" sldId="2147483709"/>
            <pc:sldLayoutMk cId="4048803955" sldId="2147483707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3712907392" sldId="2147483709"/>
            <pc:sldLayoutMk cId="2525618118" sldId="2147483708"/>
          </pc:sldLayoutMkLst>
        </pc:sldLayoutChg>
      </pc:sldMasterChg>
      <pc:sldMasterChg chg="add del addSldLayout delSldLayout">
        <pc:chgData name="James Nguyen" userId="45e968ed-a06c-4cb9-a9ca-2f32bff91007" providerId="ADAL" clId="{0975BD6D-DF64-440A-AEF0-43903A09AACB}" dt="2022-03-18T16:18:26.140" v="97" actId="26606"/>
        <pc:sldMasterMkLst>
          <pc:docMk/>
          <pc:sldMasterMk cId="2136553031" sldId="2147483710"/>
        </pc:sldMasterMkLst>
        <pc:sldLayoutChg chg="add del">
          <pc:chgData name="James Nguyen" userId="45e968ed-a06c-4cb9-a9ca-2f32bff91007" providerId="ADAL" clId="{0975BD6D-DF64-440A-AEF0-43903A09AACB}" dt="2022-03-18T16:18:26.140" v="97" actId="26606"/>
          <pc:sldLayoutMkLst>
            <pc:docMk/>
            <pc:sldMasterMk cId="2136553031" sldId="2147483710"/>
            <pc:sldLayoutMk cId="654917462" sldId="2147483711"/>
          </pc:sldLayoutMkLst>
        </pc:sldLayoutChg>
        <pc:sldLayoutChg chg="add del">
          <pc:chgData name="James Nguyen" userId="45e968ed-a06c-4cb9-a9ca-2f32bff91007" providerId="ADAL" clId="{0975BD6D-DF64-440A-AEF0-43903A09AACB}" dt="2022-03-18T16:18:26.140" v="97" actId="26606"/>
          <pc:sldLayoutMkLst>
            <pc:docMk/>
            <pc:sldMasterMk cId="2136553031" sldId="2147483710"/>
            <pc:sldLayoutMk cId="3089183396" sldId="2147483712"/>
          </pc:sldLayoutMkLst>
        </pc:sldLayoutChg>
        <pc:sldLayoutChg chg="add del">
          <pc:chgData name="James Nguyen" userId="45e968ed-a06c-4cb9-a9ca-2f32bff91007" providerId="ADAL" clId="{0975BD6D-DF64-440A-AEF0-43903A09AACB}" dt="2022-03-18T16:18:26.140" v="97" actId="26606"/>
          <pc:sldLayoutMkLst>
            <pc:docMk/>
            <pc:sldMasterMk cId="2136553031" sldId="2147483710"/>
            <pc:sldLayoutMk cId="52831727" sldId="2147483713"/>
          </pc:sldLayoutMkLst>
        </pc:sldLayoutChg>
        <pc:sldLayoutChg chg="add del">
          <pc:chgData name="James Nguyen" userId="45e968ed-a06c-4cb9-a9ca-2f32bff91007" providerId="ADAL" clId="{0975BD6D-DF64-440A-AEF0-43903A09AACB}" dt="2022-03-18T16:18:26.140" v="97" actId="26606"/>
          <pc:sldLayoutMkLst>
            <pc:docMk/>
            <pc:sldMasterMk cId="2136553031" sldId="2147483710"/>
            <pc:sldLayoutMk cId="212739186" sldId="2147483714"/>
          </pc:sldLayoutMkLst>
        </pc:sldLayoutChg>
        <pc:sldLayoutChg chg="add del">
          <pc:chgData name="James Nguyen" userId="45e968ed-a06c-4cb9-a9ca-2f32bff91007" providerId="ADAL" clId="{0975BD6D-DF64-440A-AEF0-43903A09AACB}" dt="2022-03-18T16:18:26.140" v="97" actId="26606"/>
          <pc:sldLayoutMkLst>
            <pc:docMk/>
            <pc:sldMasterMk cId="2136553031" sldId="2147483710"/>
            <pc:sldLayoutMk cId="555173047" sldId="2147483715"/>
          </pc:sldLayoutMkLst>
        </pc:sldLayoutChg>
        <pc:sldLayoutChg chg="add del">
          <pc:chgData name="James Nguyen" userId="45e968ed-a06c-4cb9-a9ca-2f32bff91007" providerId="ADAL" clId="{0975BD6D-DF64-440A-AEF0-43903A09AACB}" dt="2022-03-18T16:18:26.140" v="97" actId="26606"/>
          <pc:sldLayoutMkLst>
            <pc:docMk/>
            <pc:sldMasterMk cId="2136553031" sldId="2147483710"/>
            <pc:sldLayoutMk cId="754906444" sldId="2147483716"/>
          </pc:sldLayoutMkLst>
        </pc:sldLayoutChg>
        <pc:sldLayoutChg chg="add del">
          <pc:chgData name="James Nguyen" userId="45e968ed-a06c-4cb9-a9ca-2f32bff91007" providerId="ADAL" clId="{0975BD6D-DF64-440A-AEF0-43903A09AACB}" dt="2022-03-18T16:18:26.140" v="97" actId="26606"/>
          <pc:sldLayoutMkLst>
            <pc:docMk/>
            <pc:sldMasterMk cId="2136553031" sldId="2147483710"/>
            <pc:sldLayoutMk cId="90512936" sldId="2147483717"/>
          </pc:sldLayoutMkLst>
        </pc:sldLayoutChg>
        <pc:sldLayoutChg chg="add del">
          <pc:chgData name="James Nguyen" userId="45e968ed-a06c-4cb9-a9ca-2f32bff91007" providerId="ADAL" clId="{0975BD6D-DF64-440A-AEF0-43903A09AACB}" dt="2022-03-18T16:18:26.140" v="97" actId="26606"/>
          <pc:sldLayoutMkLst>
            <pc:docMk/>
            <pc:sldMasterMk cId="2136553031" sldId="2147483710"/>
            <pc:sldLayoutMk cId="2483810909" sldId="2147483718"/>
          </pc:sldLayoutMkLst>
        </pc:sldLayoutChg>
        <pc:sldLayoutChg chg="add del">
          <pc:chgData name="James Nguyen" userId="45e968ed-a06c-4cb9-a9ca-2f32bff91007" providerId="ADAL" clId="{0975BD6D-DF64-440A-AEF0-43903A09AACB}" dt="2022-03-18T16:18:26.140" v="97" actId="26606"/>
          <pc:sldLayoutMkLst>
            <pc:docMk/>
            <pc:sldMasterMk cId="2136553031" sldId="2147483710"/>
            <pc:sldLayoutMk cId="164432253" sldId="2147483719"/>
          </pc:sldLayoutMkLst>
        </pc:sldLayoutChg>
        <pc:sldLayoutChg chg="add del">
          <pc:chgData name="James Nguyen" userId="45e968ed-a06c-4cb9-a9ca-2f32bff91007" providerId="ADAL" clId="{0975BD6D-DF64-440A-AEF0-43903A09AACB}" dt="2022-03-18T16:18:26.140" v="97" actId="26606"/>
          <pc:sldLayoutMkLst>
            <pc:docMk/>
            <pc:sldMasterMk cId="2136553031" sldId="2147483710"/>
            <pc:sldLayoutMk cId="24425792" sldId="2147483720"/>
          </pc:sldLayoutMkLst>
        </pc:sldLayoutChg>
        <pc:sldLayoutChg chg="add del">
          <pc:chgData name="James Nguyen" userId="45e968ed-a06c-4cb9-a9ca-2f32bff91007" providerId="ADAL" clId="{0975BD6D-DF64-440A-AEF0-43903A09AACB}" dt="2022-03-18T16:18:26.140" v="97" actId="26606"/>
          <pc:sldLayoutMkLst>
            <pc:docMk/>
            <pc:sldMasterMk cId="2136553031" sldId="2147483710"/>
            <pc:sldLayoutMk cId="866288797" sldId="2147483721"/>
          </pc:sldLayoutMkLst>
        </pc:sldLayoutChg>
      </pc:sldMasterChg>
      <pc:sldMasterChg chg="add del addSldLayout delSldLayout">
        <pc:chgData name="James Nguyen" userId="45e968ed-a06c-4cb9-a9ca-2f32bff91007" providerId="ADAL" clId="{0975BD6D-DF64-440A-AEF0-43903A09AACB}" dt="2022-03-18T16:18:13.441" v="92" actId="26606"/>
        <pc:sldMasterMkLst>
          <pc:docMk/>
          <pc:sldMasterMk cId="466655379" sldId="2147483759"/>
        </pc:sldMasterMkLst>
        <pc:sldLayoutChg chg="add del">
          <pc:chgData name="James Nguyen" userId="45e968ed-a06c-4cb9-a9ca-2f32bff91007" providerId="ADAL" clId="{0975BD6D-DF64-440A-AEF0-43903A09AACB}" dt="2022-03-18T16:18:13.441" v="92" actId="26606"/>
          <pc:sldLayoutMkLst>
            <pc:docMk/>
            <pc:sldMasterMk cId="466655379" sldId="2147483759"/>
            <pc:sldLayoutMk cId="2661878610" sldId="2147483748"/>
          </pc:sldLayoutMkLst>
        </pc:sldLayoutChg>
        <pc:sldLayoutChg chg="add del">
          <pc:chgData name="James Nguyen" userId="45e968ed-a06c-4cb9-a9ca-2f32bff91007" providerId="ADAL" clId="{0975BD6D-DF64-440A-AEF0-43903A09AACB}" dt="2022-03-18T16:18:13.441" v="92" actId="26606"/>
          <pc:sldLayoutMkLst>
            <pc:docMk/>
            <pc:sldMasterMk cId="466655379" sldId="2147483759"/>
            <pc:sldLayoutMk cId="2510587788" sldId="2147483749"/>
          </pc:sldLayoutMkLst>
        </pc:sldLayoutChg>
        <pc:sldLayoutChg chg="add del">
          <pc:chgData name="James Nguyen" userId="45e968ed-a06c-4cb9-a9ca-2f32bff91007" providerId="ADAL" clId="{0975BD6D-DF64-440A-AEF0-43903A09AACB}" dt="2022-03-18T16:18:13.441" v="92" actId="26606"/>
          <pc:sldLayoutMkLst>
            <pc:docMk/>
            <pc:sldMasterMk cId="466655379" sldId="2147483759"/>
            <pc:sldLayoutMk cId="4204732595" sldId="2147483750"/>
          </pc:sldLayoutMkLst>
        </pc:sldLayoutChg>
        <pc:sldLayoutChg chg="add del">
          <pc:chgData name="James Nguyen" userId="45e968ed-a06c-4cb9-a9ca-2f32bff91007" providerId="ADAL" clId="{0975BD6D-DF64-440A-AEF0-43903A09AACB}" dt="2022-03-18T16:18:13.441" v="92" actId="26606"/>
          <pc:sldLayoutMkLst>
            <pc:docMk/>
            <pc:sldMasterMk cId="466655379" sldId="2147483759"/>
            <pc:sldLayoutMk cId="1425558067" sldId="2147483751"/>
          </pc:sldLayoutMkLst>
        </pc:sldLayoutChg>
        <pc:sldLayoutChg chg="add del">
          <pc:chgData name="James Nguyen" userId="45e968ed-a06c-4cb9-a9ca-2f32bff91007" providerId="ADAL" clId="{0975BD6D-DF64-440A-AEF0-43903A09AACB}" dt="2022-03-18T16:18:13.441" v="92" actId="26606"/>
          <pc:sldLayoutMkLst>
            <pc:docMk/>
            <pc:sldMasterMk cId="466655379" sldId="2147483759"/>
            <pc:sldLayoutMk cId="1430703785" sldId="2147483752"/>
          </pc:sldLayoutMkLst>
        </pc:sldLayoutChg>
        <pc:sldLayoutChg chg="add del">
          <pc:chgData name="James Nguyen" userId="45e968ed-a06c-4cb9-a9ca-2f32bff91007" providerId="ADAL" clId="{0975BD6D-DF64-440A-AEF0-43903A09AACB}" dt="2022-03-18T16:18:13.441" v="92" actId="26606"/>
          <pc:sldLayoutMkLst>
            <pc:docMk/>
            <pc:sldMasterMk cId="466655379" sldId="2147483759"/>
            <pc:sldLayoutMk cId="2437186849" sldId="2147483753"/>
          </pc:sldLayoutMkLst>
        </pc:sldLayoutChg>
        <pc:sldLayoutChg chg="add del">
          <pc:chgData name="James Nguyen" userId="45e968ed-a06c-4cb9-a9ca-2f32bff91007" providerId="ADAL" clId="{0975BD6D-DF64-440A-AEF0-43903A09AACB}" dt="2022-03-18T16:18:13.441" v="92" actId="26606"/>
          <pc:sldLayoutMkLst>
            <pc:docMk/>
            <pc:sldMasterMk cId="466655379" sldId="2147483759"/>
            <pc:sldLayoutMk cId="37019616" sldId="2147483754"/>
          </pc:sldLayoutMkLst>
        </pc:sldLayoutChg>
        <pc:sldLayoutChg chg="add del">
          <pc:chgData name="James Nguyen" userId="45e968ed-a06c-4cb9-a9ca-2f32bff91007" providerId="ADAL" clId="{0975BD6D-DF64-440A-AEF0-43903A09AACB}" dt="2022-03-18T16:18:13.441" v="92" actId="26606"/>
          <pc:sldLayoutMkLst>
            <pc:docMk/>
            <pc:sldMasterMk cId="466655379" sldId="2147483759"/>
            <pc:sldLayoutMk cId="4178455494" sldId="2147483755"/>
          </pc:sldLayoutMkLst>
        </pc:sldLayoutChg>
        <pc:sldLayoutChg chg="add del">
          <pc:chgData name="James Nguyen" userId="45e968ed-a06c-4cb9-a9ca-2f32bff91007" providerId="ADAL" clId="{0975BD6D-DF64-440A-AEF0-43903A09AACB}" dt="2022-03-18T16:18:13.441" v="92" actId="26606"/>
          <pc:sldLayoutMkLst>
            <pc:docMk/>
            <pc:sldMasterMk cId="466655379" sldId="2147483759"/>
            <pc:sldLayoutMk cId="2216611567" sldId="2147483756"/>
          </pc:sldLayoutMkLst>
        </pc:sldLayoutChg>
        <pc:sldLayoutChg chg="add del">
          <pc:chgData name="James Nguyen" userId="45e968ed-a06c-4cb9-a9ca-2f32bff91007" providerId="ADAL" clId="{0975BD6D-DF64-440A-AEF0-43903A09AACB}" dt="2022-03-18T16:18:13.441" v="92" actId="26606"/>
          <pc:sldLayoutMkLst>
            <pc:docMk/>
            <pc:sldMasterMk cId="466655379" sldId="2147483759"/>
            <pc:sldLayoutMk cId="1311729602" sldId="2147483757"/>
          </pc:sldLayoutMkLst>
        </pc:sldLayoutChg>
        <pc:sldLayoutChg chg="add del">
          <pc:chgData name="James Nguyen" userId="45e968ed-a06c-4cb9-a9ca-2f32bff91007" providerId="ADAL" clId="{0975BD6D-DF64-440A-AEF0-43903A09AACB}" dt="2022-03-18T16:18:13.441" v="92" actId="26606"/>
          <pc:sldLayoutMkLst>
            <pc:docMk/>
            <pc:sldMasterMk cId="466655379" sldId="2147483759"/>
            <pc:sldLayoutMk cId="1459771990" sldId="2147483758"/>
          </pc:sldLayoutMkLst>
        </pc:sldLayoutChg>
      </pc:sldMasterChg>
      <pc:sldMasterChg chg="add del addSldLayout delSldLayout">
        <pc:chgData name="James Nguyen" userId="45e968ed-a06c-4cb9-a9ca-2f32bff91007" providerId="ADAL" clId="{0975BD6D-DF64-440A-AEF0-43903A09AACB}" dt="2022-03-18T16:17:54.409" v="90" actId="26606"/>
        <pc:sldMasterMkLst>
          <pc:docMk/>
          <pc:sldMasterMk cId="3191278742" sldId="2147483759"/>
        </pc:sldMasterMkLst>
        <pc:sldLayoutChg chg="add del">
          <pc:chgData name="James Nguyen" userId="45e968ed-a06c-4cb9-a9ca-2f32bff91007" providerId="ADAL" clId="{0975BD6D-DF64-440A-AEF0-43903A09AACB}" dt="2022-03-18T16:17:54.409" v="90" actId="26606"/>
          <pc:sldLayoutMkLst>
            <pc:docMk/>
            <pc:sldMasterMk cId="3191278742" sldId="2147483759"/>
            <pc:sldLayoutMk cId="1445526185" sldId="2147483748"/>
          </pc:sldLayoutMkLst>
        </pc:sldLayoutChg>
        <pc:sldLayoutChg chg="add del">
          <pc:chgData name="James Nguyen" userId="45e968ed-a06c-4cb9-a9ca-2f32bff91007" providerId="ADAL" clId="{0975BD6D-DF64-440A-AEF0-43903A09AACB}" dt="2022-03-18T16:17:54.409" v="90" actId="26606"/>
          <pc:sldLayoutMkLst>
            <pc:docMk/>
            <pc:sldMasterMk cId="3191278742" sldId="2147483759"/>
            <pc:sldLayoutMk cId="2414354207" sldId="2147483749"/>
          </pc:sldLayoutMkLst>
        </pc:sldLayoutChg>
        <pc:sldLayoutChg chg="add del">
          <pc:chgData name="James Nguyen" userId="45e968ed-a06c-4cb9-a9ca-2f32bff91007" providerId="ADAL" clId="{0975BD6D-DF64-440A-AEF0-43903A09AACB}" dt="2022-03-18T16:17:54.409" v="90" actId="26606"/>
          <pc:sldLayoutMkLst>
            <pc:docMk/>
            <pc:sldMasterMk cId="3191278742" sldId="2147483759"/>
            <pc:sldLayoutMk cId="2314454393" sldId="2147483750"/>
          </pc:sldLayoutMkLst>
        </pc:sldLayoutChg>
        <pc:sldLayoutChg chg="add del">
          <pc:chgData name="James Nguyen" userId="45e968ed-a06c-4cb9-a9ca-2f32bff91007" providerId="ADAL" clId="{0975BD6D-DF64-440A-AEF0-43903A09AACB}" dt="2022-03-18T16:17:54.409" v="90" actId="26606"/>
          <pc:sldLayoutMkLst>
            <pc:docMk/>
            <pc:sldMasterMk cId="3191278742" sldId="2147483759"/>
            <pc:sldLayoutMk cId="1158762751" sldId="2147483751"/>
          </pc:sldLayoutMkLst>
        </pc:sldLayoutChg>
        <pc:sldLayoutChg chg="add del">
          <pc:chgData name="James Nguyen" userId="45e968ed-a06c-4cb9-a9ca-2f32bff91007" providerId="ADAL" clId="{0975BD6D-DF64-440A-AEF0-43903A09AACB}" dt="2022-03-18T16:17:54.409" v="90" actId="26606"/>
          <pc:sldLayoutMkLst>
            <pc:docMk/>
            <pc:sldMasterMk cId="3191278742" sldId="2147483759"/>
            <pc:sldLayoutMk cId="141449815" sldId="2147483752"/>
          </pc:sldLayoutMkLst>
        </pc:sldLayoutChg>
        <pc:sldLayoutChg chg="add del">
          <pc:chgData name="James Nguyen" userId="45e968ed-a06c-4cb9-a9ca-2f32bff91007" providerId="ADAL" clId="{0975BD6D-DF64-440A-AEF0-43903A09AACB}" dt="2022-03-18T16:17:54.409" v="90" actId="26606"/>
          <pc:sldLayoutMkLst>
            <pc:docMk/>
            <pc:sldMasterMk cId="3191278742" sldId="2147483759"/>
            <pc:sldLayoutMk cId="1044856306" sldId="2147483753"/>
          </pc:sldLayoutMkLst>
        </pc:sldLayoutChg>
        <pc:sldLayoutChg chg="add del">
          <pc:chgData name="James Nguyen" userId="45e968ed-a06c-4cb9-a9ca-2f32bff91007" providerId="ADAL" clId="{0975BD6D-DF64-440A-AEF0-43903A09AACB}" dt="2022-03-18T16:17:54.409" v="90" actId="26606"/>
          <pc:sldLayoutMkLst>
            <pc:docMk/>
            <pc:sldMasterMk cId="3191278742" sldId="2147483759"/>
            <pc:sldLayoutMk cId="2276027246" sldId="2147483754"/>
          </pc:sldLayoutMkLst>
        </pc:sldLayoutChg>
        <pc:sldLayoutChg chg="add del">
          <pc:chgData name="James Nguyen" userId="45e968ed-a06c-4cb9-a9ca-2f32bff91007" providerId="ADAL" clId="{0975BD6D-DF64-440A-AEF0-43903A09AACB}" dt="2022-03-18T16:17:54.409" v="90" actId="26606"/>
          <pc:sldLayoutMkLst>
            <pc:docMk/>
            <pc:sldMasterMk cId="3191278742" sldId="2147483759"/>
            <pc:sldLayoutMk cId="678020755" sldId="2147483755"/>
          </pc:sldLayoutMkLst>
        </pc:sldLayoutChg>
        <pc:sldLayoutChg chg="add del">
          <pc:chgData name="James Nguyen" userId="45e968ed-a06c-4cb9-a9ca-2f32bff91007" providerId="ADAL" clId="{0975BD6D-DF64-440A-AEF0-43903A09AACB}" dt="2022-03-18T16:17:54.409" v="90" actId="26606"/>
          <pc:sldLayoutMkLst>
            <pc:docMk/>
            <pc:sldMasterMk cId="3191278742" sldId="2147483759"/>
            <pc:sldLayoutMk cId="2357053382" sldId="2147483756"/>
          </pc:sldLayoutMkLst>
        </pc:sldLayoutChg>
        <pc:sldLayoutChg chg="add del">
          <pc:chgData name="James Nguyen" userId="45e968ed-a06c-4cb9-a9ca-2f32bff91007" providerId="ADAL" clId="{0975BD6D-DF64-440A-AEF0-43903A09AACB}" dt="2022-03-18T16:17:54.409" v="90" actId="26606"/>
          <pc:sldLayoutMkLst>
            <pc:docMk/>
            <pc:sldMasterMk cId="3191278742" sldId="2147483759"/>
            <pc:sldLayoutMk cId="3460992189" sldId="2147483757"/>
          </pc:sldLayoutMkLst>
        </pc:sldLayoutChg>
        <pc:sldLayoutChg chg="add del">
          <pc:chgData name="James Nguyen" userId="45e968ed-a06c-4cb9-a9ca-2f32bff91007" providerId="ADAL" clId="{0975BD6D-DF64-440A-AEF0-43903A09AACB}" dt="2022-03-18T16:17:54.409" v="90" actId="26606"/>
          <pc:sldLayoutMkLst>
            <pc:docMk/>
            <pc:sldMasterMk cId="3191278742" sldId="2147483759"/>
            <pc:sldLayoutMk cId="3665368707" sldId="2147483758"/>
          </pc:sldLayoutMkLst>
        </pc:sldLayoutChg>
      </pc:sldMasterChg>
      <pc:sldMasterChg chg="add del addSldLayout delSldLayout">
        <pc:chgData name="James Nguyen" userId="45e968ed-a06c-4cb9-a9ca-2f32bff91007" providerId="ADAL" clId="{0975BD6D-DF64-440A-AEF0-43903A09AACB}" dt="2022-03-18T16:17:14.873" v="80" actId="26606"/>
        <pc:sldMasterMkLst>
          <pc:docMk/>
          <pc:sldMasterMk cId="188606270" sldId="2147483761"/>
        </pc:sldMasterMkLst>
        <pc:sldLayoutChg chg="add del">
          <pc:chgData name="James Nguyen" userId="45e968ed-a06c-4cb9-a9ca-2f32bff91007" providerId="ADAL" clId="{0975BD6D-DF64-440A-AEF0-43903A09AACB}" dt="2022-03-18T16:17:14.873" v="80" actId="26606"/>
          <pc:sldLayoutMkLst>
            <pc:docMk/>
            <pc:sldMasterMk cId="188606270" sldId="2147483761"/>
            <pc:sldLayoutMk cId="4171166422" sldId="2147483750"/>
          </pc:sldLayoutMkLst>
        </pc:sldLayoutChg>
        <pc:sldLayoutChg chg="add del">
          <pc:chgData name="James Nguyen" userId="45e968ed-a06c-4cb9-a9ca-2f32bff91007" providerId="ADAL" clId="{0975BD6D-DF64-440A-AEF0-43903A09AACB}" dt="2022-03-18T16:17:14.873" v="80" actId="26606"/>
          <pc:sldLayoutMkLst>
            <pc:docMk/>
            <pc:sldMasterMk cId="188606270" sldId="2147483761"/>
            <pc:sldLayoutMk cId="1436171163" sldId="2147483751"/>
          </pc:sldLayoutMkLst>
        </pc:sldLayoutChg>
        <pc:sldLayoutChg chg="add del">
          <pc:chgData name="James Nguyen" userId="45e968ed-a06c-4cb9-a9ca-2f32bff91007" providerId="ADAL" clId="{0975BD6D-DF64-440A-AEF0-43903A09AACB}" dt="2022-03-18T16:17:14.873" v="80" actId="26606"/>
          <pc:sldLayoutMkLst>
            <pc:docMk/>
            <pc:sldMasterMk cId="188606270" sldId="2147483761"/>
            <pc:sldLayoutMk cId="3321705892" sldId="2147483752"/>
          </pc:sldLayoutMkLst>
        </pc:sldLayoutChg>
        <pc:sldLayoutChg chg="add del">
          <pc:chgData name="James Nguyen" userId="45e968ed-a06c-4cb9-a9ca-2f32bff91007" providerId="ADAL" clId="{0975BD6D-DF64-440A-AEF0-43903A09AACB}" dt="2022-03-18T16:17:14.873" v="80" actId="26606"/>
          <pc:sldLayoutMkLst>
            <pc:docMk/>
            <pc:sldMasterMk cId="188606270" sldId="2147483761"/>
            <pc:sldLayoutMk cId="2287820977" sldId="2147483753"/>
          </pc:sldLayoutMkLst>
        </pc:sldLayoutChg>
        <pc:sldLayoutChg chg="add del">
          <pc:chgData name="James Nguyen" userId="45e968ed-a06c-4cb9-a9ca-2f32bff91007" providerId="ADAL" clId="{0975BD6D-DF64-440A-AEF0-43903A09AACB}" dt="2022-03-18T16:17:14.873" v="80" actId="26606"/>
          <pc:sldLayoutMkLst>
            <pc:docMk/>
            <pc:sldMasterMk cId="188606270" sldId="2147483761"/>
            <pc:sldLayoutMk cId="1478041130" sldId="2147483754"/>
          </pc:sldLayoutMkLst>
        </pc:sldLayoutChg>
        <pc:sldLayoutChg chg="add del">
          <pc:chgData name="James Nguyen" userId="45e968ed-a06c-4cb9-a9ca-2f32bff91007" providerId="ADAL" clId="{0975BD6D-DF64-440A-AEF0-43903A09AACB}" dt="2022-03-18T16:17:14.873" v="80" actId="26606"/>
          <pc:sldLayoutMkLst>
            <pc:docMk/>
            <pc:sldMasterMk cId="188606270" sldId="2147483761"/>
            <pc:sldLayoutMk cId="2682866664" sldId="2147483755"/>
          </pc:sldLayoutMkLst>
        </pc:sldLayoutChg>
        <pc:sldLayoutChg chg="add del">
          <pc:chgData name="James Nguyen" userId="45e968ed-a06c-4cb9-a9ca-2f32bff91007" providerId="ADAL" clId="{0975BD6D-DF64-440A-AEF0-43903A09AACB}" dt="2022-03-18T16:17:14.873" v="80" actId="26606"/>
          <pc:sldLayoutMkLst>
            <pc:docMk/>
            <pc:sldMasterMk cId="188606270" sldId="2147483761"/>
            <pc:sldLayoutMk cId="3241737016" sldId="2147483756"/>
          </pc:sldLayoutMkLst>
        </pc:sldLayoutChg>
        <pc:sldLayoutChg chg="add del">
          <pc:chgData name="James Nguyen" userId="45e968ed-a06c-4cb9-a9ca-2f32bff91007" providerId="ADAL" clId="{0975BD6D-DF64-440A-AEF0-43903A09AACB}" dt="2022-03-18T16:17:14.873" v="80" actId="26606"/>
          <pc:sldLayoutMkLst>
            <pc:docMk/>
            <pc:sldMasterMk cId="188606270" sldId="2147483761"/>
            <pc:sldLayoutMk cId="2738735864" sldId="2147483757"/>
          </pc:sldLayoutMkLst>
        </pc:sldLayoutChg>
        <pc:sldLayoutChg chg="add del">
          <pc:chgData name="James Nguyen" userId="45e968ed-a06c-4cb9-a9ca-2f32bff91007" providerId="ADAL" clId="{0975BD6D-DF64-440A-AEF0-43903A09AACB}" dt="2022-03-18T16:17:14.873" v="80" actId="26606"/>
          <pc:sldLayoutMkLst>
            <pc:docMk/>
            <pc:sldMasterMk cId="188606270" sldId="2147483761"/>
            <pc:sldLayoutMk cId="807698457" sldId="2147483758"/>
          </pc:sldLayoutMkLst>
        </pc:sldLayoutChg>
        <pc:sldLayoutChg chg="add del">
          <pc:chgData name="James Nguyen" userId="45e968ed-a06c-4cb9-a9ca-2f32bff91007" providerId="ADAL" clId="{0975BD6D-DF64-440A-AEF0-43903A09AACB}" dt="2022-03-18T16:17:14.873" v="80" actId="26606"/>
          <pc:sldLayoutMkLst>
            <pc:docMk/>
            <pc:sldMasterMk cId="188606270" sldId="2147483761"/>
            <pc:sldLayoutMk cId="590520256" sldId="2147483759"/>
          </pc:sldLayoutMkLst>
        </pc:sldLayoutChg>
        <pc:sldLayoutChg chg="add del">
          <pc:chgData name="James Nguyen" userId="45e968ed-a06c-4cb9-a9ca-2f32bff91007" providerId="ADAL" clId="{0975BD6D-DF64-440A-AEF0-43903A09AACB}" dt="2022-03-18T16:17:14.873" v="80" actId="26606"/>
          <pc:sldLayoutMkLst>
            <pc:docMk/>
            <pc:sldMasterMk cId="188606270" sldId="2147483761"/>
            <pc:sldLayoutMk cId="603347404" sldId="2147483760"/>
          </pc:sldLayoutMkLst>
        </pc:sldLayoutChg>
      </pc:sldMasterChg>
      <pc:sldMasterChg chg="add del addSldLayout delSldLayout">
        <pc:chgData name="James Nguyen" userId="45e968ed-a06c-4cb9-a9ca-2f32bff91007" providerId="ADAL" clId="{0975BD6D-DF64-440A-AEF0-43903A09AACB}" dt="2022-03-18T16:18:31.076" v="99" actId="26606"/>
        <pc:sldMasterMkLst>
          <pc:docMk/>
          <pc:sldMasterMk cId="3748447425" sldId="2147483772"/>
        </pc:sldMasterMkLst>
        <pc:sldLayoutChg chg="add del">
          <pc:chgData name="James Nguyen" userId="45e968ed-a06c-4cb9-a9ca-2f32bff91007" providerId="ADAL" clId="{0975BD6D-DF64-440A-AEF0-43903A09AACB}" dt="2022-03-18T16:18:31.076" v="99" actId="26606"/>
          <pc:sldLayoutMkLst>
            <pc:docMk/>
            <pc:sldMasterMk cId="3748447425" sldId="2147483772"/>
            <pc:sldLayoutMk cId="1820278734" sldId="2147483761"/>
          </pc:sldLayoutMkLst>
        </pc:sldLayoutChg>
        <pc:sldLayoutChg chg="add del">
          <pc:chgData name="James Nguyen" userId="45e968ed-a06c-4cb9-a9ca-2f32bff91007" providerId="ADAL" clId="{0975BD6D-DF64-440A-AEF0-43903A09AACB}" dt="2022-03-18T16:18:31.076" v="99" actId="26606"/>
          <pc:sldLayoutMkLst>
            <pc:docMk/>
            <pc:sldMasterMk cId="3748447425" sldId="2147483772"/>
            <pc:sldLayoutMk cId="1806877862" sldId="2147483762"/>
          </pc:sldLayoutMkLst>
        </pc:sldLayoutChg>
        <pc:sldLayoutChg chg="add del">
          <pc:chgData name="James Nguyen" userId="45e968ed-a06c-4cb9-a9ca-2f32bff91007" providerId="ADAL" clId="{0975BD6D-DF64-440A-AEF0-43903A09AACB}" dt="2022-03-18T16:18:31.076" v="99" actId="26606"/>
          <pc:sldLayoutMkLst>
            <pc:docMk/>
            <pc:sldMasterMk cId="3748447425" sldId="2147483772"/>
            <pc:sldLayoutMk cId="1834104249" sldId="2147483763"/>
          </pc:sldLayoutMkLst>
        </pc:sldLayoutChg>
        <pc:sldLayoutChg chg="add del">
          <pc:chgData name="James Nguyen" userId="45e968ed-a06c-4cb9-a9ca-2f32bff91007" providerId="ADAL" clId="{0975BD6D-DF64-440A-AEF0-43903A09AACB}" dt="2022-03-18T16:18:31.076" v="99" actId="26606"/>
          <pc:sldLayoutMkLst>
            <pc:docMk/>
            <pc:sldMasterMk cId="3748447425" sldId="2147483772"/>
            <pc:sldLayoutMk cId="4117355650" sldId="2147483764"/>
          </pc:sldLayoutMkLst>
        </pc:sldLayoutChg>
        <pc:sldLayoutChg chg="add del">
          <pc:chgData name="James Nguyen" userId="45e968ed-a06c-4cb9-a9ca-2f32bff91007" providerId="ADAL" clId="{0975BD6D-DF64-440A-AEF0-43903A09AACB}" dt="2022-03-18T16:18:31.076" v="99" actId="26606"/>
          <pc:sldLayoutMkLst>
            <pc:docMk/>
            <pc:sldMasterMk cId="3748447425" sldId="2147483772"/>
            <pc:sldLayoutMk cId="2916609470" sldId="2147483765"/>
          </pc:sldLayoutMkLst>
        </pc:sldLayoutChg>
        <pc:sldLayoutChg chg="add del">
          <pc:chgData name="James Nguyen" userId="45e968ed-a06c-4cb9-a9ca-2f32bff91007" providerId="ADAL" clId="{0975BD6D-DF64-440A-AEF0-43903A09AACB}" dt="2022-03-18T16:18:31.076" v="99" actId="26606"/>
          <pc:sldLayoutMkLst>
            <pc:docMk/>
            <pc:sldMasterMk cId="3748447425" sldId="2147483772"/>
            <pc:sldLayoutMk cId="2068538300" sldId="2147483766"/>
          </pc:sldLayoutMkLst>
        </pc:sldLayoutChg>
        <pc:sldLayoutChg chg="add del">
          <pc:chgData name="James Nguyen" userId="45e968ed-a06c-4cb9-a9ca-2f32bff91007" providerId="ADAL" clId="{0975BD6D-DF64-440A-AEF0-43903A09AACB}" dt="2022-03-18T16:18:31.076" v="99" actId="26606"/>
          <pc:sldLayoutMkLst>
            <pc:docMk/>
            <pc:sldMasterMk cId="3748447425" sldId="2147483772"/>
            <pc:sldLayoutMk cId="3179642447" sldId="2147483767"/>
          </pc:sldLayoutMkLst>
        </pc:sldLayoutChg>
        <pc:sldLayoutChg chg="add del">
          <pc:chgData name="James Nguyen" userId="45e968ed-a06c-4cb9-a9ca-2f32bff91007" providerId="ADAL" clId="{0975BD6D-DF64-440A-AEF0-43903A09AACB}" dt="2022-03-18T16:18:31.076" v="99" actId="26606"/>
          <pc:sldLayoutMkLst>
            <pc:docMk/>
            <pc:sldMasterMk cId="3748447425" sldId="2147483772"/>
            <pc:sldLayoutMk cId="915756727" sldId="2147483768"/>
          </pc:sldLayoutMkLst>
        </pc:sldLayoutChg>
        <pc:sldLayoutChg chg="add del">
          <pc:chgData name="James Nguyen" userId="45e968ed-a06c-4cb9-a9ca-2f32bff91007" providerId="ADAL" clId="{0975BD6D-DF64-440A-AEF0-43903A09AACB}" dt="2022-03-18T16:18:31.076" v="99" actId="26606"/>
          <pc:sldLayoutMkLst>
            <pc:docMk/>
            <pc:sldMasterMk cId="3748447425" sldId="2147483772"/>
            <pc:sldLayoutMk cId="1647162328" sldId="2147483769"/>
          </pc:sldLayoutMkLst>
        </pc:sldLayoutChg>
        <pc:sldLayoutChg chg="add del">
          <pc:chgData name="James Nguyen" userId="45e968ed-a06c-4cb9-a9ca-2f32bff91007" providerId="ADAL" clId="{0975BD6D-DF64-440A-AEF0-43903A09AACB}" dt="2022-03-18T16:18:31.076" v="99" actId="26606"/>
          <pc:sldLayoutMkLst>
            <pc:docMk/>
            <pc:sldMasterMk cId="3748447425" sldId="2147483772"/>
            <pc:sldLayoutMk cId="553198475" sldId="2147483770"/>
          </pc:sldLayoutMkLst>
        </pc:sldLayoutChg>
        <pc:sldLayoutChg chg="add del">
          <pc:chgData name="James Nguyen" userId="45e968ed-a06c-4cb9-a9ca-2f32bff91007" providerId="ADAL" clId="{0975BD6D-DF64-440A-AEF0-43903A09AACB}" dt="2022-03-18T16:18:31.076" v="99" actId="26606"/>
          <pc:sldLayoutMkLst>
            <pc:docMk/>
            <pc:sldMasterMk cId="3748447425" sldId="2147483772"/>
            <pc:sldLayoutMk cId="2509262797" sldId="2147483771"/>
          </pc:sldLayoutMkLst>
        </pc:sldLayoutChg>
      </pc:sldMasterChg>
      <pc:sldMasterChg chg="add del addSldLayout delSldLayout">
        <pc:chgData name="James Nguyen" userId="45e968ed-a06c-4cb9-a9ca-2f32bff91007" providerId="ADAL" clId="{0975BD6D-DF64-440A-AEF0-43903A09AACB}" dt="2022-03-18T16:18:22.205" v="94" actId="26606"/>
        <pc:sldMasterMkLst>
          <pc:docMk/>
          <pc:sldMasterMk cId="803807554" sldId="2147483785"/>
        </pc:sldMasterMkLst>
        <pc:sldLayoutChg chg="add del">
          <pc:chgData name="James Nguyen" userId="45e968ed-a06c-4cb9-a9ca-2f32bff91007" providerId="ADAL" clId="{0975BD6D-DF64-440A-AEF0-43903A09AACB}" dt="2022-03-18T16:18:22.205" v="94" actId="26606"/>
          <pc:sldLayoutMkLst>
            <pc:docMk/>
            <pc:sldMasterMk cId="803807554" sldId="2147483785"/>
            <pc:sldLayoutMk cId="230152915" sldId="2147483774"/>
          </pc:sldLayoutMkLst>
        </pc:sldLayoutChg>
        <pc:sldLayoutChg chg="add del">
          <pc:chgData name="James Nguyen" userId="45e968ed-a06c-4cb9-a9ca-2f32bff91007" providerId="ADAL" clId="{0975BD6D-DF64-440A-AEF0-43903A09AACB}" dt="2022-03-18T16:18:22.205" v="94" actId="26606"/>
          <pc:sldLayoutMkLst>
            <pc:docMk/>
            <pc:sldMasterMk cId="803807554" sldId="2147483785"/>
            <pc:sldLayoutMk cId="1704184346" sldId="2147483775"/>
          </pc:sldLayoutMkLst>
        </pc:sldLayoutChg>
        <pc:sldLayoutChg chg="add del">
          <pc:chgData name="James Nguyen" userId="45e968ed-a06c-4cb9-a9ca-2f32bff91007" providerId="ADAL" clId="{0975BD6D-DF64-440A-AEF0-43903A09AACB}" dt="2022-03-18T16:18:22.205" v="94" actId="26606"/>
          <pc:sldLayoutMkLst>
            <pc:docMk/>
            <pc:sldMasterMk cId="803807554" sldId="2147483785"/>
            <pc:sldLayoutMk cId="3157230970" sldId="2147483776"/>
          </pc:sldLayoutMkLst>
        </pc:sldLayoutChg>
        <pc:sldLayoutChg chg="add del">
          <pc:chgData name="James Nguyen" userId="45e968ed-a06c-4cb9-a9ca-2f32bff91007" providerId="ADAL" clId="{0975BD6D-DF64-440A-AEF0-43903A09AACB}" dt="2022-03-18T16:18:22.205" v="94" actId="26606"/>
          <pc:sldLayoutMkLst>
            <pc:docMk/>
            <pc:sldMasterMk cId="803807554" sldId="2147483785"/>
            <pc:sldLayoutMk cId="355505866" sldId="2147483777"/>
          </pc:sldLayoutMkLst>
        </pc:sldLayoutChg>
        <pc:sldLayoutChg chg="add del">
          <pc:chgData name="James Nguyen" userId="45e968ed-a06c-4cb9-a9ca-2f32bff91007" providerId="ADAL" clId="{0975BD6D-DF64-440A-AEF0-43903A09AACB}" dt="2022-03-18T16:18:22.205" v="94" actId="26606"/>
          <pc:sldLayoutMkLst>
            <pc:docMk/>
            <pc:sldMasterMk cId="803807554" sldId="2147483785"/>
            <pc:sldLayoutMk cId="1496862000" sldId="2147483778"/>
          </pc:sldLayoutMkLst>
        </pc:sldLayoutChg>
        <pc:sldLayoutChg chg="add del">
          <pc:chgData name="James Nguyen" userId="45e968ed-a06c-4cb9-a9ca-2f32bff91007" providerId="ADAL" clId="{0975BD6D-DF64-440A-AEF0-43903A09AACB}" dt="2022-03-18T16:18:22.205" v="94" actId="26606"/>
          <pc:sldLayoutMkLst>
            <pc:docMk/>
            <pc:sldMasterMk cId="803807554" sldId="2147483785"/>
            <pc:sldLayoutMk cId="1665754477" sldId="2147483779"/>
          </pc:sldLayoutMkLst>
        </pc:sldLayoutChg>
        <pc:sldLayoutChg chg="add del">
          <pc:chgData name="James Nguyen" userId="45e968ed-a06c-4cb9-a9ca-2f32bff91007" providerId="ADAL" clId="{0975BD6D-DF64-440A-AEF0-43903A09AACB}" dt="2022-03-18T16:18:22.205" v="94" actId="26606"/>
          <pc:sldLayoutMkLst>
            <pc:docMk/>
            <pc:sldMasterMk cId="803807554" sldId="2147483785"/>
            <pc:sldLayoutMk cId="4164297193" sldId="2147483780"/>
          </pc:sldLayoutMkLst>
        </pc:sldLayoutChg>
        <pc:sldLayoutChg chg="add del">
          <pc:chgData name="James Nguyen" userId="45e968ed-a06c-4cb9-a9ca-2f32bff91007" providerId="ADAL" clId="{0975BD6D-DF64-440A-AEF0-43903A09AACB}" dt="2022-03-18T16:18:22.205" v="94" actId="26606"/>
          <pc:sldLayoutMkLst>
            <pc:docMk/>
            <pc:sldMasterMk cId="803807554" sldId="2147483785"/>
            <pc:sldLayoutMk cId="3881932777" sldId="2147483781"/>
          </pc:sldLayoutMkLst>
        </pc:sldLayoutChg>
        <pc:sldLayoutChg chg="add del">
          <pc:chgData name="James Nguyen" userId="45e968ed-a06c-4cb9-a9ca-2f32bff91007" providerId="ADAL" clId="{0975BD6D-DF64-440A-AEF0-43903A09AACB}" dt="2022-03-18T16:18:22.205" v="94" actId="26606"/>
          <pc:sldLayoutMkLst>
            <pc:docMk/>
            <pc:sldMasterMk cId="803807554" sldId="2147483785"/>
            <pc:sldLayoutMk cId="2747507851" sldId="2147483782"/>
          </pc:sldLayoutMkLst>
        </pc:sldLayoutChg>
        <pc:sldLayoutChg chg="add del">
          <pc:chgData name="James Nguyen" userId="45e968ed-a06c-4cb9-a9ca-2f32bff91007" providerId="ADAL" clId="{0975BD6D-DF64-440A-AEF0-43903A09AACB}" dt="2022-03-18T16:18:22.205" v="94" actId="26606"/>
          <pc:sldLayoutMkLst>
            <pc:docMk/>
            <pc:sldMasterMk cId="803807554" sldId="2147483785"/>
            <pc:sldLayoutMk cId="3406757205" sldId="2147483783"/>
          </pc:sldLayoutMkLst>
        </pc:sldLayoutChg>
        <pc:sldLayoutChg chg="add del">
          <pc:chgData name="James Nguyen" userId="45e968ed-a06c-4cb9-a9ca-2f32bff91007" providerId="ADAL" clId="{0975BD6D-DF64-440A-AEF0-43903A09AACB}" dt="2022-03-18T16:18:22.205" v="94" actId="26606"/>
          <pc:sldLayoutMkLst>
            <pc:docMk/>
            <pc:sldMasterMk cId="803807554" sldId="2147483785"/>
            <pc:sldLayoutMk cId="61146420" sldId="2147483784"/>
          </pc:sldLayoutMkLst>
        </pc:sldLayoutChg>
      </pc:sldMasterChg>
      <pc:sldMasterChg chg="add del addSldLayout delSldLayout">
        <pc:chgData name="James Nguyen" userId="45e968ed-a06c-4cb9-a9ca-2f32bff91007" providerId="ADAL" clId="{0975BD6D-DF64-440A-AEF0-43903A09AACB}" dt="2022-03-18T16:18:43.345" v="104" actId="26606"/>
        <pc:sldMasterMkLst>
          <pc:docMk/>
          <pc:sldMasterMk cId="1129986486" sldId="2147483785"/>
        </pc:sldMasterMkLst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1129986486" sldId="2147483785"/>
            <pc:sldLayoutMk cId="155679253" sldId="2147483774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1129986486" sldId="2147483785"/>
            <pc:sldLayoutMk cId="3492905156" sldId="2147483775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1129986486" sldId="2147483785"/>
            <pc:sldLayoutMk cId="4061300561" sldId="2147483776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1129986486" sldId="2147483785"/>
            <pc:sldLayoutMk cId="1311834336" sldId="2147483777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1129986486" sldId="2147483785"/>
            <pc:sldLayoutMk cId="1696190841" sldId="2147483778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1129986486" sldId="2147483785"/>
            <pc:sldLayoutMk cId="3113450196" sldId="2147483779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1129986486" sldId="2147483785"/>
            <pc:sldLayoutMk cId="2187672601" sldId="2147483780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1129986486" sldId="2147483785"/>
            <pc:sldLayoutMk cId="140830865" sldId="2147483781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1129986486" sldId="2147483785"/>
            <pc:sldLayoutMk cId="2092634154" sldId="2147483782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1129986486" sldId="2147483785"/>
            <pc:sldLayoutMk cId="760386503" sldId="2147483783"/>
          </pc:sldLayoutMkLst>
        </pc:sldLayoutChg>
        <pc:sldLayoutChg chg="add del">
          <pc:chgData name="James Nguyen" userId="45e968ed-a06c-4cb9-a9ca-2f32bff91007" providerId="ADAL" clId="{0975BD6D-DF64-440A-AEF0-43903A09AACB}" dt="2022-03-18T16:18:43.345" v="104" actId="26606"/>
          <pc:sldLayoutMkLst>
            <pc:docMk/>
            <pc:sldMasterMk cId="1129986486" sldId="2147483785"/>
            <pc:sldLayoutMk cId="505902979" sldId="2147483784"/>
          </pc:sldLayoutMkLst>
        </pc:sldLayoutChg>
      </pc:sldMasterChg>
      <pc:sldMasterChg chg="add del addSldLayout delSldLayout">
        <pc:chgData name="James Nguyen" userId="45e968ed-a06c-4cb9-a9ca-2f32bff91007" providerId="ADAL" clId="{0975BD6D-DF64-440A-AEF0-43903A09AACB}" dt="2022-03-18T16:18:43.283" v="103" actId="26606"/>
        <pc:sldMasterMkLst>
          <pc:docMk/>
          <pc:sldMasterMk cId="2191883087" sldId="2147483811"/>
        </pc:sldMasterMkLst>
        <pc:sldLayoutChg chg="add del">
          <pc:chgData name="James Nguyen" userId="45e968ed-a06c-4cb9-a9ca-2f32bff91007" providerId="ADAL" clId="{0975BD6D-DF64-440A-AEF0-43903A09AACB}" dt="2022-03-18T16:18:43.283" v="103" actId="26606"/>
          <pc:sldLayoutMkLst>
            <pc:docMk/>
            <pc:sldMasterMk cId="2191883087" sldId="2147483811"/>
            <pc:sldLayoutMk cId="3235581531" sldId="2147483800"/>
          </pc:sldLayoutMkLst>
        </pc:sldLayoutChg>
        <pc:sldLayoutChg chg="add del">
          <pc:chgData name="James Nguyen" userId="45e968ed-a06c-4cb9-a9ca-2f32bff91007" providerId="ADAL" clId="{0975BD6D-DF64-440A-AEF0-43903A09AACB}" dt="2022-03-18T16:18:43.283" v="103" actId="26606"/>
          <pc:sldLayoutMkLst>
            <pc:docMk/>
            <pc:sldMasterMk cId="2191883087" sldId="2147483811"/>
            <pc:sldLayoutMk cId="4276449293" sldId="2147483801"/>
          </pc:sldLayoutMkLst>
        </pc:sldLayoutChg>
        <pc:sldLayoutChg chg="add del">
          <pc:chgData name="James Nguyen" userId="45e968ed-a06c-4cb9-a9ca-2f32bff91007" providerId="ADAL" clId="{0975BD6D-DF64-440A-AEF0-43903A09AACB}" dt="2022-03-18T16:18:43.283" v="103" actId="26606"/>
          <pc:sldLayoutMkLst>
            <pc:docMk/>
            <pc:sldMasterMk cId="2191883087" sldId="2147483811"/>
            <pc:sldLayoutMk cId="2667651794" sldId="2147483802"/>
          </pc:sldLayoutMkLst>
        </pc:sldLayoutChg>
        <pc:sldLayoutChg chg="add del">
          <pc:chgData name="James Nguyen" userId="45e968ed-a06c-4cb9-a9ca-2f32bff91007" providerId="ADAL" clId="{0975BD6D-DF64-440A-AEF0-43903A09AACB}" dt="2022-03-18T16:18:43.283" v="103" actId="26606"/>
          <pc:sldLayoutMkLst>
            <pc:docMk/>
            <pc:sldMasterMk cId="2191883087" sldId="2147483811"/>
            <pc:sldLayoutMk cId="3932319812" sldId="2147483803"/>
          </pc:sldLayoutMkLst>
        </pc:sldLayoutChg>
        <pc:sldLayoutChg chg="add del">
          <pc:chgData name="James Nguyen" userId="45e968ed-a06c-4cb9-a9ca-2f32bff91007" providerId="ADAL" clId="{0975BD6D-DF64-440A-AEF0-43903A09AACB}" dt="2022-03-18T16:18:43.283" v="103" actId="26606"/>
          <pc:sldLayoutMkLst>
            <pc:docMk/>
            <pc:sldMasterMk cId="2191883087" sldId="2147483811"/>
            <pc:sldLayoutMk cId="1126735511" sldId="2147483804"/>
          </pc:sldLayoutMkLst>
        </pc:sldLayoutChg>
        <pc:sldLayoutChg chg="add del">
          <pc:chgData name="James Nguyen" userId="45e968ed-a06c-4cb9-a9ca-2f32bff91007" providerId="ADAL" clId="{0975BD6D-DF64-440A-AEF0-43903A09AACB}" dt="2022-03-18T16:18:43.283" v="103" actId="26606"/>
          <pc:sldLayoutMkLst>
            <pc:docMk/>
            <pc:sldMasterMk cId="2191883087" sldId="2147483811"/>
            <pc:sldLayoutMk cId="787428263" sldId="2147483805"/>
          </pc:sldLayoutMkLst>
        </pc:sldLayoutChg>
        <pc:sldLayoutChg chg="add del">
          <pc:chgData name="James Nguyen" userId="45e968ed-a06c-4cb9-a9ca-2f32bff91007" providerId="ADAL" clId="{0975BD6D-DF64-440A-AEF0-43903A09AACB}" dt="2022-03-18T16:18:43.283" v="103" actId="26606"/>
          <pc:sldLayoutMkLst>
            <pc:docMk/>
            <pc:sldMasterMk cId="2191883087" sldId="2147483811"/>
            <pc:sldLayoutMk cId="2090783183" sldId="2147483806"/>
          </pc:sldLayoutMkLst>
        </pc:sldLayoutChg>
        <pc:sldLayoutChg chg="add del">
          <pc:chgData name="James Nguyen" userId="45e968ed-a06c-4cb9-a9ca-2f32bff91007" providerId="ADAL" clId="{0975BD6D-DF64-440A-AEF0-43903A09AACB}" dt="2022-03-18T16:18:43.283" v="103" actId="26606"/>
          <pc:sldLayoutMkLst>
            <pc:docMk/>
            <pc:sldMasterMk cId="2191883087" sldId="2147483811"/>
            <pc:sldLayoutMk cId="532948656" sldId="2147483807"/>
          </pc:sldLayoutMkLst>
        </pc:sldLayoutChg>
        <pc:sldLayoutChg chg="add del">
          <pc:chgData name="James Nguyen" userId="45e968ed-a06c-4cb9-a9ca-2f32bff91007" providerId="ADAL" clId="{0975BD6D-DF64-440A-AEF0-43903A09AACB}" dt="2022-03-18T16:18:43.283" v="103" actId="26606"/>
          <pc:sldLayoutMkLst>
            <pc:docMk/>
            <pc:sldMasterMk cId="2191883087" sldId="2147483811"/>
            <pc:sldLayoutMk cId="2989552973" sldId="2147483808"/>
          </pc:sldLayoutMkLst>
        </pc:sldLayoutChg>
        <pc:sldLayoutChg chg="add del">
          <pc:chgData name="James Nguyen" userId="45e968ed-a06c-4cb9-a9ca-2f32bff91007" providerId="ADAL" clId="{0975BD6D-DF64-440A-AEF0-43903A09AACB}" dt="2022-03-18T16:18:43.283" v="103" actId="26606"/>
          <pc:sldLayoutMkLst>
            <pc:docMk/>
            <pc:sldMasterMk cId="2191883087" sldId="2147483811"/>
            <pc:sldLayoutMk cId="4042349583" sldId="2147483809"/>
          </pc:sldLayoutMkLst>
        </pc:sldLayoutChg>
        <pc:sldLayoutChg chg="add del">
          <pc:chgData name="James Nguyen" userId="45e968ed-a06c-4cb9-a9ca-2f32bff91007" providerId="ADAL" clId="{0975BD6D-DF64-440A-AEF0-43903A09AACB}" dt="2022-03-18T16:18:43.283" v="103" actId="26606"/>
          <pc:sldLayoutMkLst>
            <pc:docMk/>
            <pc:sldMasterMk cId="2191883087" sldId="2147483811"/>
            <pc:sldLayoutMk cId="369659522" sldId="214748381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3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5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3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8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0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9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0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78" r:id="rId6"/>
    <p:sldLayoutId id="2147483774" r:id="rId7"/>
    <p:sldLayoutId id="2147483775" r:id="rId8"/>
    <p:sldLayoutId id="2147483776" r:id="rId9"/>
    <p:sldLayoutId id="2147483777" r:id="rId10"/>
    <p:sldLayoutId id="21474837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40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3" name="Group 42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44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46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48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50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52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53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55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56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59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60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66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67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68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69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70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lowchart: Document 75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CB89A0CC-3BA7-AE4A-95B0-F4D047D65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9090" r="1" b="19113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B44D1-CAE9-4479-9ED4-1C775D0BA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668980"/>
            <a:ext cx="10809844" cy="187438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Implement MLOps with Github Action AML vNext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337B1-F960-41CC-9331-E75EFDAD7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4536953"/>
            <a:ext cx="7379062" cy="1633637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0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7E37-0C7E-4F84-B05F-5E3DBAB0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76B5-37F2-48AD-A7CE-94E21F0A5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Overall design </a:t>
            </a:r>
          </a:p>
          <a:p>
            <a:r>
              <a:rPr lang="en-US" dirty="0"/>
              <a:t>Branch strategy</a:t>
            </a:r>
          </a:p>
          <a:p>
            <a:r>
              <a:rPr lang="en-US" dirty="0"/>
              <a:t>CI flow</a:t>
            </a:r>
          </a:p>
          <a:p>
            <a:r>
              <a:rPr lang="en-US" dirty="0"/>
              <a:t>CD flow</a:t>
            </a:r>
          </a:p>
          <a:p>
            <a:r>
              <a:rPr lang="en-US" dirty="0"/>
              <a:t>Demo</a:t>
            </a:r>
          </a:p>
          <a:p>
            <a:r>
              <a:rPr lang="en-US"/>
              <a:t>What’s next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277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Grandview</vt:lpstr>
      <vt:lpstr>Wingdings</vt:lpstr>
      <vt:lpstr>CosineVTI</vt:lpstr>
      <vt:lpstr>Implement MLOps with Github Action AML vNext </vt:lpstr>
      <vt:lpstr>Agenda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Nguyen;Alexandre Delarue;Nicole Serafino;Foad Khoshouei</dc:creator>
  <cp:lastModifiedBy>James Nguyen</cp:lastModifiedBy>
  <cp:revision>1</cp:revision>
  <dcterms:created xsi:type="dcterms:W3CDTF">2022-03-18T16:14:13Z</dcterms:created>
  <dcterms:modified xsi:type="dcterms:W3CDTF">2022-03-18T16:32:09Z</dcterms:modified>
</cp:coreProperties>
</file>