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8F3EF-B7FF-44AC-A3AA-1331C08BF55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937BBD-A368-49A2-B92F-D1AC5CC6B624}">
      <dgm:prSet/>
      <dgm:spPr/>
      <dgm:t>
        <a:bodyPr/>
        <a:lstStyle/>
        <a:p>
          <a:r>
            <a:rPr lang="en-US"/>
            <a:t>GitHub</a:t>
          </a:r>
        </a:p>
      </dgm:t>
    </dgm:pt>
    <dgm:pt modelId="{EE165812-8AB1-4594-97DE-CDE479194A2A}" type="parTrans" cxnId="{B6E05684-F261-4877-9E6F-C71270F5B210}">
      <dgm:prSet/>
      <dgm:spPr/>
      <dgm:t>
        <a:bodyPr/>
        <a:lstStyle/>
        <a:p>
          <a:endParaRPr lang="en-US"/>
        </a:p>
      </dgm:t>
    </dgm:pt>
    <dgm:pt modelId="{27C469E7-E379-484F-8187-339687551154}" type="sibTrans" cxnId="{B6E05684-F261-4877-9E6F-C71270F5B210}">
      <dgm:prSet/>
      <dgm:spPr/>
      <dgm:t>
        <a:bodyPr/>
        <a:lstStyle/>
        <a:p>
          <a:endParaRPr lang="en-US"/>
        </a:p>
      </dgm:t>
    </dgm:pt>
    <dgm:pt modelId="{C01C87EA-724B-48C8-8E0A-354B1342CAA5}">
      <dgm:prSet/>
      <dgm:spPr/>
      <dgm:t>
        <a:bodyPr/>
        <a:lstStyle/>
        <a:p>
          <a:r>
            <a:rPr lang="en-US"/>
            <a:t>IntelliJ</a:t>
          </a:r>
        </a:p>
      </dgm:t>
    </dgm:pt>
    <dgm:pt modelId="{3ED0B260-EBED-457D-86C9-F49BB93F69BF}" type="parTrans" cxnId="{BE1BBE97-CF30-48A6-93FD-1281DFC59B1C}">
      <dgm:prSet/>
      <dgm:spPr/>
      <dgm:t>
        <a:bodyPr/>
        <a:lstStyle/>
        <a:p>
          <a:endParaRPr lang="en-US"/>
        </a:p>
      </dgm:t>
    </dgm:pt>
    <dgm:pt modelId="{BBD6D0F1-3C3D-43B7-9114-92FA9F239A6E}" type="sibTrans" cxnId="{BE1BBE97-CF30-48A6-93FD-1281DFC59B1C}">
      <dgm:prSet/>
      <dgm:spPr/>
      <dgm:t>
        <a:bodyPr/>
        <a:lstStyle/>
        <a:p>
          <a:endParaRPr lang="en-US"/>
        </a:p>
      </dgm:t>
    </dgm:pt>
    <dgm:pt modelId="{C25782D7-F119-4762-B7F4-E3DB1F62E597}">
      <dgm:prSet/>
      <dgm:spPr/>
      <dgm:t>
        <a:bodyPr/>
        <a:lstStyle/>
        <a:p>
          <a:r>
            <a:rPr lang="en-US"/>
            <a:t>Swing</a:t>
          </a:r>
        </a:p>
      </dgm:t>
    </dgm:pt>
    <dgm:pt modelId="{B1BEE2C0-C446-4194-9F25-BA80E7E7DEC7}" type="parTrans" cxnId="{A3A87993-8793-486E-8B13-6159FF84DFAE}">
      <dgm:prSet/>
      <dgm:spPr/>
      <dgm:t>
        <a:bodyPr/>
        <a:lstStyle/>
        <a:p>
          <a:endParaRPr lang="en-US"/>
        </a:p>
      </dgm:t>
    </dgm:pt>
    <dgm:pt modelId="{A13C9F43-417F-4BE7-9EE6-BA58F4D750F1}" type="sibTrans" cxnId="{A3A87993-8793-486E-8B13-6159FF84DFAE}">
      <dgm:prSet/>
      <dgm:spPr/>
      <dgm:t>
        <a:bodyPr/>
        <a:lstStyle/>
        <a:p>
          <a:endParaRPr lang="en-US"/>
        </a:p>
      </dgm:t>
    </dgm:pt>
    <dgm:pt modelId="{5758D331-A673-47EC-9FAD-3D770A62B926}">
      <dgm:prSet/>
      <dgm:spPr/>
      <dgm:t>
        <a:bodyPr/>
        <a:lstStyle/>
        <a:p>
          <a:r>
            <a:rPr lang="en-US"/>
            <a:t>Blue J (Documentation Tool)</a:t>
          </a:r>
        </a:p>
      </dgm:t>
    </dgm:pt>
    <dgm:pt modelId="{28D1BB26-096E-4024-82F1-0B8591231930}" type="parTrans" cxnId="{D9183845-07AC-4E74-92C0-572EA015507A}">
      <dgm:prSet/>
      <dgm:spPr/>
      <dgm:t>
        <a:bodyPr/>
        <a:lstStyle/>
        <a:p>
          <a:endParaRPr lang="en-US"/>
        </a:p>
      </dgm:t>
    </dgm:pt>
    <dgm:pt modelId="{56853699-E50E-4485-B228-37B988A58C6A}" type="sibTrans" cxnId="{D9183845-07AC-4E74-92C0-572EA015507A}">
      <dgm:prSet/>
      <dgm:spPr/>
      <dgm:t>
        <a:bodyPr/>
        <a:lstStyle/>
        <a:p>
          <a:endParaRPr lang="en-US"/>
        </a:p>
      </dgm:t>
    </dgm:pt>
    <dgm:pt modelId="{83C9D8C5-4FF8-41C4-AEDB-4D6853434DA1}">
      <dgm:prSet/>
      <dgm:spPr/>
      <dgm:t>
        <a:bodyPr/>
        <a:lstStyle/>
        <a:p>
          <a:r>
            <a:rPr lang="en-US"/>
            <a:t>Discord/Zoom</a:t>
          </a:r>
        </a:p>
      </dgm:t>
    </dgm:pt>
    <dgm:pt modelId="{74849638-A845-40FD-804D-47478377E524}" type="parTrans" cxnId="{636249F2-796E-4E2E-B1FC-28E9CA3075EC}">
      <dgm:prSet/>
      <dgm:spPr/>
      <dgm:t>
        <a:bodyPr/>
        <a:lstStyle/>
        <a:p>
          <a:endParaRPr lang="en-US"/>
        </a:p>
      </dgm:t>
    </dgm:pt>
    <dgm:pt modelId="{8E4C12CB-04D0-485E-A4F9-2F09BAA8FCE5}" type="sibTrans" cxnId="{636249F2-796E-4E2E-B1FC-28E9CA3075EC}">
      <dgm:prSet/>
      <dgm:spPr/>
      <dgm:t>
        <a:bodyPr/>
        <a:lstStyle/>
        <a:p>
          <a:endParaRPr lang="en-US"/>
        </a:p>
      </dgm:t>
    </dgm:pt>
    <dgm:pt modelId="{5A13633A-2FBC-4017-96FF-F4D8CD80A5DB}">
      <dgm:prSet/>
      <dgm:spPr/>
      <dgm:t>
        <a:bodyPr/>
        <a:lstStyle/>
        <a:p>
          <a:r>
            <a:rPr lang="en-US"/>
            <a:t>Violet UML</a:t>
          </a:r>
        </a:p>
      </dgm:t>
    </dgm:pt>
    <dgm:pt modelId="{EA77187B-90DD-4674-BBA8-ABA226FA4164}" type="parTrans" cxnId="{E099889F-FD78-4723-8ABD-E366B1517C96}">
      <dgm:prSet/>
      <dgm:spPr/>
      <dgm:t>
        <a:bodyPr/>
        <a:lstStyle/>
        <a:p>
          <a:endParaRPr lang="en-US"/>
        </a:p>
      </dgm:t>
    </dgm:pt>
    <dgm:pt modelId="{77044D2F-4697-4D7B-A0CB-375C9227BDC2}" type="sibTrans" cxnId="{E099889F-FD78-4723-8ABD-E366B1517C96}">
      <dgm:prSet/>
      <dgm:spPr/>
      <dgm:t>
        <a:bodyPr/>
        <a:lstStyle/>
        <a:p>
          <a:endParaRPr lang="en-US"/>
        </a:p>
      </dgm:t>
    </dgm:pt>
    <dgm:pt modelId="{6B34BA42-3DC3-4932-8120-ECB629A544F9}" type="pres">
      <dgm:prSet presAssocID="{9D58F3EF-B7FF-44AC-A3AA-1331C08BF55D}" presName="vert0" presStyleCnt="0">
        <dgm:presLayoutVars>
          <dgm:dir/>
          <dgm:animOne val="branch"/>
          <dgm:animLvl val="lvl"/>
        </dgm:presLayoutVars>
      </dgm:prSet>
      <dgm:spPr/>
    </dgm:pt>
    <dgm:pt modelId="{DB688F84-1997-48F5-AC54-643DCDBC7047}" type="pres">
      <dgm:prSet presAssocID="{B4937BBD-A368-49A2-B92F-D1AC5CC6B624}" presName="thickLine" presStyleLbl="alignNode1" presStyleIdx="0" presStyleCnt="6"/>
      <dgm:spPr/>
    </dgm:pt>
    <dgm:pt modelId="{703D08CB-28AB-4F09-AD29-39A1F7123EC4}" type="pres">
      <dgm:prSet presAssocID="{B4937BBD-A368-49A2-B92F-D1AC5CC6B624}" presName="horz1" presStyleCnt="0"/>
      <dgm:spPr/>
    </dgm:pt>
    <dgm:pt modelId="{7EFF6B8A-5FF5-4CBC-A674-B7A2B04CCD51}" type="pres">
      <dgm:prSet presAssocID="{B4937BBD-A368-49A2-B92F-D1AC5CC6B624}" presName="tx1" presStyleLbl="revTx" presStyleIdx="0" presStyleCnt="6"/>
      <dgm:spPr/>
    </dgm:pt>
    <dgm:pt modelId="{A3EDD57B-568E-4341-A624-6818AD0A5E74}" type="pres">
      <dgm:prSet presAssocID="{B4937BBD-A368-49A2-B92F-D1AC5CC6B624}" presName="vert1" presStyleCnt="0"/>
      <dgm:spPr/>
    </dgm:pt>
    <dgm:pt modelId="{A92388D5-68D9-42CE-98F3-25DF57A335AE}" type="pres">
      <dgm:prSet presAssocID="{C01C87EA-724B-48C8-8E0A-354B1342CAA5}" presName="thickLine" presStyleLbl="alignNode1" presStyleIdx="1" presStyleCnt="6"/>
      <dgm:spPr/>
    </dgm:pt>
    <dgm:pt modelId="{3CFFC843-37A1-4DCF-BF16-11D7BB13DB21}" type="pres">
      <dgm:prSet presAssocID="{C01C87EA-724B-48C8-8E0A-354B1342CAA5}" presName="horz1" presStyleCnt="0"/>
      <dgm:spPr/>
    </dgm:pt>
    <dgm:pt modelId="{191F4B0E-0F58-458C-A308-C5EBD85DD56E}" type="pres">
      <dgm:prSet presAssocID="{C01C87EA-724B-48C8-8E0A-354B1342CAA5}" presName="tx1" presStyleLbl="revTx" presStyleIdx="1" presStyleCnt="6"/>
      <dgm:spPr/>
    </dgm:pt>
    <dgm:pt modelId="{408DCAE6-670F-403A-B926-16416D0095C5}" type="pres">
      <dgm:prSet presAssocID="{C01C87EA-724B-48C8-8E0A-354B1342CAA5}" presName="vert1" presStyleCnt="0"/>
      <dgm:spPr/>
    </dgm:pt>
    <dgm:pt modelId="{8C691DE4-C4FF-4DAD-8B01-7F4A2D2E0BEC}" type="pres">
      <dgm:prSet presAssocID="{C25782D7-F119-4762-B7F4-E3DB1F62E597}" presName="thickLine" presStyleLbl="alignNode1" presStyleIdx="2" presStyleCnt="6"/>
      <dgm:spPr/>
    </dgm:pt>
    <dgm:pt modelId="{B86E4007-565F-42D0-9CE9-62933A3FA662}" type="pres">
      <dgm:prSet presAssocID="{C25782D7-F119-4762-B7F4-E3DB1F62E597}" presName="horz1" presStyleCnt="0"/>
      <dgm:spPr/>
    </dgm:pt>
    <dgm:pt modelId="{29DEC413-983B-4A6B-8745-B98EEDC4DB85}" type="pres">
      <dgm:prSet presAssocID="{C25782D7-F119-4762-B7F4-E3DB1F62E597}" presName="tx1" presStyleLbl="revTx" presStyleIdx="2" presStyleCnt="6"/>
      <dgm:spPr/>
    </dgm:pt>
    <dgm:pt modelId="{D63EC9AA-513B-4BC3-9848-84661B3A8701}" type="pres">
      <dgm:prSet presAssocID="{C25782D7-F119-4762-B7F4-E3DB1F62E597}" presName="vert1" presStyleCnt="0"/>
      <dgm:spPr/>
    </dgm:pt>
    <dgm:pt modelId="{663AAD1F-E135-49A8-819F-0882BF17E24B}" type="pres">
      <dgm:prSet presAssocID="{5758D331-A673-47EC-9FAD-3D770A62B926}" presName="thickLine" presStyleLbl="alignNode1" presStyleIdx="3" presStyleCnt="6"/>
      <dgm:spPr/>
    </dgm:pt>
    <dgm:pt modelId="{86635FA0-4A49-4D3F-90FB-A0A093756FCF}" type="pres">
      <dgm:prSet presAssocID="{5758D331-A673-47EC-9FAD-3D770A62B926}" presName="horz1" presStyleCnt="0"/>
      <dgm:spPr/>
    </dgm:pt>
    <dgm:pt modelId="{C487887A-C6C1-43C9-89D6-710C28AAEBC4}" type="pres">
      <dgm:prSet presAssocID="{5758D331-A673-47EC-9FAD-3D770A62B926}" presName="tx1" presStyleLbl="revTx" presStyleIdx="3" presStyleCnt="6"/>
      <dgm:spPr/>
    </dgm:pt>
    <dgm:pt modelId="{D0467D7A-268C-42EA-97DC-70110B437AC8}" type="pres">
      <dgm:prSet presAssocID="{5758D331-A673-47EC-9FAD-3D770A62B926}" presName="vert1" presStyleCnt="0"/>
      <dgm:spPr/>
    </dgm:pt>
    <dgm:pt modelId="{4A617B08-F092-4DE7-896C-D4AC0ECF806F}" type="pres">
      <dgm:prSet presAssocID="{83C9D8C5-4FF8-41C4-AEDB-4D6853434DA1}" presName="thickLine" presStyleLbl="alignNode1" presStyleIdx="4" presStyleCnt="6"/>
      <dgm:spPr/>
    </dgm:pt>
    <dgm:pt modelId="{BACEBAAD-A6F8-420F-8544-28389ADF5F78}" type="pres">
      <dgm:prSet presAssocID="{83C9D8C5-4FF8-41C4-AEDB-4D6853434DA1}" presName="horz1" presStyleCnt="0"/>
      <dgm:spPr/>
    </dgm:pt>
    <dgm:pt modelId="{49730AE4-1AA7-4F56-8E95-B194FCEFD315}" type="pres">
      <dgm:prSet presAssocID="{83C9D8C5-4FF8-41C4-AEDB-4D6853434DA1}" presName="tx1" presStyleLbl="revTx" presStyleIdx="4" presStyleCnt="6"/>
      <dgm:spPr/>
    </dgm:pt>
    <dgm:pt modelId="{AFF9304A-486C-4B86-AB22-8254E0D6A954}" type="pres">
      <dgm:prSet presAssocID="{83C9D8C5-4FF8-41C4-AEDB-4D6853434DA1}" presName="vert1" presStyleCnt="0"/>
      <dgm:spPr/>
    </dgm:pt>
    <dgm:pt modelId="{6F41A7DC-034C-4E5C-AD14-09F05FD90F3F}" type="pres">
      <dgm:prSet presAssocID="{5A13633A-2FBC-4017-96FF-F4D8CD80A5DB}" presName="thickLine" presStyleLbl="alignNode1" presStyleIdx="5" presStyleCnt="6"/>
      <dgm:spPr/>
    </dgm:pt>
    <dgm:pt modelId="{30AC9EEE-1E23-41C0-82E7-4BF27787BFD0}" type="pres">
      <dgm:prSet presAssocID="{5A13633A-2FBC-4017-96FF-F4D8CD80A5DB}" presName="horz1" presStyleCnt="0"/>
      <dgm:spPr/>
    </dgm:pt>
    <dgm:pt modelId="{FDBC63A1-D39A-4807-ADA3-2EC8451449B9}" type="pres">
      <dgm:prSet presAssocID="{5A13633A-2FBC-4017-96FF-F4D8CD80A5DB}" presName="tx1" presStyleLbl="revTx" presStyleIdx="5" presStyleCnt="6"/>
      <dgm:spPr/>
    </dgm:pt>
    <dgm:pt modelId="{1383B45F-259C-4EE4-9308-9E390B2AD833}" type="pres">
      <dgm:prSet presAssocID="{5A13633A-2FBC-4017-96FF-F4D8CD80A5DB}" presName="vert1" presStyleCnt="0"/>
      <dgm:spPr/>
    </dgm:pt>
  </dgm:ptLst>
  <dgm:cxnLst>
    <dgm:cxn modelId="{583D182C-C80B-4979-BF94-A4DD10D2E97D}" type="presOf" srcId="{C01C87EA-724B-48C8-8E0A-354B1342CAA5}" destId="{191F4B0E-0F58-458C-A308-C5EBD85DD56E}" srcOrd="0" destOrd="0" presId="urn:microsoft.com/office/officeart/2008/layout/LinedList"/>
    <dgm:cxn modelId="{D9183845-07AC-4E74-92C0-572EA015507A}" srcId="{9D58F3EF-B7FF-44AC-A3AA-1331C08BF55D}" destId="{5758D331-A673-47EC-9FAD-3D770A62B926}" srcOrd="3" destOrd="0" parTransId="{28D1BB26-096E-4024-82F1-0B8591231930}" sibTransId="{56853699-E50E-4485-B228-37B988A58C6A}"/>
    <dgm:cxn modelId="{F00C8B6A-AB45-494F-9047-E856F59A08CA}" type="presOf" srcId="{83C9D8C5-4FF8-41C4-AEDB-4D6853434DA1}" destId="{49730AE4-1AA7-4F56-8E95-B194FCEFD315}" srcOrd="0" destOrd="0" presId="urn:microsoft.com/office/officeart/2008/layout/LinedList"/>
    <dgm:cxn modelId="{EC425954-6E38-4F3F-A91E-E17E86BF91B1}" type="presOf" srcId="{5A13633A-2FBC-4017-96FF-F4D8CD80A5DB}" destId="{FDBC63A1-D39A-4807-ADA3-2EC8451449B9}" srcOrd="0" destOrd="0" presId="urn:microsoft.com/office/officeart/2008/layout/LinedList"/>
    <dgm:cxn modelId="{B6E05684-F261-4877-9E6F-C71270F5B210}" srcId="{9D58F3EF-B7FF-44AC-A3AA-1331C08BF55D}" destId="{B4937BBD-A368-49A2-B92F-D1AC5CC6B624}" srcOrd="0" destOrd="0" parTransId="{EE165812-8AB1-4594-97DE-CDE479194A2A}" sibTransId="{27C469E7-E379-484F-8187-339687551154}"/>
    <dgm:cxn modelId="{870FEB8C-9475-4B3B-9714-B1E65D8C5437}" type="presOf" srcId="{9D58F3EF-B7FF-44AC-A3AA-1331C08BF55D}" destId="{6B34BA42-3DC3-4932-8120-ECB629A544F9}" srcOrd="0" destOrd="0" presId="urn:microsoft.com/office/officeart/2008/layout/LinedList"/>
    <dgm:cxn modelId="{A3A87993-8793-486E-8B13-6159FF84DFAE}" srcId="{9D58F3EF-B7FF-44AC-A3AA-1331C08BF55D}" destId="{C25782D7-F119-4762-B7F4-E3DB1F62E597}" srcOrd="2" destOrd="0" parTransId="{B1BEE2C0-C446-4194-9F25-BA80E7E7DEC7}" sibTransId="{A13C9F43-417F-4BE7-9EE6-BA58F4D750F1}"/>
    <dgm:cxn modelId="{BE1BBE97-CF30-48A6-93FD-1281DFC59B1C}" srcId="{9D58F3EF-B7FF-44AC-A3AA-1331C08BF55D}" destId="{C01C87EA-724B-48C8-8E0A-354B1342CAA5}" srcOrd="1" destOrd="0" parTransId="{3ED0B260-EBED-457D-86C9-F49BB93F69BF}" sibTransId="{BBD6D0F1-3C3D-43B7-9114-92FA9F239A6E}"/>
    <dgm:cxn modelId="{E099889F-FD78-4723-8ABD-E366B1517C96}" srcId="{9D58F3EF-B7FF-44AC-A3AA-1331C08BF55D}" destId="{5A13633A-2FBC-4017-96FF-F4D8CD80A5DB}" srcOrd="5" destOrd="0" parTransId="{EA77187B-90DD-4674-BBA8-ABA226FA4164}" sibTransId="{77044D2F-4697-4D7B-A0CB-375C9227BDC2}"/>
    <dgm:cxn modelId="{F9D16BB3-76CC-4B4B-A157-67AD42D42813}" type="presOf" srcId="{5758D331-A673-47EC-9FAD-3D770A62B926}" destId="{C487887A-C6C1-43C9-89D6-710C28AAEBC4}" srcOrd="0" destOrd="0" presId="urn:microsoft.com/office/officeart/2008/layout/LinedList"/>
    <dgm:cxn modelId="{000E10B7-0C36-4117-885F-6632FC993765}" type="presOf" srcId="{C25782D7-F119-4762-B7F4-E3DB1F62E597}" destId="{29DEC413-983B-4A6B-8745-B98EEDC4DB85}" srcOrd="0" destOrd="0" presId="urn:microsoft.com/office/officeart/2008/layout/LinedList"/>
    <dgm:cxn modelId="{5F4953C0-3D5E-4703-AD22-682FCF7EE103}" type="presOf" srcId="{B4937BBD-A368-49A2-B92F-D1AC5CC6B624}" destId="{7EFF6B8A-5FF5-4CBC-A674-B7A2B04CCD51}" srcOrd="0" destOrd="0" presId="urn:microsoft.com/office/officeart/2008/layout/LinedList"/>
    <dgm:cxn modelId="{636249F2-796E-4E2E-B1FC-28E9CA3075EC}" srcId="{9D58F3EF-B7FF-44AC-A3AA-1331C08BF55D}" destId="{83C9D8C5-4FF8-41C4-AEDB-4D6853434DA1}" srcOrd="4" destOrd="0" parTransId="{74849638-A845-40FD-804D-47478377E524}" sibTransId="{8E4C12CB-04D0-485E-A4F9-2F09BAA8FCE5}"/>
    <dgm:cxn modelId="{7785F2F4-44D3-40C7-9263-B62C9CABE254}" type="presParOf" srcId="{6B34BA42-3DC3-4932-8120-ECB629A544F9}" destId="{DB688F84-1997-48F5-AC54-643DCDBC7047}" srcOrd="0" destOrd="0" presId="urn:microsoft.com/office/officeart/2008/layout/LinedList"/>
    <dgm:cxn modelId="{C7E6ACC2-274B-4749-8499-5A9C1A091934}" type="presParOf" srcId="{6B34BA42-3DC3-4932-8120-ECB629A544F9}" destId="{703D08CB-28AB-4F09-AD29-39A1F7123EC4}" srcOrd="1" destOrd="0" presId="urn:microsoft.com/office/officeart/2008/layout/LinedList"/>
    <dgm:cxn modelId="{EDA30B44-F4B0-4B35-A8EF-292F2DA2C2BC}" type="presParOf" srcId="{703D08CB-28AB-4F09-AD29-39A1F7123EC4}" destId="{7EFF6B8A-5FF5-4CBC-A674-B7A2B04CCD51}" srcOrd="0" destOrd="0" presId="urn:microsoft.com/office/officeart/2008/layout/LinedList"/>
    <dgm:cxn modelId="{2739AC64-7107-4B17-94BE-E77181670CED}" type="presParOf" srcId="{703D08CB-28AB-4F09-AD29-39A1F7123EC4}" destId="{A3EDD57B-568E-4341-A624-6818AD0A5E74}" srcOrd="1" destOrd="0" presId="urn:microsoft.com/office/officeart/2008/layout/LinedList"/>
    <dgm:cxn modelId="{BD894BF7-3FC7-4352-BC5A-4B939EAA6BCD}" type="presParOf" srcId="{6B34BA42-3DC3-4932-8120-ECB629A544F9}" destId="{A92388D5-68D9-42CE-98F3-25DF57A335AE}" srcOrd="2" destOrd="0" presId="urn:microsoft.com/office/officeart/2008/layout/LinedList"/>
    <dgm:cxn modelId="{E4D9D558-37DF-4D3D-AF70-C43A2261EB79}" type="presParOf" srcId="{6B34BA42-3DC3-4932-8120-ECB629A544F9}" destId="{3CFFC843-37A1-4DCF-BF16-11D7BB13DB21}" srcOrd="3" destOrd="0" presId="urn:microsoft.com/office/officeart/2008/layout/LinedList"/>
    <dgm:cxn modelId="{F0068004-CE3C-4184-85E6-345D6A3E8EED}" type="presParOf" srcId="{3CFFC843-37A1-4DCF-BF16-11D7BB13DB21}" destId="{191F4B0E-0F58-458C-A308-C5EBD85DD56E}" srcOrd="0" destOrd="0" presId="urn:microsoft.com/office/officeart/2008/layout/LinedList"/>
    <dgm:cxn modelId="{048454F2-266A-4EA2-A6E7-D54533C6DA9C}" type="presParOf" srcId="{3CFFC843-37A1-4DCF-BF16-11D7BB13DB21}" destId="{408DCAE6-670F-403A-B926-16416D0095C5}" srcOrd="1" destOrd="0" presId="urn:microsoft.com/office/officeart/2008/layout/LinedList"/>
    <dgm:cxn modelId="{CA4C2D98-8AA3-41E7-AE14-E43DAC31B4C8}" type="presParOf" srcId="{6B34BA42-3DC3-4932-8120-ECB629A544F9}" destId="{8C691DE4-C4FF-4DAD-8B01-7F4A2D2E0BEC}" srcOrd="4" destOrd="0" presId="urn:microsoft.com/office/officeart/2008/layout/LinedList"/>
    <dgm:cxn modelId="{83474E05-7F99-4692-A484-9A2BE97F16EF}" type="presParOf" srcId="{6B34BA42-3DC3-4932-8120-ECB629A544F9}" destId="{B86E4007-565F-42D0-9CE9-62933A3FA662}" srcOrd="5" destOrd="0" presId="urn:microsoft.com/office/officeart/2008/layout/LinedList"/>
    <dgm:cxn modelId="{A911F8FA-40E8-438E-A912-EE180674FF88}" type="presParOf" srcId="{B86E4007-565F-42D0-9CE9-62933A3FA662}" destId="{29DEC413-983B-4A6B-8745-B98EEDC4DB85}" srcOrd="0" destOrd="0" presId="urn:microsoft.com/office/officeart/2008/layout/LinedList"/>
    <dgm:cxn modelId="{C277C03A-328E-47ED-BBF4-167148174F8E}" type="presParOf" srcId="{B86E4007-565F-42D0-9CE9-62933A3FA662}" destId="{D63EC9AA-513B-4BC3-9848-84661B3A8701}" srcOrd="1" destOrd="0" presId="urn:microsoft.com/office/officeart/2008/layout/LinedList"/>
    <dgm:cxn modelId="{01E17C10-3FB5-4B8A-BFA8-709D6F78D808}" type="presParOf" srcId="{6B34BA42-3DC3-4932-8120-ECB629A544F9}" destId="{663AAD1F-E135-49A8-819F-0882BF17E24B}" srcOrd="6" destOrd="0" presId="urn:microsoft.com/office/officeart/2008/layout/LinedList"/>
    <dgm:cxn modelId="{8552600D-8CA5-4355-B309-E67E9D06A338}" type="presParOf" srcId="{6B34BA42-3DC3-4932-8120-ECB629A544F9}" destId="{86635FA0-4A49-4D3F-90FB-A0A093756FCF}" srcOrd="7" destOrd="0" presId="urn:microsoft.com/office/officeart/2008/layout/LinedList"/>
    <dgm:cxn modelId="{0A817941-C8DE-4B25-88CB-D25CE681893B}" type="presParOf" srcId="{86635FA0-4A49-4D3F-90FB-A0A093756FCF}" destId="{C487887A-C6C1-43C9-89D6-710C28AAEBC4}" srcOrd="0" destOrd="0" presId="urn:microsoft.com/office/officeart/2008/layout/LinedList"/>
    <dgm:cxn modelId="{DEC4BACD-3A13-476D-BA10-BDEC10A30E30}" type="presParOf" srcId="{86635FA0-4A49-4D3F-90FB-A0A093756FCF}" destId="{D0467D7A-268C-42EA-97DC-70110B437AC8}" srcOrd="1" destOrd="0" presId="urn:microsoft.com/office/officeart/2008/layout/LinedList"/>
    <dgm:cxn modelId="{1B4262F3-40F6-4C19-8124-CAA5CD85AC68}" type="presParOf" srcId="{6B34BA42-3DC3-4932-8120-ECB629A544F9}" destId="{4A617B08-F092-4DE7-896C-D4AC0ECF806F}" srcOrd="8" destOrd="0" presId="urn:microsoft.com/office/officeart/2008/layout/LinedList"/>
    <dgm:cxn modelId="{8327C360-A139-4C07-A7C8-33D1D052FD97}" type="presParOf" srcId="{6B34BA42-3DC3-4932-8120-ECB629A544F9}" destId="{BACEBAAD-A6F8-420F-8544-28389ADF5F78}" srcOrd="9" destOrd="0" presId="urn:microsoft.com/office/officeart/2008/layout/LinedList"/>
    <dgm:cxn modelId="{5B780ED5-14B7-4C5F-8999-E1563C663F62}" type="presParOf" srcId="{BACEBAAD-A6F8-420F-8544-28389ADF5F78}" destId="{49730AE4-1AA7-4F56-8E95-B194FCEFD315}" srcOrd="0" destOrd="0" presId="urn:microsoft.com/office/officeart/2008/layout/LinedList"/>
    <dgm:cxn modelId="{5BD8F805-6098-4EB1-BE9C-9DCAE8D7FCEC}" type="presParOf" srcId="{BACEBAAD-A6F8-420F-8544-28389ADF5F78}" destId="{AFF9304A-486C-4B86-AB22-8254E0D6A954}" srcOrd="1" destOrd="0" presId="urn:microsoft.com/office/officeart/2008/layout/LinedList"/>
    <dgm:cxn modelId="{A6BD62C1-3851-4A71-983A-FC50EB4A7F4B}" type="presParOf" srcId="{6B34BA42-3DC3-4932-8120-ECB629A544F9}" destId="{6F41A7DC-034C-4E5C-AD14-09F05FD90F3F}" srcOrd="10" destOrd="0" presId="urn:microsoft.com/office/officeart/2008/layout/LinedList"/>
    <dgm:cxn modelId="{4F2FEA1B-E95D-4893-B4C6-D88730B22200}" type="presParOf" srcId="{6B34BA42-3DC3-4932-8120-ECB629A544F9}" destId="{30AC9EEE-1E23-41C0-82E7-4BF27787BFD0}" srcOrd="11" destOrd="0" presId="urn:microsoft.com/office/officeart/2008/layout/LinedList"/>
    <dgm:cxn modelId="{8E99BBA5-11C0-4055-BFC6-5F8F0237A3ED}" type="presParOf" srcId="{30AC9EEE-1E23-41C0-82E7-4BF27787BFD0}" destId="{FDBC63A1-D39A-4807-ADA3-2EC8451449B9}" srcOrd="0" destOrd="0" presId="urn:microsoft.com/office/officeart/2008/layout/LinedList"/>
    <dgm:cxn modelId="{DA02CF00-CB35-4D7D-AECB-281EB914B287}" type="presParOf" srcId="{30AC9EEE-1E23-41C0-82E7-4BF27787BFD0}" destId="{1383B45F-259C-4EE4-9308-9E390B2AD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88F84-1997-48F5-AC54-643DCDBC7047}">
      <dsp:nvSpPr>
        <dsp:cNvPr id="0" name=""/>
        <dsp:cNvSpPr/>
      </dsp:nvSpPr>
      <dsp:spPr>
        <a:xfrm>
          <a:off x="0" y="1781"/>
          <a:ext cx="4995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F6B8A-5FF5-4CBC-A674-B7A2B04CCD51}">
      <dsp:nvSpPr>
        <dsp:cNvPr id="0" name=""/>
        <dsp:cNvSpPr/>
      </dsp:nvSpPr>
      <dsp:spPr>
        <a:xfrm>
          <a:off x="0" y="1781"/>
          <a:ext cx="4995334" cy="60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GitHub</a:t>
          </a:r>
        </a:p>
      </dsp:txBody>
      <dsp:txXfrm>
        <a:off x="0" y="1781"/>
        <a:ext cx="4995334" cy="607595"/>
      </dsp:txXfrm>
    </dsp:sp>
    <dsp:sp modelId="{A92388D5-68D9-42CE-98F3-25DF57A335AE}">
      <dsp:nvSpPr>
        <dsp:cNvPr id="0" name=""/>
        <dsp:cNvSpPr/>
      </dsp:nvSpPr>
      <dsp:spPr>
        <a:xfrm>
          <a:off x="0" y="609376"/>
          <a:ext cx="4995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F4B0E-0F58-458C-A308-C5EBD85DD56E}">
      <dsp:nvSpPr>
        <dsp:cNvPr id="0" name=""/>
        <dsp:cNvSpPr/>
      </dsp:nvSpPr>
      <dsp:spPr>
        <a:xfrm>
          <a:off x="0" y="609376"/>
          <a:ext cx="4995334" cy="60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IntelliJ</a:t>
          </a:r>
        </a:p>
      </dsp:txBody>
      <dsp:txXfrm>
        <a:off x="0" y="609376"/>
        <a:ext cx="4995334" cy="607595"/>
      </dsp:txXfrm>
    </dsp:sp>
    <dsp:sp modelId="{8C691DE4-C4FF-4DAD-8B01-7F4A2D2E0BEC}">
      <dsp:nvSpPr>
        <dsp:cNvPr id="0" name=""/>
        <dsp:cNvSpPr/>
      </dsp:nvSpPr>
      <dsp:spPr>
        <a:xfrm>
          <a:off x="0" y="1216971"/>
          <a:ext cx="4995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EC413-983B-4A6B-8745-B98EEDC4DB85}">
      <dsp:nvSpPr>
        <dsp:cNvPr id="0" name=""/>
        <dsp:cNvSpPr/>
      </dsp:nvSpPr>
      <dsp:spPr>
        <a:xfrm>
          <a:off x="0" y="1216971"/>
          <a:ext cx="4995334" cy="60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Swing</a:t>
          </a:r>
        </a:p>
      </dsp:txBody>
      <dsp:txXfrm>
        <a:off x="0" y="1216971"/>
        <a:ext cx="4995334" cy="607595"/>
      </dsp:txXfrm>
    </dsp:sp>
    <dsp:sp modelId="{663AAD1F-E135-49A8-819F-0882BF17E24B}">
      <dsp:nvSpPr>
        <dsp:cNvPr id="0" name=""/>
        <dsp:cNvSpPr/>
      </dsp:nvSpPr>
      <dsp:spPr>
        <a:xfrm>
          <a:off x="0" y="1824566"/>
          <a:ext cx="4995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7887A-C6C1-43C9-89D6-710C28AAEBC4}">
      <dsp:nvSpPr>
        <dsp:cNvPr id="0" name=""/>
        <dsp:cNvSpPr/>
      </dsp:nvSpPr>
      <dsp:spPr>
        <a:xfrm>
          <a:off x="0" y="1824566"/>
          <a:ext cx="4995334" cy="60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Blue J (Documentation Tool)</a:t>
          </a:r>
        </a:p>
      </dsp:txBody>
      <dsp:txXfrm>
        <a:off x="0" y="1824566"/>
        <a:ext cx="4995334" cy="607595"/>
      </dsp:txXfrm>
    </dsp:sp>
    <dsp:sp modelId="{4A617B08-F092-4DE7-896C-D4AC0ECF806F}">
      <dsp:nvSpPr>
        <dsp:cNvPr id="0" name=""/>
        <dsp:cNvSpPr/>
      </dsp:nvSpPr>
      <dsp:spPr>
        <a:xfrm>
          <a:off x="0" y="2432162"/>
          <a:ext cx="4995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30AE4-1AA7-4F56-8E95-B194FCEFD315}">
      <dsp:nvSpPr>
        <dsp:cNvPr id="0" name=""/>
        <dsp:cNvSpPr/>
      </dsp:nvSpPr>
      <dsp:spPr>
        <a:xfrm>
          <a:off x="0" y="2432162"/>
          <a:ext cx="4995334" cy="60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Discord/Zoom</a:t>
          </a:r>
        </a:p>
      </dsp:txBody>
      <dsp:txXfrm>
        <a:off x="0" y="2432162"/>
        <a:ext cx="4995334" cy="607595"/>
      </dsp:txXfrm>
    </dsp:sp>
    <dsp:sp modelId="{6F41A7DC-034C-4E5C-AD14-09F05FD90F3F}">
      <dsp:nvSpPr>
        <dsp:cNvPr id="0" name=""/>
        <dsp:cNvSpPr/>
      </dsp:nvSpPr>
      <dsp:spPr>
        <a:xfrm>
          <a:off x="0" y="3039757"/>
          <a:ext cx="4995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C63A1-D39A-4807-ADA3-2EC8451449B9}">
      <dsp:nvSpPr>
        <dsp:cNvPr id="0" name=""/>
        <dsp:cNvSpPr/>
      </dsp:nvSpPr>
      <dsp:spPr>
        <a:xfrm>
          <a:off x="0" y="3039757"/>
          <a:ext cx="4995334" cy="60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Violet UML</a:t>
          </a:r>
        </a:p>
      </dsp:txBody>
      <dsp:txXfrm>
        <a:off x="0" y="3039757"/>
        <a:ext cx="4995334" cy="607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A6662E-FAF4-44BC-88B5-85A7CBFB6D30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764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33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29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500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248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927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8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9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8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095FB5D-39BA-4659-8B6A-9B5789E7E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69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BFBCAA-1F2B-4B16-9F37-01E731BB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BF311-381C-4F6D-A856-F1EC25B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dirty="0"/>
              <a:t>Ellen Siro - Marcus Walbridge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CCBEA5-AA62-4AB1-86D8-947A6ECD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pic>
        <p:nvPicPr>
          <p:cNvPr id="1026" name="Picture 2" descr="Jama Software | Collaboration Tool | SaaS Requirements Management">
            <a:extLst>
              <a:ext uri="{FF2B5EF4-FFF2-40B4-BE49-F238E27FC236}">
                <a16:creationId xmlns:a16="http://schemas.microsoft.com/office/drawing/2014/main" id="{CDBBC8D5-9534-4A5F-8A3B-6F64F03A19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9" r="5753" b="-1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8D07-3611-4527-BD14-558B85F4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Power-Law</a:t>
            </a:r>
          </a:p>
          <a:p>
            <a:r>
              <a:rPr lang="en-US" dirty="0"/>
              <a:t>Negative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Arithmetic Operations: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Subtraction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r>
              <a:rPr lang="en-US" dirty="0"/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309605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9FC9-0698-43DE-A08A-3D0C499F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29C7BFD-8AEA-4E57-A649-42E22F4D291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85802" y="2142067"/>
          <a:ext cx="4995334" cy="3649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F753EDE-6814-42CE-808A-002186055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821363" y="2244718"/>
            <a:ext cx="4995862" cy="3443301"/>
          </a:xfrm>
        </p:spPr>
      </p:pic>
    </p:spTree>
    <p:extLst>
      <p:ext uri="{BB962C8B-B14F-4D97-AF65-F5344CB8AC3E}">
        <p14:creationId xmlns:p14="http://schemas.microsoft.com/office/powerpoint/2010/main" val="16356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AC13B-C798-4658-82AD-2828F09D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Steps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A511E5-BD30-405A-9A60-00CD6AFE9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3464" y="1493613"/>
            <a:ext cx="6897878" cy="38800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F006-93A6-41E0-8C22-C8DDAEBA6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Select File</a:t>
            </a:r>
          </a:p>
          <a:p>
            <a:r>
              <a:rPr lang="en-US" dirty="0"/>
              <a:t>Enter Transformation</a:t>
            </a:r>
          </a:p>
          <a:p>
            <a:r>
              <a:rPr lang="en-US" dirty="0"/>
              <a:t>Answer Prompts (If Applicable)</a:t>
            </a:r>
          </a:p>
          <a:p>
            <a:r>
              <a:rPr lang="en-US" dirty="0"/>
              <a:t>Select Process</a:t>
            </a:r>
          </a:p>
          <a:p>
            <a:r>
              <a:rPr lang="en-US" dirty="0"/>
              <a:t>View Result</a:t>
            </a:r>
          </a:p>
        </p:txBody>
      </p:sp>
    </p:spTree>
    <p:extLst>
      <p:ext uri="{BB962C8B-B14F-4D97-AF65-F5344CB8AC3E}">
        <p14:creationId xmlns:p14="http://schemas.microsoft.com/office/powerpoint/2010/main" val="381201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B18DD-7DDD-4567-B7A8-12F5B166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Power-Law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0AE6-A1EE-41AA-B552-B9C6DA0B9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521969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Enhance Image for new displays or devices</a:t>
            </a:r>
          </a:p>
          <a:p>
            <a:r>
              <a:rPr lang="en-US" dirty="0"/>
              <a:t>Utilizes both Gamma and C values</a:t>
            </a:r>
          </a:p>
          <a:p>
            <a:r>
              <a:rPr lang="en-US" dirty="0"/>
              <a:t>Can be referred to as Gamma Correction</a:t>
            </a:r>
          </a:p>
          <a:p>
            <a:r>
              <a:rPr lang="en-US" dirty="0"/>
              <a:t>Lower Gamma Values = Brighter Image</a:t>
            </a:r>
          </a:p>
        </p:txBody>
      </p:sp>
      <p:pic>
        <p:nvPicPr>
          <p:cNvPr id="2050" name="Picture 2" descr="Digital Image Processing - Python based on opencv code implementation of  inverse transform, logarithmic transform and power law (gamma) transform -  Programmer Sought">
            <a:extLst>
              <a:ext uri="{FF2B5EF4-FFF2-40B4-BE49-F238E27FC236}">
                <a16:creationId xmlns:a16="http://schemas.microsoft.com/office/drawing/2014/main" id="{A6A46CCA-75A8-4645-A8F4-F26A2BA87E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779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4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87420-D967-486E-9A79-6BC3A7A3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Negative</a:t>
            </a:r>
          </a:p>
        </p:txBody>
      </p:sp>
      <p:pic>
        <p:nvPicPr>
          <p:cNvPr id="3074" name="Picture 2" descr="Negative | photography | Britannica">
            <a:extLst>
              <a:ext uri="{FF2B5EF4-FFF2-40B4-BE49-F238E27FC236}">
                <a16:creationId xmlns:a16="http://schemas.microsoft.com/office/drawing/2014/main" id="{19CFEFF5-3CB6-480E-9909-2D3A2BC8F65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r="7391"/>
          <a:stretch/>
        </p:blipFill>
        <p:spPr bwMode="auto">
          <a:xfrm>
            <a:off x="20" y="975"/>
            <a:ext cx="4635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6206-C355-4DCE-8235-04026F20A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5458" y="2251587"/>
            <a:ext cx="6593075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Image Inversion</a:t>
            </a:r>
          </a:p>
          <a:p>
            <a:r>
              <a:rPr lang="en-US" dirty="0"/>
              <a:t>Provides ability to see details from darkest areas on Photo</a:t>
            </a:r>
          </a:p>
          <a:p>
            <a:r>
              <a:rPr lang="en-US" dirty="0"/>
              <a:t>Subtract intensity of each pixel with max of each pixel</a:t>
            </a:r>
          </a:p>
        </p:txBody>
      </p:sp>
    </p:spTree>
    <p:extLst>
      <p:ext uri="{BB962C8B-B14F-4D97-AF65-F5344CB8AC3E}">
        <p14:creationId xmlns:p14="http://schemas.microsoft.com/office/powerpoint/2010/main" val="154762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134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354-429B-4061-BBAE-753D5CC4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015D-7693-4D61-AF34-BC5438F84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Replace Pixels with Log Value</a:t>
            </a:r>
          </a:p>
          <a:p>
            <a:r>
              <a:rPr lang="en-US"/>
              <a:t>C log( r+1) </a:t>
            </a:r>
          </a:p>
          <a:p>
            <a:r>
              <a:rPr lang="en-US"/>
              <a:t>Dark Pixels Expand</a:t>
            </a:r>
          </a:p>
          <a:p>
            <a:r>
              <a:rPr lang="en-US"/>
              <a:t>High Pixel Values Compress</a:t>
            </a:r>
            <a:endParaRPr lang="en-US" dirty="0"/>
          </a:p>
        </p:txBody>
      </p:sp>
      <p:pic>
        <p:nvPicPr>
          <p:cNvPr id="4098" name="Picture 2" descr="An Integrated Approach of Logarithmic Transformation and Histogram  Equalization for Image Enhancement | SpringerLink">
            <a:extLst>
              <a:ext uri="{FF2B5EF4-FFF2-40B4-BE49-F238E27FC236}">
                <a16:creationId xmlns:a16="http://schemas.microsoft.com/office/drawing/2014/main" id="{EF3EFE7C-9FF9-4C10-BA32-EE768231FB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802523"/>
            <a:ext cx="6095593" cy="309072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5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C417FA-4A07-4BC6-A674-7D949904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Arithmetic </a:t>
            </a:r>
          </a:p>
        </p:txBody>
      </p:sp>
      <p:pic>
        <p:nvPicPr>
          <p:cNvPr id="5124" name="Picture 4" descr="Foreground-Adaptive Background Subtraction | Visual Information Processing">
            <a:extLst>
              <a:ext uri="{FF2B5EF4-FFF2-40B4-BE49-F238E27FC236}">
                <a16:creationId xmlns:a16="http://schemas.microsoft.com/office/drawing/2014/main" id="{3E452F4F-84C4-4BB4-8C8C-D8901E65FA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1234942"/>
            <a:ext cx="6897878" cy="439739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926B-86E6-4D6C-A95C-2028C8C89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Addition / Subtraction </a:t>
            </a:r>
          </a:p>
          <a:p>
            <a:r>
              <a:rPr lang="en-US" dirty="0"/>
              <a:t>Multiplication / Division</a:t>
            </a:r>
          </a:p>
          <a:p>
            <a:r>
              <a:rPr lang="en-US" dirty="0"/>
              <a:t>For example, Subtraction is viable for identifying differences in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9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</TotalTime>
  <Words>136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Image Processing</vt:lpstr>
      <vt:lpstr>Requirements</vt:lpstr>
      <vt:lpstr>Tools</vt:lpstr>
      <vt:lpstr>Steps</vt:lpstr>
      <vt:lpstr>Power-Law</vt:lpstr>
      <vt:lpstr>Negative</vt:lpstr>
      <vt:lpstr>Log</vt:lpstr>
      <vt:lpstr>Arithmetic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Marcus Walbridge</dc:creator>
  <cp:lastModifiedBy>Marcus Walbridge</cp:lastModifiedBy>
  <cp:revision>4</cp:revision>
  <dcterms:created xsi:type="dcterms:W3CDTF">2021-04-18T13:43:43Z</dcterms:created>
  <dcterms:modified xsi:type="dcterms:W3CDTF">2021-04-18T14:21:33Z</dcterms:modified>
</cp:coreProperties>
</file>