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892A4B-D00E-40F0-8DBD-9E312E52E36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 –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r>
              <a:rPr lang="en-US" dirty="0"/>
              <a:t>Clustering: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K-Means</a:t>
            </a:r>
            <a:r>
              <a:rPr lang="en-US" dirty="0"/>
              <a:t> is one of the most common algorithms that is used for clustering</a:t>
            </a:r>
          </a:p>
          <a:p>
            <a:r>
              <a:rPr lang="en-US" dirty="0"/>
              <a:t>The number of clusters, K, is chosen beforehand</a:t>
            </a:r>
          </a:p>
          <a:p>
            <a:r>
              <a:rPr lang="en-US" dirty="0"/>
              <a:t>The middle of each cluster is called a </a:t>
            </a:r>
            <a:r>
              <a:rPr lang="en-US" b="1" i="1" dirty="0" err="1"/>
              <a:t>centroid</a:t>
            </a:r>
            <a:endParaRPr lang="en-US" b="1" i="1" dirty="0"/>
          </a:p>
          <a:p>
            <a:r>
              <a:rPr lang="en-US" dirty="0"/>
              <a:t>K-Means initially places the </a:t>
            </a:r>
            <a:r>
              <a:rPr lang="en-US" dirty="0" err="1"/>
              <a:t>centroids</a:t>
            </a:r>
            <a:r>
              <a:rPr lang="en-US" dirty="0"/>
              <a:t> randomly</a:t>
            </a:r>
          </a:p>
          <a:p>
            <a:r>
              <a:rPr lang="en-US" dirty="0"/>
              <a:t>K-Means++ uses the input data for initial placement</a:t>
            </a:r>
          </a:p>
          <a:p>
            <a:r>
              <a:rPr lang="en-US" dirty="0"/>
              <a:t>Ideally, </a:t>
            </a:r>
            <a:r>
              <a:rPr lang="en-US" dirty="0" err="1"/>
              <a:t>centroids</a:t>
            </a:r>
            <a:r>
              <a:rPr lang="en-US" dirty="0"/>
              <a:t> are initially placed far apart</a:t>
            </a:r>
          </a:p>
          <a:p>
            <a:r>
              <a:rPr lang="en-US" dirty="0"/>
              <a:t>Look at: </a:t>
            </a:r>
            <a:r>
              <a:rPr lang="en-US" b="1" u="sng" dirty="0"/>
              <a:t>kmeans.py</a:t>
            </a:r>
          </a:p>
          <a:p>
            <a:r>
              <a:rPr lang="en-US" dirty="0"/>
              <a:t>Input: </a:t>
            </a:r>
            <a:r>
              <a:rPr lang="en-US" b="1" u="sng" dirty="0"/>
              <a:t>data_clustering.txt</a:t>
            </a:r>
            <a:r>
              <a:rPr lang="en-US" dirty="0"/>
              <a:t>  (350 pairs of data values)</a:t>
            </a:r>
          </a:p>
          <a:p>
            <a:r>
              <a:rPr lang="en-US" dirty="0"/>
              <a:t>Choose k=5 clusters, number of iterations = 10</a:t>
            </a:r>
          </a:p>
          <a:p>
            <a:r>
              <a:rPr lang="en-US" dirty="0"/>
              <a:t>What if k=4? k=3? k=2? k=6? k=10?</a:t>
            </a:r>
          </a:p>
          <a:p>
            <a:r>
              <a:rPr lang="en-US" dirty="0"/>
              <a:t>What is the ideal number of clusters (k)?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Clustering: Estimating the Number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82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Mean Shift</a:t>
            </a:r>
            <a:r>
              <a:rPr lang="en-US" dirty="0"/>
              <a:t> is a powerful algorithm using in unsupervised learning</a:t>
            </a:r>
          </a:p>
          <a:p>
            <a:r>
              <a:rPr lang="en-US" dirty="0"/>
              <a:t>It is a non-parametric algorithm since it doesn’t make any assumptions about the underlying distributions</a:t>
            </a:r>
          </a:p>
          <a:p>
            <a:r>
              <a:rPr lang="en-US" dirty="0"/>
              <a:t>The feature space is considered as a probability density function</a:t>
            </a:r>
          </a:p>
          <a:p>
            <a:r>
              <a:rPr lang="en-US" dirty="0"/>
              <a:t>Clusters correspond to local maxima of the distribution</a:t>
            </a:r>
          </a:p>
          <a:p>
            <a:r>
              <a:rPr lang="en-US" dirty="0"/>
              <a:t>If there are </a:t>
            </a:r>
            <a:r>
              <a:rPr lang="en-US" b="1" i="1" dirty="0"/>
              <a:t>K</a:t>
            </a:r>
            <a:r>
              <a:rPr lang="en-US" dirty="0"/>
              <a:t> clusters, there are </a:t>
            </a:r>
            <a:r>
              <a:rPr lang="en-US" b="1" i="1" dirty="0"/>
              <a:t>K</a:t>
            </a:r>
            <a:r>
              <a:rPr lang="en-US" dirty="0"/>
              <a:t> peaks in the data</a:t>
            </a:r>
          </a:p>
          <a:p>
            <a:r>
              <a:rPr lang="en-US" dirty="0"/>
              <a:t>Each data point has a window around it that iteratively moves closer towards the peak of the nearest cluster</a:t>
            </a:r>
          </a:p>
          <a:p>
            <a:r>
              <a:rPr lang="en-US" dirty="0"/>
              <a:t>The centroids (or </a:t>
            </a:r>
            <a:r>
              <a:rPr lang="en-US" b="1" i="1" dirty="0"/>
              <a:t>means</a:t>
            </a:r>
            <a:r>
              <a:rPr lang="en-US" dirty="0"/>
              <a:t>) continually </a:t>
            </a:r>
            <a:r>
              <a:rPr lang="en-US" b="1" i="1" dirty="0"/>
              <a:t>shift</a:t>
            </a:r>
            <a:r>
              <a:rPr lang="en-US" dirty="0"/>
              <a:t> towards the cluster peaks. Eventually, the algorithm converges</a:t>
            </a:r>
          </a:p>
          <a:p>
            <a:r>
              <a:rPr lang="en-US" dirty="0"/>
              <a:t>Goal is to find number of clusters and their centers</a:t>
            </a:r>
          </a:p>
          <a:p>
            <a:r>
              <a:rPr lang="en-US" dirty="0"/>
              <a:t>Look at: </a:t>
            </a:r>
            <a:r>
              <a:rPr lang="en-US" b="1" u="sng" dirty="0"/>
              <a:t>mean_shift.py</a:t>
            </a:r>
            <a:endParaRPr lang="en-US" i="1" u="sng" dirty="0"/>
          </a:p>
          <a:p>
            <a:r>
              <a:rPr lang="en-US" dirty="0"/>
              <a:t>Increasing the quantile parameter will increase the bandwidth which lowers the number of clusters (and vice versa)</a:t>
            </a:r>
          </a:p>
          <a:p>
            <a:r>
              <a:rPr lang="en-US" dirty="0"/>
              <a:t>Can you create or modify a data file to produce different K?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r>
              <a:rPr lang="en-US" dirty="0"/>
              <a:t>Estimate Quality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838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scatter plot gives a visual of how well the clustering algorithm performed. How to quantify this?</a:t>
                </a:r>
              </a:p>
              <a:p>
                <a:r>
                  <a:rPr lang="en-US" dirty="0"/>
                  <a:t>Silhouette 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b="1" i="1" dirty="0"/>
                  <a:t>p</a:t>
                </a:r>
                <a:r>
                  <a:rPr lang="en-US" dirty="0"/>
                  <a:t> is the mean distance to the points in the nearest cluster that the data point is not a part of, and </a:t>
                </a:r>
                <a:r>
                  <a:rPr lang="en-US" b="1" i="1" dirty="0"/>
                  <a:t>q</a:t>
                </a:r>
                <a:r>
                  <a:rPr lang="en-US" dirty="0"/>
                  <a:t> is the mean intra-cluster distance to all the points in its own cluster</a:t>
                </a:r>
              </a:p>
              <a:p>
                <a:r>
                  <a:rPr lang="en-US" dirty="0"/>
                  <a:t>Iterate through </a:t>
                </a:r>
                <a:r>
                  <a:rPr lang="en-US" dirty="0" err="1"/>
                  <a:t>kmeans</a:t>
                </a:r>
                <a:r>
                  <a:rPr lang="en-US" dirty="0"/>
                  <a:t>, trying K=2 through K=9</a:t>
                </a:r>
              </a:p>
              <a:p>
                <a:r>
                  <a:rPr lang="en-US" dirty="0"/>
                  <a:t>For each K, computer the silhouette score</a:t>
                </a:r>
              </a:p>
              <a:p>
                <a:r>
                  <a:rPr lang="en-US" dirty="0"/>
                  <a:t>Draw a bar chart with the scores</a:t>
                </a:r>
              </a:p>
              <a:p>
                <a:r>
                  <a:rPr lang="en-US" dirty="0"/>
                  <a:t>The optimal score is displayed</a:t>
                </a:r>
              </a:p>
              <a:p>
                <a:r>
                  <a:rPr lang="en-US" dirty="0"/>
                  <a:t>Look at: </a:t>
                </a:r>
                <a:r>
                  <a:rPr lang="en-US" b="1" u="sng" dirty="0"/>
                  <a:t>clustering_quality.py</a:t>
                </a:r>
              </a:p>
              <a:p>
                <a:r>
                  <a:rPr lang="en-US" dirty="0"/>
                  <a:t>Input: </a:t>
                </a:r>
                <a:r>
                  <a:rPr lang="en-US" b="1" u="sng" dirty="0"/>
                  <a:t>data_quality.txt</a:t>
                </a:r>
                <a:r>
                  <a:rPr lang="en-US" dirty="0"/>
                  <a:t>  (420 pairs of data values)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8382000" cy="5181600"/>
              </a:xfrm>
              <a:blipFill>
                <a:blip r:embed="rId2"/>
                <a:stretch>
                  <a:fillRect l="-291" t="-1647" r="-1891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3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r>
              <a:rPr lang="en-US" dirty="0"/>
              <a:t>Gaussian 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391400" cy="51816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Gaussian Mixture Model (GMM) </a:t>
            </a:r>
            <a:r>
              <a:rPr lang="en-US" dirty="0"/>
              <a:t>– unsupervised machine learning technique used to classify and cluster data</a:t>
            </a:r>
          </a:p>
          <a:p>
            <a:r>
              <a:rPr lang="en-US" dirty="0"/>
              <a:t>Mixture model – a type of probability density model where data is governed by several component distributions</a:t>
            </a:r>
          </a:p>
          <a:p>
            <a:r>
              <a:rPr lang="en-US" dirty="0"/>
              <a:t>If the distribution is Gaussian, it is a GMM</a:t>
            </a:r>
          </a:p>
          <a:p>
            <a:r>
              <a:rPr lang="en-US" dirty="0"/>
              <a:t>Useful for providing greater precision and flexibility in modeling a diverse data distribution</a:t>
            </a:r>
          </a:p>
          <a:p>
            <a:r>
              <a:rPr lang="en-US" dirty="0"/>
              <a:t>Look at: </a:t>
            </a:r>
            <a:r>
              <a:rPr lang="en-US" b="1" u="sng" dirty="0" err="1"/>
              <a:t>gmm_classifier.py</a:t>
            </a:r>
            <a:endParaRPr lang="en-US" b="1" u="sng" dirty="0"/>
          </a:p>
          <a:p>
            <a:r>
              <a:rPr lang="en-US" dirty="0"/>
              <a:t>Input: </a:t>
            </a:r>
            <a:r>
              <a:rPr lang="en-US" b="1" u="sng" dirty="0"/>
              <a:t>iris dataset</a:t>
            </a:r>
            <a:r>
              <a:rPr lang="en-US" dirty="0"/>
              <a:t> (contains 50 samples of 3 different flowers)</a:t>
            </a:r>
          </a:p>
          <a:p>
            <a:r>
              <a:rPr lang="en-US" dirty="0"/>
              <a:t>The three colored ellipses represent different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6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Segmenting the Market Based on Shopping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391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at: </a:t>
            </a:r>
            <a:r>
              <a:rPr lang="en-US" b="1" u="sng" dirty="0" err="1"/>
              <a:t>market_segmentation.py</a:t>
            </a:r>
            <a:endParaRPr lang="en-US" b="1" u="sng" dirty="0"/>
          </a:p>
          <a:p>
            <a:r>
              <a:rPr lang="en-US" dirty="0"/>
              <a:t>Input: </a:t>
            </a:r>
            <a:r>
              <a:rPr lang="en-US" b="1" u="sng" dirty="0"/>
              <a:t>sales.csv</a:t>
            </a:r>
            <a:r>
              <a:rPr lang="en-US" b="1" dirty="0"/>
              <a:t> </a:t>
            </a:r>
            <a:r>
              <a:rPr lang="en-US" dirty="0"/>
              <a:t>(contains sales for 440 stores)</a:t>
            </a:r>
          </a:p>
          <a:p>
            <a:r>
              <a:rPr lang="en-US" dirty="0"/>
              <a:t>Each row contains store ID, along with sales for t-shirts, tank tops, halter tops, turtlenecks, tube tops, and sweaters</a:t>
            </a:r>
          </a:p>
          <a:p>
            <a:r>
              <a:rPr lang="en-US" dirty="0"/>
              <a:t>Goal is to create clusters of stores that have similar sale patterns</a:t>
            </a:r>
          </a:p>
          <a:p>
            <a:r>
              <a:rPr lang="en-US" dirty="0"/>
              <a:t>Mean Shift is used to determine the number of clusters</a:t>
            </a:r>
          </a:p>
          <a:p>
            <a:r>
              <a:rPr lang="en-US" dirty="0"/>
              <a:t>Since there are 6 input variables, a scatter plot becomes troublesome</a:t>
            </a:r>
          </a:p>
          <a:p>
            <a:r>
              <a:rPr lang="en-US" dirty="0"/>
              <a:t>3-value pairs are used to create "x" and "y" centers in order to plot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2023</TotalTime>
  <Words>593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Century Schoolbook</vt:lpstr>
      <vt:lpstr>Wingdings</vt:lpstr>
      <vt:lpstr>Wingdings 2</vt:lpstr>
      <vt:lpstr>Oriel</vt:lpstr>
      <vt:lpstr>CS 470 – artificial intelligence</vt:lpstr>
      <vt:lpstr>Clustering: K-Means Algorithm</vt:lpstr>
      <vt:lpstr>Clustering: Estimating the Number of Clusters</vt:lpstr>
      <vt:lpstr>Estimate Quality of Clustering</vt:lpstr>
      <vt:lpstr>Gaussian Mixture Models</vt:lpstr>
      <vt:lpstr>Segmenting the Market Based on Shopping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</dc:title>
  <dc:creator>Mark</dc:creator>
  <cp:lastModifiedBy>Microsoft Office User</cp:lastModifiedBy>
  <cp:revision>129</cp:revision>
  <dcterms:created xsi:type="dcterms:W3CDTF">2020-05-30T19:06:41Z</dcterms:created>
  <dcterms:modified xsi:type="dcterms:W3CDTF">2022-09-27T00:36:12Z</dcterms:modified>
</cp:coreProperties>
</file>