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7" r:id="rId3"/>
    <p:sldId id="277" r:id="rId4"/>
    <p:sldId id="278" r:id="rId5"/>
    <p:sldId id="279" r:id="rId6"/>
    <p:sldId id="280" r:id="rId7"/>
    <p:sldId id="281" r:id="rId8"/>
    <p:sldId id="292" r:id="rId9"/>
    <p:sldId id="293" r:id="rId10"/>
    <p:sldId id="294" r:id="rId11"/>
    <p:sldId id="295" r:id="rId12"/>
    <p:sldId id="296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7" r:id="rId22"/>
    <p:sldId id="290" r:id="rId23"/>
    <p:sldId id="291" r:id="rId24"/>
    <p:sldId id="29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>
        <p:scale>
          <a:sx n="75" d="100"/>
          <a:sy n="75" d="100"/>
        </p:scale>
        <p:origin x="-1014" y="-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8AFE-892E-48F3-9A6C-42E213EEC06E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6DADDC-98F2-405F-BD67-F18FD1DE554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8AFE-892E-48F3-9A6C-42E213EEC06E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ADDC-98F2-405F-BD67-F18FD1DE55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8AFE-892E-48F3-9A6C-42E213EEC06E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ADDC-98F2-405F-BD67-F18FD1DE55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8AFE-892E-48F3-9A6C-42E213EEC06E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ADDC-98F2-405F-BD67-F18FD1DE55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8AFE-892E-48F3-9A6C-42E213EEC06E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ADDC-98F2-405F-BD67-F18FD1DE55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8AFE-892E-48F3-9A6C-42E213EEC06E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ADDC-98F2-405F-BD67-F18FD1DE554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8AFE-892E-48F3-9A6C-42E213EEC06E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ADDC-98F2-405F-BD67-F18FD1DE5541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8AFE-892E-48F3-9A6C-42E213EEC06E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ADDC-98F2-405F-BD67-F18FD1DE55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8AFE-892E-48F3-9A6C-42E213EEC06E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ADDC-98F2-405F-BD67-F18FD1DE55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8AFE-892E-48F3-9A6C-42E213EEC06E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ADDC-98F2-405F-BD67-F18FD1DE55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8AFE-892E-48F3-9A6C-42E213EEC06E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ADDC-98F2-405F-BD67-F18FD1DE55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8CB8AFE-892E-48F3-9A6C-42E213EEC06E}" type="datetimeFigureOut">
              <a:rPr lang="fr-FR" smtClean="0"/>
              <a:t>15/06/2016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76DADDC-98F2-405F-BD67-F18FD1DE5541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315200" cy="2595025"/>
          </a:xfrm>
        </p:spPr>
        <p:txBody>
          <a:bodyPr/>
          <a:lstStyle/>
          <a:p>
            <a:pPr algn="ctr"/>
            <a:r>
              <a:rPr lang="fr-FR" dirty="0" err="1" smtClean="0"/>
              <a:t>Turn-based</a:t>
            </a:r>
            <a:r>
              <a:rPr lang="fr-FR" dirty="0" smtClean="0"/>
              <a:t> </a:t>
            </a:r>
            <a:r>
              <a:rPr lang="fr-FR" dirty="0" err="1" smtClean="0"/>
              <a:t>fighting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77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5519" y="-245252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I. Analyse et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5519" y="980728"/>
            <a:ext cx="7315200" cy="3539527"/>
          </a:xfrm>
        </p:spPr>
        <p:txBody>
          <a:bodyPr/>
          <a:lstStyle/>
          <a:p>
            <a:r>
              <a:rPr lang="fr-FR" dirty="0" smtClean="0"/>
              <a:t>Diagrammes de séquence</a:t>
            </a:r>
          </a:p>
          <a:p>
            <a:pPr marL="45720" indent="0">
              <a:buNone/>
            </a:pPr>
            <a:r>
              <a:rPr lang="fr-FR" dirty="0" smtClean="0"/>
              <a:t>   - Attaquer adversaire :</a:t>
            </a:r>
          </a:p>
          <a:p>
            <a:pPr marL="4572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31362" y="1811655"/>
            <a:ext cx="5263515" cy="504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5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5519" y="-245252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I. Analyse et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5519" y="980728"/>
            <a:ext cx="7315200" cy="3539527"/>
          </a:xfrm>
        </p:spPr>
        <p:txBody>
          <a:bodyPr/>
          <a:lstStyle/>
          <a:p>
            <a:r>
              <a:rPr lang="fr-FR" dirty="0" smtClean="0"/>
              <a:t>Diagrammes de séquence</a:t>
            </a:r>
          </a:p>
          <a:p>
            <a:pPr marL="45720" indent="0">
              <a:buNone/>
            </a:pPr>
            <a:r>
              <a:rPr lang="fr-FR" dirty="0" smtClean="0"/>
              <a:t>   - Utiliser bonus :</a:t>
            </a:r>
          </a:p>
          <a:p>
            <a:pPr marL="4572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19672" y="1781944"/>
            <a:ext cx="575803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5519" y="-245252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I. Analyse et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5519" y="980728"/>
            <a:ext cx="7315200" cy="3539527"/>
          </a:xfrm>
        </p:spPr>
        <p:txBody>
          <a:bodyPr/>
          <a:lstStyle/>
          <a:p>
            <a:r>
              <a:rPr lang="fr-FR" dirty="0" smtClean="0"/>
              <a:t>Diagramme de classe</a:t>
            </a:r>
            <a:endParaRPr lang="fr-FR" dirty="0" smtClean="0"/>
          </a:p>
          <a:p>
            <a:pPr marL="45720" indent="0">
              <a:buNone/>
            </a:pPr>
            <a:r>
              <a:rPr lang="fr-FR" dirty="0" smtClean="0"/>
              <a:t>   </a:t>
            </a:r>
          </a:p>
          <a:p>
            <a:pPr marL="4572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1484784"/>
            <a:ext cx="6336624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2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II. Développement et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204864"/>
            <a:ext cx="7315200" cy="3539527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Développement réalisé ensemble</a:t>
            </a:r>
          </a:p>
          <a:p>
            <a:endParaRPr lang="fr-FR" dirty="0"/>
          </a:p>
          <a:p>
            <a:r>
              <a:rPr lang="fr-FR" dirty="0" smtClean="0"/>
              <a:t>Problèmes de dépôts au début du développement</a:t>
            </a:r>
          </a:p>
          <a:p>
            <a:endParaRPr lang="fr-FR" dirty="0"/>
          </a:p>
          <a:p>
            <a:r>
              <a:rPr lang="fr-FR" dirty="0" smtClean="0"/>
              <a:t>Tests non réalisés</a:t>
            </a:r>
          </a:p>
          <a:p>
            <a:endParaRPr lang="fr-FR" dirty="0"/>
          </a:p>
          <a:p>
            <a:r>
              <a:rPr lang="fr-FR" dirty="0" smtClean="0"/>
              <a:t>Concentration sur le code en lui-même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II. Développement et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492896"/>
            <a:ext cx="7315200" cy="3539527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Fonctionnalités développées :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- Inscription : Fonctionnelle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 smtClean="0"/>
              <a:t>   - Lancer partie : Fonctionnelle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- Déplacer personnage </a:t>
            </a:r>
            <a:r>
              <a:rPr lang="fr-FR" dirty="0" smtClean="0"/>
              <a:t>: Fonctionnelle</a:t>
            </a:r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- Attaquer personnage : Non fonctionnelle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- Utiliser bonus : Non fonctionnelle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II. Développement et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780928"/>
            <a:ext cx="7315200" cy="3539527"/>
          </a:xfrm>
        </p:spPr>
        <p:txBody>
          <a:bodyPr/>
          <a:lstStyle/>
          <a:p>
            <a:r>
              <a:rPr lang="fr-FR" dirty="0" smtClean="0"/>
              <a:t>Fonctionnalités non réalisées :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- Annuler déplacement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 smtClean="0"/>
              <a:t>   - Abandonner partie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- Afficher résultat partie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II. Développement et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780928"/>
            <a:ext cx="7315200" cy="3539527"/>
          </a:xfrm>
        </p:spPr>
        <p:txBody>
          <a:bodyPr/>
          <a:lstStyle/>
          <a:p>
            <a:r>
              <a:rPr lang="fr-FR" dirty="0" smtClean="0"/>
              <a:t>Annuler déplacement :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-  Peut être réalisé (coordonnées gardées dans des             variables)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 smtClean="0"/>
              <a:t>   -  </a:t>
            </a:r>
            <a:r>
              <a:rPr lang="fr-FR" dirty="0"/>
              <a:t>Manque de temps</a:t>
            </a:r>
            <a:r>
              <a:rPr lang="fr-FR" dirty="0" smtClean="0"/>
              <a:t> 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II. Développement et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780928"/>
            <a:ext cx="7315200" cy="3539527"/>
          </a:xfrm>
        </p:spPr>
        <p:txBody>
          <a:bodyPr/>
          <a:lstStyle/>
          <a:p>
            <a:r>
              <a:rPr lang="fr-FR" dirty="0" smtClean="0"/>
              <a:t>Abandonner partie: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-  Fonctionnalité secondaire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-  Faire </a:t>
            </a:r>
            <a:r>
              <a:rPr lang="fr-FR" dirty="0"/>
              <a:t>une condition au début du </a:t>
            </a:r>
            <a:r>
              <a:rPr lang="fr-FR" dirty="0" smtClean="0"/>
              <a:t>tour sur une entrée clavier</a:t>
            </a:r>
          </a:p>
          <a:p>
            <a:pPr marL="45720" indent="0">
              <a:buNone/>
            </a:pPr>
            <a:r>
              <a:rPr lang="fr-FR" dirty="0" smtClean="0"/>
              <a:t>  </a:t>
            </a:r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-  </a:t>
            </a:r>
            <a:r>
              <a:rPr lang="fr-FR" dirty="0"/>
              <a:t>Manque de temps</a:t>
            </a:r>
            <a:r>
              <a:rPr lang="fr-FR" dirty="0" smtClean="0"/>
              <a:t> 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II. Développement et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780928"/>
            <a:ext cx="7315200" cy="3539527"/>
          </a:xfrm>
        </p:spPr>
        <p:txBody>
          <a:bodyPr/>
          <a:lstStyle/>
          <a:p>
            <a:r>
              <a:rPr lang="fr-FR" dirty="0" smtClean="0"/>
              <a:t>Afficher résultat partie: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-  Pas nécessaire tant qu’une partie ne peut pas être jouée</a:t>
            </a:r>
          </a:p>
          <a:p>
            <a:pPr marL="4572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0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2659" y="-14048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III.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6141" y="1196752"/>
            <a:ext cx="7315200" cy="3539527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Planning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4" y="1762397"/>
            <a:ext cx="8801494" cy="500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1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0092"/>
            <a:ext cx="7315200" cy="1154097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132856"/>
            <a:ext cx="73152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fr-FR" dirty="0" smtClean="0"/>
          </a:p>
          <a:p>
            <a:r>
              <a:rPr lang="fr-FR" dirty="0" smtClean="0"/>
              <a:t>Yohann BREYNAT : </a:t>
            </a:r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- </a:t>
            </a:r>
            <a:r>
              <a:rPr lang="fr-FR" dirty="0"/>
              <a:t> </a:t>
            </a:r>
            <a:r>
              <a:rPr lang="fr-FR" dirty="0" smtClean="0"/>
              <a:t>In charge of communication</a:t>
            </a: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- </a:t>
            </a:r>
            <a:r>
              <a:rPr lang="fr-FR" dirty="0" smtClean="0"/>
              <a:t> In charge of documentation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Louis COSTE : </a:t>
            </a:r>
          </a:p>
          <a:p>
            <a:pPr marL="45720" indent="0">
              <a:buNone/>
            </a:pPr>
            <a:r>
              <a:rPr lang="fr-FR" dirty="0" smtClean="0"/>
              <a:t>    </a:t>
            </a:r>
            <a:r>
              <a:rPr lang="fr-FR" dirty="0" smtClean="0"/>
              <a:t>-  Project Manager</a:t>
            </a: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 - 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Tracking</a:t>
            </a: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 - </a:t>
            </a:r>
            <a:r>
              <a:rPr lang="fr-FR" dirty="0"/>
              <a:t> Monitoring of planning</a:t>
            </a:r>
            <a:endParaRPr lang="fr-FR" dirty="0" smtClean="0"/>
          </a:p>
          <a:p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816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III.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988840"/>
            <a:ext cx="7315200" cy="3539527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Coûts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" y="2780928"/>
            <a:ext cx="9144000" cy="338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4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III.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7922" y="1700808"/>
            <a:ext cx="7315200" cy="3539527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Coûts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16" y="2132856"/>
            <a:ext cx="62865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III.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276872"/>
            <a:ext cx="7315200" cy="353952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 </a:t>
            </a:r>
            <a:r>
              <a:rPr lang="fr-FR" dirty="0" smtClean="0"/>
              <a:t>Réussites :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-  Certaines fonctionnalités menées à leur terme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-  Bonne organisation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 smtClean="0"/>
              <a:t>  -  Bonne cohésion de groupe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-  Charge de travail bien répartie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III.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276872"/>
            <a:ext cx="7315200" cy="353952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 </a:t>
            </a:r>
            <a:r>
              <a:rPr lang="fr-FR" dirty="0" smtClean="0"/>
              <a:t>Difficultés :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-  Certaines </a:t>
            </a:r>
            <a:r>
              <a:rPr lang="fr-FR" dirty="0"/>
              <a:t>fonctionnalités développées mais non fonctionnelles</a:t>
            </a:r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-  Groupe </a:t>
            </a:r>
            <a:r>
              <a:rPr lang="fr-FR" dirty="0"/>
              <a:t>de 2 </a:t>
            </a:r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 smtClean="0"/>
              <a:t>  -  Manque de temps</a:t>
            </a:r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r>
              <a:rPr lang="fr-FR" dirty="0"/>
              <a:t> </a:t>
            </a:r>
            <a:r>
              <a:rPr lang="fr-FR" dirty="0" smtClean="0"/>
              <a:t> 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77281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0736" y="1556792"/>
            <a:ext cx="8077728" cy="43204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fr-FR" dirty="0"/>
          </a:p>
          <a:p>
            <a:r>
              <a:rPr lang="fr-FR" dirty="0" err="1" smtClean="0"/>
              <a:t>Turn</a:t>
            </a:r>
            <a:r>
              <a:rPr lang="fr-FR" dirty="0" err="1" smtClean="0"/>
              <a:t>-based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r>
              <a:rPr lang="fr-FR" dirty="0" err="1" smtClean="0"/>
              <a:t>wher</a:t>
            </a:r>
            <a:r>
              <a:rPr lang="fr-FR" dirty="0" err="1" smtClean="0"/>
              <a:t>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smtClean="0"/>
              <a:t>incarnate one </a:t>
            </a:r>
            <a:r>
              <a:rPr lang="fr-FR" dirty="0" err="1" smtClean="0"/>
              <a:t>character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3 </a:t>
            </a:r>
            <a:r>
              <a:rPr lang="fr-FR" dirty="0" err="1" smtClean="0"/>
              <a:t>spells</a:t>
            </a:r>
            <a:r>
              <a:rPr lang="fr-FR" dirty="0" smtClean="0"/>
              <a:t> of </a:t>
            </a:r>
            <a:r>
              <a:rPr lang="fr-FR" dirty="0" err="1" smtClean="0"/>
              <a:t>attack</a:t>
            </a:r>
            <a:r>
              <a:rPr lang="fr-FR" dirty="0" smtClean="0"/>
              <a:t> or </a:t>
            </a:r>
            <a:r>
              <a:rPr lang="fr-FR" dirty="0" err="1" smtClean="0"/>
              <a:t>defense</a:t>
            </a:r>
            <a:r>
              <a:rPr lang="fr-FR" dirty="0" smtClean="0"/>
              <a:t> by </a:t>
            </a:r>
            <a:r>
              <a:rPr lang="fr-FR" dirty="0" err="1" smtClean="0"/>
              <a:t>character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aim</a:t>
            </a:r>
            <a:r>
              <a:rPr lang="fr-FR" dirty="0" smtClean="0"/>
              <a:t> of the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kill</a:t>
            </a:r>
            <a:r>
              <a:rPr lang="fr-FR" dirty="0" smtClean="0"/>
              <a:t>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character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smtClean="0"/>
              <a:t>The setting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blocks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characters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moving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err="1" smtClean="0"/>
              <a:t>Character’s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err="1" smtClean="0"/>
              <a:t>fore</a:t>
            </a:r>
            <a:r>
              <a:rPr lang="fr-FR" dirty="0" smtClean="0"/>
              <a:t> the</a:t>
            </a:r>
            <a:r>
              <a:rPr lang="fr-FR" dirty="0" smtClean="0"/>
              <a:t> </a:t>
            </a:r>
            <a:r>
              <a:rPr lang="fr-FR" dirty="0" err="1" smtClean="0"/>
              <a:t>fight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display the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492896"/>
            <a:ext cx="7315200" cy="3539527"/>
          </a:xfrm>
        </p:spPr>
        <p:txBody>
          <a:bodyPr/>
          <a:lstStyle/>
          <a:p>
            <a:r>
              <a:rPr lang="fr-FR" dirty="0" smtClean="0"/>
              <a:t>I. Analyse et conception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II. Développement et tests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III. Gestion de projet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I. Analyse et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772816"/>
            <a:ext cx="7315200" cy="3539527"/>
          </a:xfrm>
        </p:spPr>
        <p:txBody>
          <a:bodyPr/>
          <a:lstStyle/>
          <a:p>
            <a:r>
              <a:rPr lang="fr-FR" dirty="0" smtClean="0"/>
              <a:t>Diagramme de cas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54086" y="2420888"/>
            <a:ext cx="5443220" cy="416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I. Analyse et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772816"/>
            <a:ext cx="7315200" cy="3539527"/>
          </a:xfrm>
        </p:spPr>
        <p:txBody>
          <a:bodyPr/>
          <a:lstStyle/>
          <a:p>
            <a:r>
              <a:rPr lang="fr-FR" dirty="0" smtClean="0"/>
              <a:t>Diagramme de cas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04864"/>
            <a:ext cx="5616624" cy="450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I. Analyse et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772816"/>
            <a:ext cx="7315200" cy="3539527"/>
          </a:xfrm>
        </p:spPr>
        <p:txBody>
          <a:bodyPr/>
          <a:lstStyle/>
          <a:p>
            <a:r>
              <a:rPr lang="fr-FR" dirty="0" smtClean="0"/>
              <a:t>Diagrammes de séquence</a:t>
            </a:r>
          </a:p>
          <a:p>
            <a:pPr marL="45720" indent="0">
              <a:buNone/>
            </a:pPr>
            <a:r>
              <a:rPr lang="fr-FR" dirty="0" smtClean="0"/>
              <a:t>   - Inscription :</a:t>
            </a:r>
          </a:p>
          <a:p>
            <a:pPr marL="4572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2996952"/>
            <a:ext cx="4680520" cy="3267828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2736636"/>
            <a:ext cx="5461024" cy="37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3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I. Analyse et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772816"/>
            <a:ext cx="7315200" cy="3539527"/>
          </a:xfrm>
        </p:spPr>
        <p:txBody>
          <a:bodyPr/>
          <a:lstStyle/>
          <a:p>
            <a:r>
              <a:rPr lang="fr-FR" dirty="0" smtClean="0"/>
              <a:t>Diagrammes de séquence</a:t>
            </a:r>
          </a:p>
          <a:p>
            <a:pPr marL="45720" indent="0">
              <a:buNone/>
            </a:pPr>
            <a:r>
              <a:rPr lang="fr-FR" dirty="0" smtClean="0"/>
              <a:t>   - Lancer partie :</a:t>
            </a:r>
          </a:p>
          <a:p>
            <a:pPr marL="4572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2852936"/>
            <a:ext cx="5965954" cy="35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pPr algn="ctr"/>
            <a:r>
              <a:rPr lang="fr-FR" dirty="0" smtClean="0"/>
              <a:t>I. Analyse et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772816"/>
            <a:ext cx="7315200" cy="3539527"/>
          </a:xfrm>
        </p:spPr>
        <p:txBody>
          <a:bodyPr/>
          <a:lstStyle/>
          <a:p>
            <a:r>
              <a:rPr lang="fr-FR" dirty="0" smtClean="0"/>
              <a:t>Diagrammes de séquence</a:t>
            </a:r>
          </a:p>
          <a:p>
            <a:pPr marL="45720" indent="0">
              <a:buNone/>
            </a:pPr>
            <a:r>
              <a:rPr lang="fr-FR" dirty="0" smtClean="0"/>
              <a:t>   - Déplacer personnage :</a:t>
            </a:r>
          </a:p>
          <a:p>
            <a:pPr marL="4572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341472" cy="86836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11760" y="2556892"/>
            <a:ext cx="4347210" cy="40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8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307</TotalTime>
  <Words>438</Words>
  <Application>Microsoft Office PowerPoint</Application>
  <PresentationFormat>Affichage à l'écran (4:3)</PresentationFormat>
  <Paragraphs>136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Perspective</vt:lpstr>
      <vt:lpstr>Turn-based fighting game</vt:lpstr>
      <vt:lpstr>INTRODUCTION</vt:lpstr>
      <vt:lpstr>Présentation PowerPoint</vt:lpstr>
      <vt:lpstr>PLAN</vt:lpstr>
      <vt:lpstr>I. Analyse et conception</vt:lpstr>
      <vt:lpstr>I. Analyse et conception</vt:lpstr>
      <vt:lpstr>I. Analyse et conception</vt:lpstr>
      <vt:lpstr>I. Analyse et conception</vt:lpstr>
      <vt:lpstr>I. Analyse et conception</vt:lpstr>
      <vt:lpstr>I. Analyse et conception</vt:lpstr>
      <vt:lpstr>I. Analyse et conception</vt:lpstr>
      <vt:lpstr>I. Analyse et conception</vt:lpstr>
      <vt:lpstr>II. Développement et tests</vt:lpstr>
      <vt:lpstr>II. Développement et tests</vt:lpstr>
      <vt:lpstr>II. Développement et tests</vt:lpstr>
      <vt:lpstr>II. Développement et tests</vt:lpstr>
      <vt:lpstr>II. Développement et tests</vt:lpstr>
      <vt:lpstr>II. Développement et tests</vt:lpstr>
      <vt:lpstr>III. Gestion de projet</vt:lpstr>
      <vt:lpstr>III. Gestion de projet</vt:lpstr>
      <vt:lpstr>III. Gestion de projet</vt:lpstr>
      <vt:lpstr>III. Gestion de projet</vt:lpstr>
      <vt:lpstr>III. Gestion de projet</vt:lpstr>
      <vt:lpstr>CONCLUSION</vt:lpstr>
    </vt:vector>
  </TitlesOfParts>
  <Company>IUT de Valence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Convertir son audience en business</dc:title>
  <dc:creator>Yohann Breynat</dc:creator>
  <cp:lastModifiedBy>Administrator</cp:lastModifiedBy>
  <cp:revision>50</cp:revision>
  <dcterms:created xsi:type="dcterms:W3CDTF">2014-11-28T15:28:51Z</dcterms:created>
  <dcterms:modified xsi:type="dcterms:W3CDTF">2016-06-15T14:23:41Z</dcterms:modified>
</cp:coreProperties>
</file>