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26DB7"/>
    <a:srgbClr val="01B5EE"/>
    <a:srgbClr val="FFFFFF"/>
    <a:srgbClr val="086DB8"/>
    <a:srgbClr val="0297D8"/>
    <a:srgbClr val="0183C8"/>
    <a:srgbClr val="51C7F3"/>
    <a:srgbClr val="084B9D"/>
    <a:srgbClr val="164A9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31838" autoAdjust="0"/>
    <p:restoredTop sz="94660"/>
  </p:normalViewPr>
  <p:slideViewPr>
    <p:cSldViewPr snapToGrid="0">
      <p:cViewPr varScale="1">
        <p:scale>
          <a:sx n="69" d="100"/>
          <a:sy n="69" d="100"/>
        </p:scale>
        <p:origin x="90" y="32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0" name=""/>
        <p:cNvGrpSpPr/>
        <p:nvPr/>
      </p:nvGrpSpPr>
      <p:grpSpPr>
        <a:xfrm>
          <a:off x="0" y="0"/>
          <a:ext cx="0" cy="0"/>
          <a:chOff x="0" y="0"/>
          <a:chExt cx="0" cy="0"/>
        </a:xfrm>
      </p:grpSpPr>
      <p:sp>
        <p:nvSpPr>
          <p:cNvPr id="10490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0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0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0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0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582"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583"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3" name=""/>
        <p:cNvGrpSpPr/>
        <p:nvPr/>
      </p:nvGrpSpPr>
      <p:grpSpPr>
        <a:xfrm>
          <a:off x="0" y="0"/>
          <a:ext cx="0" cy="0"/>
          <a:chOff x="0" y="0"/>
          <a:chExt cx="0" cy="0"/>
        </a:xfrm>
      </p:grpSpPr>
      <p:sp>
        <p:nvSpPr>
          <p:cNvPr id="1048978" name="标题 1"/>
          <p:cNvSpPr>
            <a:spLocks noGrp="1"/>
          </p:cNvSpPr>
          <p:nvPr>
            <p:ph type="title"/>
          </p:nvPr>
        </p:nvSpPr>
        <p:spPr/>
        <p:txBody>
          <a:bodyPr/>
          <a:p>
            <a:r>
              <a:rPr altLang="en-US" lang="zh-CN" smtClean="0"/>
              <a:t>单击此处编辑母版标题样式</a:t>
            </a:r>
            <a:endParaRPr altLang="en-US" lang="zh-CN"/>
          </a:p>
        </p:txBody>
      </p:sp>
      <p:sp>
        <p:nvSpPr>
          <p:cNvPr id="1048979" name="竖排文字占位符 2"/>
          <p:cNvSpPr>
            <a:spLocks noGrp="1"/>
          </p:cNvSpPr>
          <p:nvPr>
            <p:ph type="body" orient="vert" idx="1" hasCustomPrompt="1"/>
          </p:nvPr>
        </p:nvSpPr>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80"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81" name="页脚占位符 4"/>
          <p:cNvSpPr>
            <a:spLocks noGrp="1"/>
          </p:cNvSpPr>
          <p:nvPr>
            <p:ph type="ftr" sz="quarter" idx="11"/>
          </p:nvPr>
        </p:nvSpPr>
        <p:spPr/>
        <p:txBody>
          <a:bodyPr/>
          <a:p>
            <a:endParaRPr altLang="en-US" lang="zh-CN"/>
          </a:p>
        </p:txBody>
      </p:sp>
      <p:sp>
        <p:nvSpPr>
          <p:cNvPr id="1048982"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0" name=""/>
        <p:cNvGrpSpPr/>
        <p:nvPr/>
      </p:nvGrpSpPr>
      <p:grpSpPr>
        <a:xfrm>
          <a:off x="0" y="0"/>
          <a:ext cx="0" cy="0"/>
          <a:chOff x="0" y="0"/>
          <a:chExt cx="0" cy="0"/>
        </a:xfrm>
      </p:grpSpPr>
      <p:sp>
        <p:nvSpPr>
          <p:cNvPr id="1048962"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963" name="竖排文字占位符 2"/>
          <p:cNvSpPr>
            <a:spLocks noGrp="1"/>
          </p:cNvSpPr>
          <p:nvPr>
            <p:ph type="body" orient="vert" idx="1" hasCustomPrompt="1"/>
          </p:nvPr>
        </p:nvSpPr>
        <p:spPr>
          <a:xfrm>
            <a:off x="838200" y="365125"/>
            <a:ext cx="7734300" cy="5811838"/>
          </a:xfrm>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64"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65" name="页脚占位符 4"/>
          <p:cNvSpPr>
            <a:spLocks noGrp="1"/>
          </p:cNvSpPr>
          <p:nvPr>
            <p:ph type="ftr" sz="quarter" idx="11"/>
          </p:nvPr>
        </p:nvSpPr>
        <p:spPr/>
        <p:txBody>
          <a:bodyPr/>
          <a:p>
            <a:endParaRPr altLang="en-US" lang="zh-CN"/>
          </a:p>
        </p:txBody>
      </p:sp>
      <p:sp>
        <p:nvSpPr>
          <p:cNvPr id="1048966"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1" name=""/>
        <p:cNvGrpSpPr/>
        <p:nvPr/>
      </p:nvGrpSpPr>
      <p:grpSpPr>
        <a:xfrm>
          <a:off x="0" y="0"/>
          <a:ext cx="0" cy="0"/>
          <a:chOff x="0" y="0"/>
          <a:chExt cx="0" cy="0"/>
        </a:xfrm>
      </p:grpSpPr>
      <p:sp>
        <p:nvSpPr>
          <p:cNvPr id="1048967" name="标题 1"/>
          <p:cNvSpPr>
            <a:spLocks noGrp="1"/>
          </p:cNvSpPr>
          <p:nvPr>
            <p:ph type="title"/>
          </p:nvPr>
        </p:nvSpPr>
        <p:spPr/>
        <p:txBody>
          <a:bodyPr/>
          <a:p>
            <a:r>
              <a:rPr altLang="en-US" lang="zh-CN" smtClean="0"/>
              <a:t>单击此处编辑母版标题样式</a:t>
            </a:r>
            <a:endParaRPr altLang="en-US" lang="zh-CN"/>
          </a:p>
        </p:txBody>
      </p:sp>
      <p:sp>
        <p:nvSpPr>
          <p:cNvPr id="1048968" name="内容占位符 2"/>
          <p:cNvSpPr>
            <a:spLocks noGrp="1"/>
          </p:cNvSpPr>
          <p:nvPr>
            <p:ph idx="1" hasCustomPrompt="1"/>
          </p:nvPr>
        </p:nvSpPr>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69"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70" name="页脚占位符 4"/>
          <p:cNvSpPr>
            <a:spLocks noGrp="1"/>
          </p:cNvSpPr>
          <p:nvPr>
            <p:ph type="ftr" sz="quarter" idx="11"/>
          </p:nvPr>
        </p:nvSpPr>
        <p:spPr/>
        <p:txBody>
          <a:bodyPr/>
          <a:p>
            <a:endParaRPr altLang="en-US" lang="zh-CN"/>
          </a:p>
        </p:txBody>
      </p:sp>
      <p:sp>
        <p:nvSpPr>
          <p:cNvPr id="1048971"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134" name=""/>
        <p:cNvGrpSpPr/>
        <p:nvPr/>
      </p:nvGrpSpPr>
      <p:grpSpPr>
        <a:xfrm>
          <a:off x="0" y="0"/>
          <a:ext cx="0" cy="0"/>
          <a:chOff x="0" y="0"/>
          <a:chExt cx="0" cy="0"/>
        </a:xfrm>
      </p:grpSpPr>
      <p:sp>
        <p:nvSpPr>
          <p:cNvPr id="1048983"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984"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endParaRPr altLang="en-US" lang="zh-CN" smtClean="0"/>
          </a:p>
        </p:txBody>
      </p:sp>
      <p:sp>
        <p:nvSpPr>
          <p:cNvPr id="1048985"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86" name="页脚占位符 4"/>
          <p:cNvSpPr>
            <a:spLocks noGrp="1"/>
          </p:cNvSpPr>
          <p:nvPr>
            <p:ph type="ftr" sz="quarter" idx="11"/>
          </p:nvPr>
        </p:nvSpPr>
        <p:spPr/>
        <p:txBody>
          <a:bodyPr/>
          <a:p>
            <a:endParaRPr altLang="en-US" lang="zh-CN"/>
          </a:p>
        </p:txBody>
      </p:sp>
      <p:sp>
        <p:nvSpPr>
          <p:cNvPr id="1048987"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35" name=""/>
        <p:cNvGrpSpPr/>
        <p:nvPr/>
      </p:nvGrpSpPr>
      <p:grpSpPr>
        <a:xfrm>
          <a:off x="0" y="0"/>
          <a:ext cx="0" cy="0"/>
          <a:chOff x="0" y="0"/>
          <a:chExt cx="0" cy="0"/>
        </a:xfrm>
      </p:grpSpPr>
      <p:sp>
        <p:nvSpPr>
          <p:cNvPr id="1048988" name="标题 1"/>
          <p:cNvSpPr>
            <a:spLocks noGrp="1"/>
          </p:cNvSpPr>
          <p:nvPr>
            <p:ph type="title"/>
          </p:nvPr>
        </p:nvSpPr>
        <p:spPr/>
        <p:txBody>
          <a:bodyPr/>
          <a:p>
            <a:r>
              <a:rPr altLang="en-US" lang="zh-CN" smtClean="0"/>
              <a:t>单击此处编辑母版标题样式</a:t>
            </a:r>
            <a:endParaRPr altLang="en-US" lang="zh-CN"/>
          </a:p>
        </p:txBody>
      </p:sp>
      <p:sp>
        <p:nvSpPr>
          <p:cNvPr id="1048989" name="内容占位符 2"/>
          <p:cNvSpPr>
            <a:spLocks noGrp="1"/>
          </p:cNvSpPr>
          <p:nvPr>
            <p:ph sz="half" idx="1" hasCustomPrompt="1"/>
          </p:nvPr>
        </p:nvSpPr>
        <p:spPr>
          <a:xfrm>
            <a:off x="838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90" name="内容占位符 3"/>
          <p:cNvSpPr>
            <a:spLocks noGrp="1"/>
          </p:cNvSpPr>
          <p:nvPr>
            <p:ph sz="half" idx="2" hasCustomPrompt="1"/>
          </p:nvPr>
        </p:nvSpPr>
        <p:spPr>
          <a:xfrm>
            <a:off x="6172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91"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92" name="页脚占位符 5"/>
          <p:cNvSpPr>
            <a:spLocks noGrp="1"/>
          </p:cNvSpPr>
          <p:nvPr>
            <p:ph type="ftr" sz="quarter" idx="11"/>
          </p:nvPr>
        </p:nvSpPr>
        <p:spPr/>
        <p:txBody>
          <a:bodyPr/>
          <a:p>
            <a:endParaRPr altLang="en-US" lang="zh-CN"/>
          </a:p>
        </p:txBody>
      </p:sp>
      <p:sp>
        <p:nvSpPr>
          <p:cNvPr id="1048993"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6" name=""/>
        <p:cNvGrpSpPr/>
        <p:nvPr/>
      </p:nvGrpSpPr>
      <p:grpSpPr>
        <a:xfrm>
          <a:off x="0" y="0"/>
          <a:ext cx="0" cy="0"/>
          <a:chOff x="0" y="0"/>
          <a:chExt cx="0" cy="0"/>
        </a:xfrm>
      </p:grpSpPr>
      <p:sp>
        <p:nvSpPr>
          <p:cNvPr id="1048994"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995"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996" name="内容占位符 3"/>
          <p:cNvSpPr>
            <a:spLocks noGrp="1"/>
          </p:cNvSpPr>
          <p:nvPr>
            <p:ph sz="half" idx="2" hasCustomPrompt="1"/>
          </p:nvPr>
        </p:nvSpPr>
        <p:spPr>
          <a:xfrm>
            <a:off x="839788" y="2505075"/>
            <a:ext cx="5157787"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97"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998" name="内容占位符 5"/>
          <p:cNvSpPr>
            <a:spLocks noGrp="1"/>
          </p:cNvSpPr>
          <p:nvPr>
            <p:ph sz="quarter" idx="4" hasCustomPrompt="1"/>
          </p:nvPr>
        </p:nvSpPr>
        <p:spPr>
          <a:xfrm>
            <a:off x="6172200" y="2505075"/>
            <a:ext cx="5183188"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99" name="日期占位符 6"/>
          <p:cNvSpPr>
            <a:spLocks noGrp="1"/>
          </p:cNvSpPr>
          <p:nvPr>
            <p:ph type="dt" sz="half" idx="10"/>
          </p:nvPr>
        </p:nvSpPr>
        <p:spPr/>
        <p:txBody>
          <a:bodyPr/>
          <a:p>
            <a:fld id="{69DF941C-CFB0-4F11-B733-C4BE955A3506}" type="datetimeFigureOut">
              <a:rPr altLang="en-US" lang="zh-CN" smtClean="0"/>
            </a:fld>
            <a:endParaRPr altLang="en-US" lang="zh-CN"/>
          </a:p>
        </p:txBody>
      </p:sp>
      <p:sp>
        <p:nvSpPr>
          <p:cNvPr id="1049000" name="页脚占位符 7"/>
          <p:cNvSpPr>
            <a:spLocks noGrp="1"/>
          </p:cNvSpPr>
          <p:nvPr>
            <p:ph type="ftr" sz="quarter" idx="11"/>
          </p:nvPr>
        </p:nvSpPr>
        <p:spPr/>
        <p:txBody>
          <a:bodyPr/>
          <a:p>
            <a:endParaRPr altLang="en-US" lang="zh-CN"/>
          </a:p>
        </p:txBody>
      </p:sp>
      <p:sp>
        <p:nvSpPr>
          <p:cNvPr id="1049001" name="灯片编号占位符 8"/>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9" name=""/>
        <p:cNvGrpSpPr/>
        <p:nvPr/>
      </p:nvGrpSpPr>
      <p:grpSpPr>
        <a:xfrm>
          <a:off x="0" y="0"/>
          <a:ext cx="0" cy="0"/>
          <a:chOff x="0" y="0"/>
          <a:chExt cx="0" cy="0"/>
        </a:xfrm>
      </p:grpSpPr>
      <p:sp>
        <p:nvSpPr>
          <p:cNvPr id="1048958" name="标题 1"/>
          <p:cNvSpPr>
            <a:spLocks noGrp="1"/>
          </p:cNvSpPr>
          <p:nvPr>
            <p:ph type="title"/>
          </p:nvPr>
        </p:nvSpPr>
        <p:spPr/>
        <p:txBody>
          <a:bodyPr/>
          <a:p>
            <a:r>
              <a:rPr altLang="en-US" lang="zh-CN" smtClean="0"/>
              <a:t>单击此处编辑母版标题样式</a:t>
            </a:r>
            <a:endParaRPr altLang="en-US" lang="zh-CN"/>
          </a:p>
        </p:txBody>
      </p:sp>
      <p:sp>
        <p:nvSpPr>
          <p:cNvPr id="1048959" name="日期占位符 2"/>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60" name="页脚占位符 3"/>
          <p:cNvSpPr>
            <a:spLocks noGrp="1"/>
          </p:cNvSpPr>
          <p:nvPr>
            <p:ph type="ftr" sz="quarter" idx="11"/>
          </p:nvPr>
        </p:nvSpPr>
        <p:spPr/>
        <p:txBody>
          <a:bodyPr/>
          <a:p>
            <a:endParaRPr altLang="en-US" lang="zh-CN"/>
          </a:p>
        </p:txBody>
      </p:sp>
      <p:sp>
        <p:nvSpPr>
          <p:cNvPr id="1048961" name="灯片编号占位符 4"/>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7" name=""/>
        <p:cNvGrpSpPr/>
        <p:nvPr/>
      </p:nvGrpSpPr>
      <p:grpSpPr>
        <a:xfrm>
          <a:off x="0" y="0"/>
          <a:ext cx="0" cy="0"/>
          <a:chOff x="0" y="0"/>
          <a:chExt cx="0" cy="0"/>
        </a:xfrm>
      </p:grpSpPr>
      <p:sp>
        <p:nvSpPr>
          <p:cNvPr id="1049002" name="日期占位符 1"/>
          <p:cNvSpPr>
            <a:spLocks noGrp="1"/>
          </p:cNvSpPr>
          <p:nvPr>
            <p:ph type="dt" sz="half" idx="10"/>
          </p:nvPr>
        </p:nvSpPr>
        <p:spPr/>
        <p:txBody>
          <a:bodyPr/>
          <a:p>
            <a:fld id="{69DF941C-CFB0-4F11-B733-C4BE955A3506}" type="datetimeFigureOut">
              <a:rPr altLang="en-US" lang="zh-CN" smtClean="0"/>
            </a:fld>
            <a:endParaRPr altLang="en-US" lang="zh-CN"/>
          </a:p>
        </p:txBody>
      </p:sp>
      <p:sp>
        <p:nvSpPr>
          <p:cNvPr id="1049003" name="页脚占位符 2"/>
          <p:cNvSpPr>
            <a:spLocks noGrp="1"/>
          </p:cNvSpPr>
          <p:nvPr>
            <p:ph type="ftr" sz="quarter" idx="11"/>
          </p:nvPr>
        </p:nvSpPr>
        <p:spPr/>
        <p:txBody>
          <a:bodyPr/>
          <a:p>
            <a:endParaRPr altLang="en-US" lang="zh-CN"/>
          </a:p>
        </p:txBody>
      </p:sp>
      <p:sp>
        <p:nvSpPr>
          <p:cNvPr id="1049004" name="灯片编号占位符 3"/>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138" name=""/>
        <p:cNvGrpSpPr/>
        <p:nvPr/>
      </p:nvGrpSpPr>
      <p:grpSpPr>
        <a:xfrm>
          <a:off x="0" y="0"/>
          <a:ext cx="0" cy="0"/>
          <a:chOff x="0" y="0"/>
          <a:chExt cx="0" cy="0"/>
        </a:xfrm>
      </p:grpSpPr>
      <p:sp>
        <p:nvSpPr>
          <p:cNvPr id="1049005"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9006"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007"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9008"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9009" name="页脚占位符 5"/>
          <p:cNvSpPr>
            <a:spLocks noGrp="1"/>
          </p:cNvSpPr>
          <p:nvPr>
            <p:ph type="ftr" sz="quarter" idx="11"/>
          </p:nvPr>
        </p:nvSpPr>
        <p:spPr/>
        <p:txBody>
          <a:bodyPr/>
          <a:p>
            <a:endParaRPr altLang="en-US" lang="zh-CN"/>
          </a:p>
        </p:txBody>
      </p:sp>
      <p:sp>
        <p:nvSpPr>
          <p:cNvPr id="1049010"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32" name=""/>
        <p:cNvGrpSpPr/>
        <p:nvPr/>
      </p:nvGrpSpPr>
      <p:grpSpPr>
        <a:xfrm>
          <a:off x="0" y="0"/>
          <a:ext cx="0" cy="0"/>
          <a:chOff x="0" y="0"/>
          <a:chExt cx="0" cy="0"/>
        </a:xfrm>
      </p:grpSpPr>
      <p:sp>
        <p:nvSpPr>
          <p:cNvPr id="1048972"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973"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74"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975"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76" name="页脚占位符 5"/>
          <p:cNvSpPr>
            <a:spLocks noGrp="1"/>
          </p:cNvSpPr>
          <p:nvPr>
            <p:ph type="ftr" sz="quarter" idx="11"/>
          </p:nvPr>
        </p:nvSpPr>
        <p:spPr/>
        <p:txBody>
          <a:bodyPr/>
          <a:p>
            <a:endParaRPr altLang="en-US" lang="zh-CN"/>
          </a:p>
        </p:txBody>
      </p:sp>
      <p:sp>
        <p:nvSpPr>
          <p:cNvPr id="1048977"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9DF941C-CFB0-4F11-B733-C4BE955A3506}"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0095965-4D93-4CF5-B6EA-EEBE68E5FAA1}"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2" name="图片 3"/>
          <p:cNvPicPr>
            <a:picLocks noChangeAspect="1"/>
          </p:cNvPicPr>
          <p:nvPr/>
        </p:nvPicPr>
        <p:blipFill rotWithShape="1">
          <a:blip xmlns:r="http://schemas.openxmlformats.org/officeDocument/2006/relationships" r:embed="rId1" cstate="print"/>
          <a:srcRect l="8133" r="5703" b="26169"/>
          <a:stretch>
            <a:fillRect/>
          </a:stretch>
        </p:blipFill>
        <p:spPr>
          <a:xfrm>
            <a:off x="-2034863" y="-1674253"/>
            <a:ext cx="5988677" cy="7546309"/>
          </a:xfrm>
          <a:prstGeom prst="rect"/>
        </p:spPr>
      </p:pic>
      <p:pic>
        <p:nvPicPr>
          <p:cNvPr id="2097153" name="图片 6"/>
          <p:cNvPicPr>
            <a:picLocks noChangeAspect="1"/>
          </p:cNvPicPr>
          <p:nvPr/>
        </p:nvPicPr>
        <p:blipFill rotWithShape="1">
          <a:blip xmlns:r="http://schemas.openxmlformats.org/officeDocument/2006/relationships" r:embed="rId1" cstate="print"/>
          <a:srcRect l="8133" r="5703" b="26169"/>
          <a:stretch>
            <a:fillRect/>
          </a:stretch>
        </p:blipFill>
        <p:spPr>
          <a:xfrm flipV="1">
            <a:off x="9478944" y="-1152940"/>
            <a:ext cx="4829764" cy="6085967"/>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1049018" name=""/>
          <p:cNvSpPr txBox="1"/>
          <p:nvPr/>
        </p:nvSpPr>
        <p:spPr>
          <a:xfrm>
            <a:off x="4096000" y="3219450"/>
            <a:ext cx="6154433" cy="2263140"/>
          </a:xfrm>
          <a:prstGeom prst="rect"/>
        </p:spPr>
        <p:txBody>
          <a:bodyPr rtlCol="0" wrap="square">
            <a:spAutoFit/>
          </a:bodyPr>
          <a:p>
            <a:r>
              <a:rPr sz="4800" lang="en-US">
                <a:solidFill>
                  <a:srgbClr val="000000"/>
                </a:solidFill>
              </a:rPr>
              <a:t>Multi-</a:t>
            </a:r>
            <a:r>
              <a:rPr sz="4800" lang="en-US">
                <a:solidFill>
                  <a:srgbClr val="000000"/>
                </a:solidFill>
              </a:rPr>
              <a:t> </a:t>
            </a:r>
            <a:r>
              <a:rPr sz="4800" lang="en-US">
                <a:solidFill>
                  <a:srgbClr val="000000"/>
                </a:solidFill>
              </a:rPr>
              <a:t>O</a:t>
            </a:r>
            <a:r>
              <a:rPr sz="4800" lang="en-US">
                <a:solidFill>
                  <a:srgbClr val="000000"/>
                </a:solidFill>
              </a:rPr>
              <a:t>m</a:t>
            </a:r>
            <a:r>
              <a:rPr sz="4800" lang="en-US">
                <a:solidFill>
                  <a:srgbClr val="000000"/>
                </a:solidFill>
              </a:rPr>
              <a:t>i</a:t>
            </a:r>
            <a:r>
              <a:rPr sz="4800" lang="en-US">
                <a:solidFill>
                  <a:srgbClr val="000000"/>
                </a:solidFill>
              </a:rPr>
              <a:t>c</a:t>
            </a:r>
            <a:r>
              <a:rPr sz="4800" lang="en-US">
                <a:solidFill>
                  <a:srgbClr val="000000"/>
                </a:solidFill>
              </a:rPr>
              <a:t>s</a:t>
            </a:r>
            <a:r>
              <a:rPr sz="4800" lang="en-US">
                <a:solidFill>
                  <a:srgbClr val="000000"/>
                </a:solidFill>
              </a:rPr>
              <a:t> </a:t>
            </a:r>
            <a:r>
              <a:rPr sz="4800" lang="en-US">
                <a:solidFill>
                  <a:srgbClr val="000000"/>
                </a:solidFill>
              </a:rPr>
              <a:t>m</a:t>
            </a:r>
            <a:r>
              <a:rPr sz="4800" lang="en-US">
                <a:solidFill>
                  <a:srgbClr val="000000"/>
                </a:solidFill>
              </a:rPr>
              <a:t>a</a:t>
            </a:r>
            <a:r>
              <a:rPr sz="4800" lang="en-US">
                <a:solidFill>
                  <a:srgbClr val="000000"/>
                </a:solidFill>
              </a:rPr>
              <a:t>c</a:t>
            </a:r>
            <a:r>
              <a:rPr sz="4800" lang="en-US">
                <a:solidFill>
                  <a:srgbClr val="000000"/>
                </a:solidFill>
              </a:rPr>
              <a:t>h</a:t>
            </a:r>
            <a:r>
              <a:rPr sz="4800" lang="en-US">
                <a:solidFill>
                  <a:srgbClr val="000000"/>
                </a:solidFill>
              </a:rPr>
              <a:t>ine</a:t>
            </a:r>
            <a:r>
              <a:rPr sz="4800" lang="en-US">
                <a:solidFill>
                  <a:srgbClr val="000000"/>
                </a:solidFill>
              </a:rPr>
              <a:t> </a:t>
            </a:r>
            <a:r>
              <a:rPr sz="4800" lang="en-US">
                <a:solidFill>
                  <a:srgbClr val="000000"/>
                </a:solidFill>
              </a:rPr>
              <a:t>l</a:t>
            </a:r>
            <a:r>
              <a:rPr sz="4800" lang="en-US">
                <a:solidFill>
                  <a:srgbClr val="000000"/>
                </a:solidFill>
              </a:rPr>
              <a:t>earning</a:t>
            </a:r>
            <a:r>
              <a:rPr sz="4800" lang="en-US">
                <a:solidFill>
                  <a:srgbClr val="000000"/>
                </a:solidFill>
              </a:rPr>
              <a:t> </a:t>
            </a:r>
            <a:r>
              <a:rPr sz="4800" lang="en-US">
                <a:solidFill>
                  <a:srgbClr val="000000"/>
                </a:solidFill>
              </a:rPr>
              <a:t>p</a:t>
            </a:r>
            <a:r>
              <a:rPr sz="4800" lang="en-US">
                <a:solidFill>
                  <a:srgbClr val="000000"/>
                </a:solidFill>
              </a:rPr>
              <a:t>r</a:t>
            </a:r>
            <a:r>
              <a:rPr sz="4800" lang="en-US">
                <a:solidFill>
                  <a:srgbClr val="000000"/>
                </a:solidFill>
              </a:rPr>
              <a:t>e</a:t>
            </a:r>
            <a:r>
              <a:rPr sz="4800" lang="en-US">
                <a:solidFill>
                  <a:srgbClr val="000000"/>
                </a:solidFill>
              </a:rPr>
              <a:t>d</a:t>
            </a:r>
            <a:r>
              <a:rPr sz="4800" lang="en-US">
                <a:solidFill>
                  <a:srgbClr val="000000"/>
                </a:solidFill>
              </a:rPr>
              <a:t>i</a:t>
            </a:r>
            <a:r>
              <a:rPr sz="4800" lang="en-US">
                <a:solidFill>
                  <a:srgbClr val="000000"/>
                </a:solidFill>
              </a:rPr>
              <a:t>c</a:t>
            </a:r>
            <a:r>
              <a:rPr sz="4800" lang="en-US">
                <a:solidFill>
                  <a:srgbClr val="000000"/>
                </a:solidFill>
              </a:rPr>
              <a:t>t</a:t>
            </a:r>
            <a:r>
              <a:rPr sz="4800" lang="en-US">
                <a:solidFill>
                  <a:srgbClr val="000000"/>
                </a:solidFill>
              </a:rPr>
              <a:t>o</a:t>
            </a:r>
            <a:r>
              <a:rPr sz="4800" lang="en-US">
                <a:solidFill>
                  <a:srgbClr val="000000"/>
                </a:solidFill>
              </a:rPr>
              <a:t>r</a:t>
            </a:r>
            <a:r>
              <a:rPr sz="4800" lang="en-US">
                <a:solidFill>
                  <a:srgbClr val="000000"/>
                </a:solidFill>
              </a:rPr>
              <a:t> </a:t>
            </a:r>
            <a:r>
              <a:rPr sz="4800" lang="en-US">
                <a:solidFill>
                  <a:srgbClr val="000000"/>
                </a:solidFill>
              </a:rPr>
              <a:t>o</a:t>
            </a:r>
            <a:r>
              <a:rPr sz="4800" lang="en-US">
                <a:solidFill>
                  <a:srgbClr val="000000"/>
                </a:solidFill>
              </a:rPr>
              <a:t>f</a:t>
            </a:r>
            <a:r>
              <a:rPr sz="4800" lang="en-US">
                <a:solidFill>
                  <a:srgbClr val="000000"/>
                </a:solidFill>
              </a:rPr>
              <a:t> </a:t>
            </a:r>
            <a:r>
              <a:rPr sz="4800" lang="en-US">
                <a:solidFill>
                  <a:srgbClr val="000000"/>
                </a:solidFill>
              </a:rPr>
              <a:t>B</a:t>
            </a:r>
            <a:r>
              <a:rPr sz="4800" lang="en-US">
                <a:solidFill>
                  <a:srgbClr val="000000"/>
                </a:solidFill>
              </a:rPr>
              <a:t>r</a:t>
            </a:r>
            <a:r>
              <a:rPr sz="4800" lang="en-US">
                <a:solidFill>
                  <a:srgbClr val="000000"/>
                </a:solidFill>
              </a:rPr>
              <a:t>e</a:t>
            </a:r>
            <a:r>
              <a:rPr sz="4800" lang="en-US">
                <a:solidFill>
                  <a:srgbClr val="000000"/>
                </a:solidFill>
              </a:rPr>
              <a:t>a</a:t>
            </a:r>
            <a:r>
              <a:rPr sz="4800" lang="en-US">
                <a:solidFill>
                  <a:srgbClr val="000000"/>
                </a:solidFill>
              </a:rPr>
              <a:t>s</a:t>
            </a:r>
            <a:r>
              <a:rPr sz="4800" lang="en-US">
                <a:solidFill>
                  <a:srgbClr val="000000"/>
                </a:solidFill>
              </a:rPr>
              <a:t>t</a:t>
            </a:r>
            <a:r>
              <a:rPr sz="4800" lang="en-US">
                <a:solidFill>
                  <a:srgbClr val="000000"/>
                </a:solidFill>
              </a:rPr>
              <a:t> </a:t>
            </a:r>
            <a:r>
              <a:rPr sz="4800" lang="en-US">
                <a:solidFill>
                  <a:srgbClr val="000000"/>
                </a:solidFill>
              </a:rPr>
              <a:t>cancer</a:t>
            </a:r>
            <a:r>
              <a:rPr sz="4800" lang="en-US">
                <a:solidFill>
                  <a:srgbClr val="000000"/>
                </a:solidFill>
              </a:rPr>
              <a:t> </a:t>
            </a:r>
            <a:r>
              <a:rPr sz="4800" lang="en-US">
                <a:solidFill>
                  <a:srgbClr val="000000"/>
                </a:solidFill>
              </a:rPr>
              <a:t>t</a:t>
            </a:r>
            <a:r>
              <a:rPr sz="4800" lang="en-US">
                <a:solidFill>
                  <a:srgbClr val="000000"/>
                </a:solidFill>
              </a:rPr>
              <a:t>h</a:t>
            </a:r>
            <a:r>
              <a:rPr sz="4800" lang="en-US">
                <a:solidFill>
                  <a:srgbClr val="000000"/>
                </a:solidFill>
              </a:rPr>
              <a:t>e</a:t>
            </a:r>
            <a:r>
              <a:rPr sz="4800" lang="en-US">
                <a:solidFill>
                  <a:srgbClr val="000000"/>
                </a:solidFill>
              </a:rPr>
              <a:t>r</a:t>
            </a:r>
            <a:r>
              <a:rPr sz="4800" lang="en-US">
                <a:solidFill>
                  <a:srgbClr val="000000"/>
                </a:solidFill>
              </a:rPr>
              <a:t>a</a:t>
            </a:r>
            <a:r>
              <a:rPr sz="4800" lang="en-US">
                <a:solidFill>
                  <a:srgbClr val="000000"/>
                </a:solidFill>
              </a:rPr>
              <a:t>py</a:t>
            </a:r>
            <a:endParaRPr sz="2800" lang="en-US">
              <a:solidFill>
                <a:srgbClr val="000000"/>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72"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73"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90"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1"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6" name="组合 13"/>
          <p:cNvGrpSpPr/>
          <p:nvPr/>
        </p:nvGrpSpPr>
        <p:grpSpPr>
          <a:xfrm>
            <a:off x="1562335" y="4747237"/>
            <a:ext cx="2747295" cy="1139609"/>
            <a:chOff x="1872722" y="2523128"/>
            <a:chExt cx="2443698" cy="1013673"/>
          </a:xfrm>
        </p:grpSpPr>
        <p:sp>
          <p:nvSpPr>
            <p:cNvPr id="1048697" name="文本框 16"/>
            <p:cNvSpPr txBox="1"/>
            <p:nvPr/>
          </p:nvSpPr>
          <p:spPr>
            <a:xfrm>
              <a:off x="2027679" y="2523128"/>
              <a:ext cx="2133781" cy="328518"/>
            </a:xfrm>
            <a:prstGeom prst="rect"/>
            <a:noFill/>
          </p:spPr>
          <p:txBody>
            <a:bodyPr rtlCol="0" wrap="square">
              <a:spAutoFit/>
              <a:scene3d>
                <a:camera prst="orthographicFront"/>
                <a:lightRig dir="t" rig="threePt"/>
              </a:scene3d>
              <a:sp3d contourW="12700"/>
            </a:bodyPr>
            <a:p>
              <a:pPr algn="ctr"/>
              <a:r>
                <a:rPr altLang="zh-CN" b="1" dirty="0" lang="en-US">
                  <a:solidFill>
                    <a:srgbClr val="FFFFFF"/>
                  </a:solidFill>
                  <a:latin typeface="Century Gothic" panose="020B0502020202020204" pitchFamily="34" charset="0"/>
                </a:rPr>
                <a:t>Title text addition</a:t>
              </a:r>
              <a:endParaRPr altLang="en-US" b="1" dirty="0" lang="zh-CN">
                <a:solidFill>
                  <a:srgbClr val="FFFFFF"/>
                </a:solidFill>
                <a:latin typeface="Century Gothic" panose="020B0502020202020204" pitchFamily="34" charset="0"/>
              </a:endParaRPr>
            </a:p>
          </p:txBody>
        </p:sp>
        <p:sp>
          <p:nvSpPr>
            <p:cNvPr id="1048698" name="文本框 17"/>
            <p:cNvSpPr txBox="1"/>
            <p:nvPr/>
          </p:nvSpPr>
          <p:spPr>
            <a:xfrm>
              <a:off x="1872722" y="2892939"/>
              <a:ext cx="2443698" cy="643862"/>
            </a:xfrm>
            <a:prstGeom prst="rect"/>
            <a:noFill/>
          </p:spPr>
          <p:txBody>
            <a:bodyPr rtlCol="0" wrap="square">
              <a:spAutoFit/>
              <a:scene3d>
                <a:camera prst="orthographicFront"/>
                <a:lightRig dir="t" rig="threePt"/>
              </a:scene3d>
              <a:sp3d contourW="12700"/>
            </a:bodyPr>
            <a:p>
              <a:pPr algn="ctr">
                <a:lnSpc>
                  <a:spcPct val="114000"/>
                </a:lnSpc>
              </a:pPr>
              <a:r>
                <a:rPr altLang="zh-CN" dirty="0" sz="1200" lang="en-US">
                  <a:solidFill>
                    <a:srgbClr val="FFFFFF"/>
                  </a:solidFill>
                  <a:latin typeface="Century Gothic" panose="020B0502020202020204" pitchFamily="34" charset="0"/>
                  <a:ea typeface="+mj-ea"/>
                </a:rPr>
                <a:t>The user can demonstrate on a projector or computer, or print the presentation and make it </a:t>
              </a:r>
              <a:r>
                <a:rPr altLang="zh-CN" dirty="0" sz="1200" lang="en-US" smtClean="0">
                  <a:solidFill>
                    <a:srgbClr val="FFFFFF"/>
                  </a:solidFill>
                  <a:latin typeface="Century Gothic" panose="020B0502020202020204" pitchFamily="34" charset="0"/>
                  <a:ea typeface="+mj-ea"/>
                </a:rPr>
                <a:t>film</a:t>
              </a:r>
              <a:endParaRPr altLang="zh-CN" dirty="0" sz="1200" lang="en-US">
                <a:solidFill>
                  <a:srgbClr val="FFFFFF"/>
                </a:solidFill>
                <a:latin typeface="Century Gothic" panose="020B0502020202020204" pitchFamily="34" charset="0"/>
                <a:ea typeface="+mj-ea"/>
              </a:endParaRPr>
            </a:p>
          </p:txBody>
        </p:sp>
      </p:grpSp>
      <p:sp>
        <p:nvSpPr>
          <p:cNvPr id="1049041" name=""/>
          <p:cNvSpPr txBox="1"/>
          <p:nvPr/>
        </p:nvSpPr>
        <p:spPr>
          <a:xfrm>
            <a:off x="3094307" y="683203"/>
            <a:ext cx="5928050" cy="4091940"/>
          </a:xfrm>
          <a:prstGeom prst="rect"/>
        </p:spPr>
        <p:txBody>
          <a:bodyPr rtlCol="0" wrap="square">
            <a:spAutoFit/>
          </a:bodyPr>
          <a:p>
            <a:r>
              <a:rPr sz="1800" lang="en-US">
                <a:solidFill>
                  <a:srgbClr val="000000"/>
                </a:solidFill>
              </a:rPr>
              <a:t>The importance of addressing breast cancer can be highlighted by these three main aspects:
1. High Incidence and Mortality</a:t>
            </a:r>
            <a:r>
              <a:rPr sz="1800" lang="en-US">
                <a:solidFill>
                  <a:srgbClr val="000000"/>
                </a:solidFill>
              </a:rPr>
              <a:t>:</a:t>
            </a:r>
            <a:r>
              <a:rPr sz="1800" lang="en-US">
                <a:solidFill>
                  <a:srgbClr val="000000"/>
                </a:solidFill>
              </a:rPr>
              <a:t>Breast</a:t>
            </a:r>
            <a:r>
              <a:rPr sz="1800" lang="en-US">
                <a:solidFill>
                  <a:srgbClr val="000000"/>
                </a:solidFill>
              </a:rPr>
              <a:t> cancer is one of the most common cancers and a leading cause of cancer-related deaths, making effective detection and treatment crucial.
2. </a:t>
            </a:r>
            <a:r>
              <a:rPr sz="1800" lang="en-US">
                <a:solidFill>
                  <a:srgbClr val="000000"/>
                </a:solidFill>
              </a:rPr>
              <a:t>I</a:t>
            </a:r>
            <a:r>
              <a:rPr sz="1800" lang="en-US">
                <a:solidFill>
                  <a:srgbClr val="000000"/>
                </a:solidFill>
              </a:rPr>
              <a:t>mpact on Quality of Life</a:t>
            </a:r>
            <a:r>
              <a:rPr sz="1800" lang="en-US">
                <a:solidFill>
                  <a:srgbClr val="000000"/>
                </a:solidFill>
              </a:rPr>
              <a:t>:</a:t>
            </a:r>
            <a:r>
              <a:rPr sz="1800" lang="en-US">
                <a:solidFill>
                  <a:srgbClr val="000000"/>
                </a:solidFill>
              </a:rPr>
              <a:t> </a:t>
            </a:r>
            <a:r>
              <a:rPr sz="1800" lang="en-US">
                <a:solidFill>
                  <a:srgbClr val="000000"/>
                </a:solidFill>
              </a:rPr>
              <a:t> Early diagnosis and treatment significantly improve survival rates and quality of life for patients, reducing the emotional, physical, and financial burden.
3. Advancements in Research</a:t>
            </a:r>
            <a:r>
              <a:rPr sz="1800" lang="en-US">
                <a:solidFill>
                  <a:srgbClr val="000000"/>
                </a:solidFill>
              </a:rPr>
              <a:t>:</a:t>
            </a:r>
            <a:r>
              <a:rPr sz="1800" lang="en-US">
                <a:solidFill>
                  <a:srgbClr val="000000"/>
                </a:solidFill>
              </a:rPr>
              <a:t>Ongoing</a:t>
            </a:r>
            <a:r>
              <a:rPr sz="1800" lang="en-US">
                <a:solidFill>
                  <a:srgbClr val="000000"/>
                </a:solidFill>
              </a:rPr>
              <a:t> research and innovation in breast cancer contribute to better understanding, prevention, and development of more effective treatments.</a:t>
            </a:r>
            <a:endParaRPr sz="2800" lang="en-US">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66"/>
                                        </p:tgtEl>
                                        <p:attrNameLst>
                                          <p:attrName>style.visibility</p:attrName>
                                        </p:attrNameLst>
                                      </p:cBhvr>
                                      <p:to>
                                        <p:strVal val="visible"/>
                                      </p:to>
                                    </p:set>
                                    <p:animEffect transition="in" filter="fade">
                                      <p:cBhvr>
                                        <p:cTn dur="500" id="7"/>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00"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1"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1" name="Freeform 64"/>
          <p:cNvSpPr>
            <a:spLocks noEditPoints="1"/>
          </p:cNvSpPr>
          <p:nvPr/>
        </p:nvSpPr>
        <p:spPr bwMode="auto">
          <a:xfrm>
            <a:off x="4504623" y="2837680"/>
            <a:ext cx="269337" cy="263921"/>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56BDBD"/>
              </a:solidFill>
              <a:effectLst/>
              <a:uLnTx/>
              <a:uFillTx/>
              <a:latin typeface="Calibri" panose="020F0502020204030204"/>
              <a:ea typeface="+mn-ea"/>
              <a:cs typeface="Cordia New" panose="020B0304020202020204" pitchFamily="34" charset="-34"/>
            </a:endParaRPr>
          </a:p>
        </p:txBody>
      </p:sp>
      <p:sp>
        <p:nvSpPr>
          <p:cNvPr id="1048712" name="Freeform 75"/>
          <p:cNvSpPr>
            <a:spLocks noEditPoints="1"/>
          </p:cNvSpPr>
          <p:nvPr/>
        </p:nvSpPr>
        <p:spPr bwMode="auto">
          <a:xfrm>
            <a:off x="7431898" y="2837680"/>
            <a:ext cx="269337" cy="263921"/>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56BDBD"/>
              </a:solidFill>
              <a:effectLst/>
              <a:uLnTx/>
              <a:uFillTx/>
              <a:latin typeface="Calibri" panose="020F0502020204030204"/>
              <a:ea typeface="+mn-ea"/>
              <a:cs typeface="Cordia New" panose="020B0304020202020204" pitchFamily="34" charset="-34"/>
            </a:endParaRPr>
          </a:p>
        </p:txBody>
      </p:sp>
      <p:sp>
        <p:nvSpPr>
          <p:cNvPr id="1049042" name=""/>
          <p:cNvSpPr txBox="1"/>
          <p:nvPr/>
        </p:nvSpPr>
        <p:spPr>
          <a:xfrm>
            <a:off x="488212" y="884181"/>
            <a:ext cx="5636122" cy="4358640"/>
          </a:xfrm>
          <a:prstGeom prst="rect"/>
        </p:spPr>
        <p:txBody>
          <a:bodyPr rtlCol="0" wrap="square">
            <a:spAutoFit/>
          </a:bodyPr>
          <a:p>
            <a:r>
              <a:rPr sz="1800" lang="en-US">
                <a:solidFill>
                  <a:srgbClr val="000000"/>
                </a:solidFill>
              </a:rPr>
              <a:t>The impact of advancements in breast cancer research and treatment includes:
1. </a:t>
            </a:r>
            <a:r>
              <a:rPr sz="1800" lang="en-US">
                <a:solidFill>
                  <a:srgbClr val="000000"/>
                </a:solidFill>
              </a:rPr>
              <a:t>I</a:t>
            </a:r>
            <a:r>
              <a:rPr sz="1800" lang="en-US">
                <a:solidFill>
                  <a:srgbClr val="000000"/>
                </a:solidFill>
              </a:rPr>
              <a:t>mproved Survival Rates: Early detection and personalized treatments have significantly increased survival rates and overall prognosis for breast cancer patients.
2. </a:t>
            </a:r>
            <a:r>
              <a:rPr sz="1800" lang="en-US">
                <a:solidFill>
                  <a:srgbClr val="000000"/>
                </a:solidFill>
              </a:rPr>
              <a:t>E</a:t>
            </a:r>
            <a:r>
              <a:rPr sz="1800" lang="en-US">
                <a:solidFill>
                  <a:srgbClr val="000000"/>
                </a:solidFill>
              </a:rPr>
              <a:t>nhanced Quality of Life: Better treatments and supportive care have improved the quality of life for patients by reducing side effects and managing symptoms more effectively.
3. Accelerated Research and Development: Advances in technology and understanding of breast cancer have led to the development of new therapies, diagnostic tools, and a deeper understanding of the disease, driving progress in treatment and prevention.</a:t>
            </a:r>
            <a:endParaRPr sz="2800" lang="en-US">
              <a:solidFill>
                <a:srgbClr val="000000"/>
              </a:solidFill>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23"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24"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3" name=""/>
          <p:cNvSpPr txBox="1"/>
          <p:nvPr/>
        </p:nvSpPr>
        <p:spPr>
          <a:xfrm>
            <a:off x="3246748" y="433281"/>
            <a:ext cx="6031636" cy="4892039"/>
          </a:xfrm>
          <a:prstGeom prst="rect"/>
        </p:spPr>
        <p:txBody>
          <a:bodyPr rtlCol="0" wrap="square">
            <a:spAutoFit/>
          </a:bodyPr>
          <a:p>
            <a:r>
              <a:rPr sz="1800" lang="en-US">
                <a:solidFill>
                  <a:srgbClr val="000000"/>
                </a:solidFill>
              </a:rPr>
              <a:t>c</a:t>
            </a:r>
            <a:r>
              <a:rPr sz="1800" lang="en-US">
                <a:solidFill>
                  <a:srgbClr val="000000"/>
                </a:solidFill>
              </a:rPr>
              <a:t>h</a:t>
            </a:r>
            <a:r>
              <a:rPr sz="1800" lang="en-US">
                <a:solidFill>
                  <a:srgbClr val="000000"/>
                </a:solidFill>
              </a:rPr>
              <a:t>a</a:t>
            </a:r>
            <a:r>
              <a:rPr sz="1800" lang="en-US">
                <a:solidFill>
                  <a:srgbClr val="000000"/>
                </a:solidFill>
              </a:rPr>
              <a:t>l</a:t>
            </a:r>
            <a:r>
              <a:rPr sz="1800" lang="en-US">
                <a:solidFill>
                  <a:srgbClr val="000000"/>
                </a:solidFill>
              </a:rPr>
              <a:t>l</a:t>
            </a:r>
            <a:r>
              <a:rPr sz="1800" lang="en-US">
                <a:solidFill>
                  <a:srgbClr val="000000"/>
                </a:solidFill>
              </a:rPr>
              <a:t>enges</a:t>
            </a:r>
            <a:r>
              <a:rPr sz="1800" lang="en-US">
                <a:solidFill>
                  <a:srgbClr val="000000"/>
                </a:solidFill>
              </a:rPr>
              <a:t> </a:t>
            </a:r>
            <a:r>
              <a:rPr sz="1800" lang="en-US">
                <a:solidFill>
                  <a:srgbClr val="000000"/>
                </a:solidFill>
              </a:rPr>
              <a:t> </a:t>
            </a:r>
            <a:r>
              <a:rPr sz="1800" lang="en-US">
                <a:solidFill>
                  <a:srgbClr val="000000"/>
                </a:solidFill>
              </a:rPr>
              <a:t>i</a:t>
            </a:r>
            <a:r>
              <a:rPr sz="1800" lang="en-US">
                <a:solidFill>
                  <a:srgbClr val="000000"/>
                </a:solidFill>
              </a:rPr>
              <a:t>n</a:t>
            </a:r>
            <a:r>
              <a:rPr sz="1800" lang="en-US">
                <a:solidFill>
                  <a:srgbClr val="000000"/>
                </a:solidFill>
              </a:rPr>
              <a:t> </a:t>
            </a:r>
            <a:r>
              <a:rPr sz="1800" lang="en-US">
                <a:solidFill>
                  <a:srgbClr val="000000"/>
                </a:solidFill>
              </a:rPr>
              <a:t> </a:t>
            </a:r>
            <a:r>
              <a:rPr sz="1800" lang="en-US">
                <a:solidFill>
                  <a:srgbClr val="000000"/>
                </a:solidFill>
              </a:rPr>
              <a:t>Breast</a:t>
            </a:r>
            <a:r>
              <a:rPr sz="1800" lang="en-US">
                <a:solidFill>
                  <a:srgbClr val="000000"/>
                </a:solidFill>
              </a:rPr>
              <a:t> </a:t>
            </a:r>
            <a:r>
              <a:rPr sz="1800" lang="en-US">
                <a:solidFill>
                  <a:srgbClr val="000000"/>
                </a:solidFill>
              </a:rPr>
              <a:t>cancer</a:t>
            </a:r>
            <a:r>
              <a:rPr sz="1800" lang="en-US">
                <a:solidFill>
                  <a:srgbClr val="000000"/>
                </a:solidFill>
              </a:rPr>
              <a:t> include:
1. Early Detection</a:t>
            </a:r>
            <a:r>
              <a:rPr sz="1800" lang="en-US">
                <a:solidFill>
                  <a:srgbClr val="000000"/>
                </a:solidFill>
              </a:rPr>
              <a:t>:</a:t>
            </a:r>
            <a:r>
              <a:rPr sz="1800" lang="en-US">
                <a:solidFill>
                  <a:srgbClr val="000000"/>
                </a:solidFill>
              </a:rPr>
              <a:t> Achieving consistent early detection remains a challenge, particularly for less visible or more ag</a:t>
            </a:r>
            <a:r>
              <a:rPr sz="1800" lang="en-US">
                <a:solidFill>
                  <a:srgbClr val="000000"/>
                </a:solidFill>
              </a:rPr>
              <a:t>g</a:t>
            </a:r>
            <a:r>
              <a:rPr sz="1800" lang="en-US">
                <a:solidFill>
                  <a:srgbClr val="000000"/>
                </a:solidFill>
              </a:rPr>
              <a:t>r</a:t>
            </a:r>
            <a:r>
              <a:rPr sz="1800" lang="en-US">
                <a:solidFill>
                  <a:srgbClr val="000000"/>
                </a:solidFill>
              </a:rPr>
              <a:t>essive forms of breast cancer.
2. </a:t>
            </a:r>
            <a:r>
              <a:rPr sz="1800" lang="en-US">
                <a:solidFill>
                  <a:srgbClr val="000000"/>
                </a:solidFill>
              </a:rPr>
              <a:t>T</a:t>
            </a:r>
            <a:r>
              <a:rPr sz="1800" lang="en-US">
                <a:solidFill>
                  <a:srgbClr val="000000"/>
                </a:solidFill>
              </a:rPr>
              <a:t>reatment Resistance: Developing resistance to current treatments is a significant hurdle, requiring ongoing research into new and effective therapies.
</a:t>
            </a:r>
            <a:r>
              <a:rPr sz="1800" lang="en-US">
                <a:solidFill>
                  <a:srgbClr val="000000"/>
                </a:solidFill>
              </a:rPr>
              <a:t>f</a:t>
            </a:r>
            <a:r>
              <a:rPr sz="1800" lang="en-US">
                <a:solidFill>
                  <a:srgbClr val="000000"/>
                </a:solidFill>
              </a:rPr>
              <a:t>u</a:t>
            </a:r>
            <a:r>
              <a:rPr sz="1800" lang="en-US">
                <a:solidFill>
                  <a:srgbClr val="000000"/>
                </a:solidFill>
              </a:rPr>
              <a:t>t</a:t>
            </a:r>
            <a:r>
              <a:rPr sz="1800" lang="en-US">
                <a:solidFill>
                  <a:srgbClr val="000000"/>
                </a:solidFill>
              </a:rPr>
              <a:t>ure Directions</a:t>
            </a:r>
            <a:r>
              <a:rPr sz="1800" lang="en-US">
                <a:solidFill>
                  <a:srgbClr val="000000"/>
                </a:solidFill>
              </a:rPr>
              <a:t> </a:t>
            </a:r>
            <a:r>
              <a:rPr sz="1800" lang="en-US">
                <a:solidFill>
                  <a:srgbClr val="000000"/>
                </a:solidFill>
              </a:rPr>
              <a:t>in</a:t>
            </a:r>
            <a:r>
              <a:rPr sz="1800" lang="en-US">
                <a:solidFill>
                  <a:srgbClr val="000000"/>
                </a:solidFill>
              </a:rPr>
              <a:t> breast cancer include:
1. Personalized Medicine: Advancing targeted therapies and precision medicine to tailor treatments based on individual genetic and molecular profiles.
2. Early Detection Technologies: Improving screening methods and incorporating advanced technologies, such as artificial intelligence, to enhance early detection and diagnostic accuracy.</a:t>
            </a:r>
            <a:endParaRPr sz="2800" lang="en-US">
              <a:solidFill>
                <a:srgbClr val="000000"/>
              </a:solidFill>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41"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2"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0" name="Freeform 28"/>
          <p:cNvSpPr>
            <a:spLocks noEditPoints="1"/>
          </p:cNvSpPr>
          <p:nvPr/>
        </p:nvSpPr>
        <p:spPr bwMode="auto">
          <a:xfrm>
            <a:off x="7071064" y="5377503"/>
            <a:ext cx="663545" cy="598319"/>
          </a:xfrm>
          <a:custGeom>
            <a:avLst/>
            <a:gdLst>
              <a:gd name="T0" fmla="*/ 2147483646 w 176"/>
              <a:gd name="T1" fmla="*/ 2147483646 h 159"/>
              <a:gd name="T2" fmla="*/ 2147483646 w 176"/>
              <a:gd name="T3" fmla="*/ 2147483646 h 159"/>
              <a:gd name="T4" fmla="*/ 2147483646 w 176"/>
              <a:gd name="T5" fmla="*/ 2147483646 h 159"/>
              <a:gd name="T6" fmla="*/ 2147483646 w 176"/>
              <a:gd name="T7" fmla="*/ 2147483646 h 159"/>
              <a:gd name="T8" fmla="*/ 2147483646 w 176"/>
              <a:gd name="T9" fmla="*/ 2147483646 h 159"/>
              <a:gd name="T10" fmla="*/ 2147483646 w 176"/>
              <a:gd name="T11" fmla="*/ 2147483646 h 159"/>
              <a:gd name="T12" fmla="*/ 2147483646 w 176"/>
              <a:gd name="T13" fmla="*/ 2147483646 h 159"/>
              <a:gd name="T14" fmla="*/ 2147483646 w 176"/>
              <a:gd name="T15" fmla="*/ 2147483646 h 159"/>
              <a:gd name="T16" fmla="*/ 2147483646 w 176"/>
              <a:gd name="T17" fmla="*/ 2147483646 h 159"/>
              <a:gd name="T18" fmla="*/ 2147483646 w 176"/>
              <a:gd name="T19" fmla="*/ 2147483646 h 159"/>
              <a:gd name="T20" fmla="*/ 2147483646 w 176"/>
              <a:gd name="T21" fmla="*/ 2147483646 h 159"/>
              <a:gd name="T22" fmla="*/ 2147483646 w 176"/>
              <a:gd name="T23" fmla="*/ 2147483646 h 159"/>
              <a:gd name="T24" fmla="*/ 2147483646 w 176"/>
              <a:gd name="T25" fmla="*/ 2147483646 h 159"/>
              <a:gd name="T26" fmla="*/ 2147483646 w 176"/>
              <a:gd name="T27" fmla="*/ 2147483646 h 159"/>
              <a:gd name="T28" fmla="*/ 2147483646 w 176"/>
              <a:gd name="T29" fmla="*/ 2147483646 h 159"/>
              <a:gd name="T30" fmla="*/ 2147483646 w 176"/>
              <a:gd name="T31" fmla="*/ 2147483646 h 159"/>
              <a:gd name="T32" fmla="*/ 2147483646 w 176"/>
              <a:gd name="T33" fmla="*/ 2147483646 h 159"/>
              <a:gd name="T34" fmla="*/ 2147483646 w 176"/>
              <a:gd name="T35" fmla="*/ 2147483646 h 159"/>
              <a:gd name="T36" fmla="*/ 2147483646 w 176"/>
              <a:gd name="T37" fmla="*/ 2147483646 h 159"/>
              <a:gd name="T38" fmla="*/ 2147483646 w 176"/>
              <a:gd name="T39" fmla="*/ 2147483646 h 159"/>
              <a:gd name="T40" fmla="*/ 2147483646 w 176"/>
              <a:gd name="T41" fmla="*/ 2147483646 h 159"/>
              <a:gd name="T42" fmla="*/ 2147483646 w 176"/>
              <a:gd name="T43" fmla="*/ 2147483646 h 159"/>
              <a:gd name="T44" fmla="*/ 2147483646 w 176"/>
              <a:gd name="T45" fmla="*/ 2147483646 h 159"/>
              <a:gd name="T46" fmla="*/ 2147483646 w 176"/>
              <a:gd name="T47" fmla="*/ 2147483646 h 159"/>
              <a:gd name="T48" fmla="*/ 2147483646 w 176"/>
              <a:gd name="T49" fmla="*/ 2147483646 h 159"/>
              <a:gd name="T50" fmla="*/ 2147483646 w 176"/>
              <a:gd name="T51" fmla="*/ 2147483646 h 159"/>
              <a:gd name="T52" fmla="*/ 2147483646 w 176"/>
              <a:gd name="T53" fmla="*/ 2147483646 h 159"/>
              <a:gd name="T54" fmla="*/ 2147483646 w 176"/>
              <a:gd name="T55" fmla="*/ 2147483646 h 159"/>
              <a:gd name="T56" fmla="*/ 2147483646 w 176"/>
              <a:gd name="T57" fmla="*/ 2147483646 h 159"/>
              <a:gd name="T58" fmla="*/ 2147483646 w 176"/>
              <a:gd name="T59" fmla="*/ 2147483646 h 159"/>
              <a:gd name="T60" fmla="*/ 2147483646 w 176"/>
              <a:gd name="T61" fmla="*/ 2147483646 h 159"/>
              <a:gd name="T62" fmla="*/ 2147483646 w 176"/>
              <a:gd name="T63" fmla="*/ 2147483646 h 159"/>
              <a:gd name="T64" fmla="*/ 2147483646 w 176"/>
              <a:gd name="T65" fmla="*/ 2147483646 h 159"/>
              <a:gd name="T66" fmla="*/ 2147483646 w 176"/>
              <a:gd name="T67" fmla="*/ 2147483646 h 159"/>
              <a:gd name="T68" fmla="*/ 2147483646 w 176"/>
              <a:gd name="T69" fmla="*/ 2147483646 h 159"/>
              <a:gd name="T70" fmla="*/ 2147483646 w 176"/>
              <a:gd name="T71" fmla="*/ 2147483646 h 159"/>
              <a:gd name="T72" fmla="*/ 2147483646 w 176"/>
              <a:gd name="T73" fmla="*/ 2147483646 h 159"/>
              <a:gd name="T74" fmla="*/ 2147483646 w 176"/>
              <a:gd name="T75" fmla="*/ 2147483646 h 159"/>
              <a:gd name="T76" fmla="*/ 2147483646 w 176"/>
              <a:gd name="T77" fmla="*/ 2147483646 h 159"/>
              <a:gd name="T78" fmla="*/ 2147483646 w 176"/>
              <a:gd name="T79" fmla="*/ 2147483646 h 159"/>
              <a:gd name="T80" fmla="*/ 2147483646 w 176"/>
              <a:gd name="T81" fmla="*/ 2147483646 h 159"/>
              <a:gd name="T82" fmla="*/ 2147483646 w 176"/>
              <a:gd name="T83" fmla="*/ 2147483646 h 159"/>
              <a:gd name="T84" fmla="*/ 2147483646 w 176"/>
              <a:gd name="T85" fmla="*/ 2147483646 h 159"/>
              <a:gd name="T86" fmla="*/ 2147483646 w 176"/>
              <a:gd name="T87" fmla="*/ 2147483646 h 159"/>
              <a:gd name="T88" fmla="*/ 2147483646 w 176"/>
              <a:gd name="T89" fmla="*/ 2147483646 h 159"/>
              <a:gd name="T90" fmla="*/ 2147483646 w 176"/>
              <a:gd name="T91" fmla="*/ 2147483646 h 159"/>
              <a:gd name="T92" fmla="*/ 0 w 176"/>
              <a:gd name="T93" fmla="*/ 2147483646 h 159"/>
              <a:gd name="T94" fmla="*/ 2147483646 w 176"/>
              <a:gd name="T95" fmla="*/ 2147483646 h 159"/>
              <a:gd name="T96" fmla="*/ 2147483646 w 176"/>
              <a:gd name="T97" fmla="*/ 2147483646 h 159"/>
              <a:gd name="T98" fmla="*/ 2147483646 w 176"/>
              <a:gd name="T99" fmla="*/ 2147483646 h 159"/>
              <a:gd name="T100" fmla="*/ 2147483646 w 176"/>
              <a:gd name="T101" fmla="*/ 2147483646 h 159"/>
              <a:gd name="T102" fmla="*/ 2147483646 w 176"/>
              <a:gd name="T103" fmla="*/ 2147483646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6" h="159">
                <a:moveTo>
                  <a:pt x="38" y="72"/>
                </a:moveTo>
                <a:cubicBezTo>
                  <a:pt x="32" y="72"/>
                  <a:pt x="28" y="76"/>
                  <a:pt x="28" y="82"/>
                </a:cubicBezTo>
                <a:cubicBezTo>
                  <a:pt x="28" y="122"/>
                  <a:pt x="28" y="122"/>
                  <a:pt x="28" y="122"/>
                </a:cubicBezTo>
                <a:cubicBezTo>
                  <a:pt x="28" y="128"/>
                  <a:pt x="32" y="132"/>
                  <a:pt x="38" y="132"/>
                </a:cubicBezTo>
                <a:cubicBezTo>
                  <a:pt x="48" y="132"/>
                  <a:pt x="48" y="132"/>
                  <a:pt x="48" y="132"/>
                </a:cubicBezTo>
                <a:cubicBezTo>
                  <a:pt x="53" y="132"/>
                  <a:pt x="57" y="128"/>
                  <a:pt x="57" y="122"/>
                </a:cubicBezTo>
                <a:cubicBezTo>
                  <a:pt x="57" y="82"/>
                  <a:pt x="57" y="82"/>
                  <a:pt x="57" y="82"/>
                </a:cubicBezTo>
                <a:cubicBezTo>
                  <a:pt x="57" y="76"/>
                  <a:pt x="53" y="72"/>
                  <a:pt x="48" y="72"/>
                </a:cubicBezTo>
                <a:lnTo>
                  <a:pt x="38" y="72"/>
                </a:lnTo>
                <a:close/>
                <a:moveTo>
                  <a:pt x="50" y="82"/>
                </a:moveTo>
                <a:cubicBezTo>
                  <a:pt x="50" y="122"/>
                  <a:pt x="50" y="122"/>
                  <a:pt x="50" y="122"/>
                </a:cubicBezTo>
                <a:cubicBezTo>
                  <a:pt x="50" y="123"/>
                  <a:pt x="49" y="124"/>
                  <a:pt x="48" y="124"/>
                </a:cubicBezTo>
                <a:cubicBezTo>
                  <a:pt x="38" y="124"/>
                  <a:pt x="38" y="124"/>
                  <a:pt x="38" y="124"/>
                </a:cubicBezTo>
                <a:cubicBezTo>
                  <a:pt x="37" y="124"/>
                  <a:pt x="36" y="123"/>
                  <a:pt x="36" y="122"/>
                </a:cubicBezTo>
                <a:cubicBezTo>
                  <a:pt x="36" y="82"/>
                  <a:pt x="36" y="82"/>
                  <a:pt x="36" y="82"/>
                </a:cubicBezTo>
                <a:cubicBezTo>
                  <a:pt x="36" y="81"/>
                  <a:pt x="37" y="80"/>
                  <a:pt x="38" y="80"/>
                </a:cubicBezTo>
                <a:cubicBezTo>
                  <a:pt x="48" y="80"/>
                  <a:pt x="48" y="80"/>
                  <a:pt x="48" y="80"/>
                </a:cubicBezTo>
                <a:cubicBezTo>
                  <a:pt x="49" y="80"/>
                  <a:pt x="50" y="81"/>
                  <a:pt x="50" y="82"/>
                </a:cubicBezTo>
                <a:close/>
                <a:moveTo>
                  <a:pt x="74" y="58"/>
                </a:moveTo>
                <a:cubicBezTo>
                  <a:pt x="68" y="58"/>
                  <a:pt x="64" y="62"/>
                  <a:pt x="64" y="67"/>
                </a:cubicBezTo>
                <a:cubicBezTo>
                  <a:pt x="64" y="122"/>
                  <a:pt x="64" y="122"/>
                  <a:pt x="64" y="122"/>
                </a:cubicBezTo>
                <a:cubicBezTo>
                  <a:pt x="64" y="128"/>
                  <a:pt x="68" y="132"/>
                  <a:pt x="74" y="132"/>
                </a:cubicBezTo>
                <a:cubicBezTo>
                  <a:pt x="84" y="132"/>
                  <a:pt x="84" y="132"/>
                  <a:pt x="84" y="132"/>
                </a:cubicBezTo>
                <a:cubicBezTo>
                  <a:pt x="89" y="132"/>
                  <a:pt x="93" y="128"/>
                  <a:pt x="93" y="122"/>
                </a:cubicBezTo>
                <a:cubicBezTo>
                  <a:pt x="93" y="67"/>
                  <a:pt x="93" y="67"/>
                  <a:pt x="93" y="67"/>
                </a:cubicBezTo>
                <a:cubicBezTo>
                  <a:pt x="93" y="62"/>
                  <a:pt x="89" y="58"/>
                  <a:pt x="84" y="58"/>
                </a:cubicBezTo>
                <a:lnTo>
                  <a:pt x="74" y="58"/>
                </a:lnTo>
                <a:close/>
                <a:moveTo>
                  <a:pt x="86" y="67"/>
                </a:moveTo>
                <a:cubicBezTo>
                  <a:pt x="86" y="122"/>
                  <a:pt x="86" y="122"/>
                  <a:pt x="86" y="122"/>
                </a:cubicBezTo>
                <a:cubicBezTo>
                  <a:pt x="86" y="123"/>
                  <a:pt x="85" y="124"/>
                  <a:pt x="84" y="124"/>
                </a:cubicBezTo>
                <a:cubicBezTo>
                  <a:pt x="74" y="124"/>
                  <a:pt x="74" y="124"/>
                  <a:pt x="74" y="124"/>
                </a:cubicBezTo>
                <a:cubicBezTo>
                  <a:pt x="73" y="124"/>
                  <a:pt x="72" y="123"/>
                  <a:pt x="72" y="122"/>
                </a:cubicBezTo>
                <a:cubicBezTo>
                  <a:pt x="72" y="67"/>
                  <a:pt x="72" y="67"/>
                  <a:pt x="72" y="67"/>
                </a:cubicBezTo>
                <a:cubicBezTo>
                  <a:pt x="72" y="66"/>
                  <a:pt x="73" y="65"/>
                  <a:pt x="74" y="65"/>
                </a:cubicBezTo>
                <a:cubicBezTo>
                  <a:pt x="84" y="65"/>
                  <a:pt x="84" y="65"/>
                  <a:pt x="84" y="65"/>
                </a:cubicBezTo>
                <a:cubicBezTo>
                  <a:pt x="85" y="65"/>
                  <a:pt x="86" y="66"/>
                  <a:pt x="86" y="67"/>
                </a:cubicBezTo>
                <a:close/>
                <a:moveTo>
                  <a:pt x="110" y="45"/>
                </a:moveTo>
                <a:cubicBezTo>
                  <a:pt x="104" y="45"/>
                  <a:pt x="100" y="50"/>
                  <a:pt x="100" y="55"/>
                </a:cubicBezTo>
                <a:cubicBezTo>
                  <a:pt x="100" y="122"/>
                  <a:pt x="100" y="122"/>
                  <a:pt x="100" y="122"/>
                </a:cubicBezTo>
                <a:cubicBezTo>
                  <a:pt x="100" y="128"/>
                  <a:pt x="104" y="132"/>
                  <a:pt x="110" y="132"/>
                </a:cubicBezTo>
                <a:cubicBezTo>
                  <a:pt x="120" y="132"/>
                  <a:pt x="120" y="132"/>
                  <a:pt x="120" y="132"/>
                </a:cubicBezTo>
                <a:cubicBezTo>
                  <a:pt x="125" y="132"/>
                  <a:pt x="129" y="128"/>
                  <a:pt x="129" y="122"/>
                </a:cubicBezTo>
                <a:cubicBezTo>
                  <a:pt x="129" y="55"/>
                  <a:pt x="129" y="55"/>
                  <a:pt x="129" y="55"/>
                </a:cubicBezTo>
                <a:cubicBezTo>
                  <a:pt x="129" y="50"/>
                  <a:pt x="125" y="45"/>
                  <a:pt x="120" y="45"/>
                </a:cubicBezTo>
                <a:lnTo>
                  <a:pt x="110" y="45"/>
                </a:lnTo>
                <a:close/>
                <a:moveTo>
                  <a:pt x="122" y="55"/>
                </a:moveTo>
                <a:cubicBezTo>
                  <a:pt x="122" y="122"/>
                  <a:pt x="122" y="122"/>
                  <a:pt x="122" y="122"/>
                </a:cubicBezTo>
                <a:cubicBezTo>
                  <a:pt x="122" y="123"/>
                  <a:pt x="121" y="124"/>
                  <a:pt x="120" y="124"/>
                </a:cubicBezTo>
                <a:cubicBezTo>
                  <a:pt x="110" y="124"/>
                  <a:pt x="110" y="124"/>
                  <a:pt x="110" y="124"/>
                </a:cubicBezTo>
                <a:cubicBezTo>
                  <a:pt x="108" y="124"/>
                  <a:pt x="108" y="123"/>
                  <a:pt x="108" y="122"/>
                </a:cubicBezTo>
                <a:cubicBezTo>
                  <a:pt x="108" y="55"/>
                  <a:pt x="108" y="55"/>
                  <a:pt x="108" y="55"/>
                </a:cubicBezTo>
                <a:cubicBezTo>
                  <a:pt x="108" y="54"/>
                  <a:pt x="108" y="53"/>
                  <a:pt x="110" y="53"/>
                </a:cubicBezTo>
                <a:cubicBezTo>
                  <a:pt x="120" y="53"/>
                  <a:pt x="120" y="53"/>
                  <a:pt x="120" y="53"/>
                </a:cubicBezTo>
                <a:cubicBezTo>
                  <a:pt x="121" y="53"/>
                  <a:pt x="122" y="54"/>
                  <a:pt x="122" y="55"/>
                </a:cubicBezTo>
                <a:close/>
                <a:moveTo>
                  <a:pt x="136" y="42"/>
                </a:moveTo>
                <a:cubicBezTo>
                  <a:pt x="136" y="122"/>
                  <a:pt x="136" y="122"/>
                  <a:pt x="136" y="122"/>
                </a:cubicBezTo>
                <a:cubicBezTo>
                  <a:pt x="136" y="128"/>
                  <a:pt x="140" y="132"/>
                  <a:pt x="146" y="132"/>
                </a:cubicBezTo>
                <a:cubicBezTo>
                  <a:pt x="156" y="132"/>
                  <a:pt x="156" y="132"/>
                  <a:pt x="156" y="132"/>
                </a:cubicBezTo>
                <a:cubicBezTo>
                  <a:pt x="161" y="132"/>
                  <a:pt x="165" y="128"/>
                  <a:pt x="165" y="122"/>
                </a:cubicBezTo>
                <a:cubicBezTo>
                  <a:pt x="165" y="42"/>
                  <a:pt x="165" y="42"/>
                  <a:pt x="165" y="42"/>
                </a:cubicBezTo>
                <a:cubicBezTo>
                  <a:pt x="165" y="37"/>
                  <a:pt x="161" y="33"/>
                  <a:pt x="156" y="33"/>
                </a:cubicBezTo>
                <a:cubicBezTo>
                  <a:pt x="146" y="33"/>
                  <a:pt x="146" y="33"/>
                  <a:pt x="146" y="33"/>
                </a:cubicBezTo>
                <a:cubicBezTo>
                  <a:pt x="140" y="33"/>
                  <a:pt x="136" y="37"/>
                  <a:pt x="136" y="42"/>
                </a:cubicBezTo>
                <a:close/>
                <a:moveTo>
                  <a:pt x="158" y="42"/>
                </a:moveTo>
                <a:cubicBezTo>
                  <a:pt x="158" y="122"/>
                  <a:pt x="158" y="122"/>
                  <a:pt x="158" y="122"/>
                </a:cubicBezTo>
                <a:cubicBezTo>
                  <a:pt x="158" y="123"/>
                  <a:pt x="157" y="124"/>
                  <a:pt x="156" y="124"/>
                </a:cubicBezTo>
                <a:cubicBezTo>
                  <a:pt x="146" y="124"/>
                  <a:pt x="146" y="124"/>
                  <a:pt x="146" y="124"/>
                </a:cubicBezTo>
                <a:cubicBezTo>
                  <a:pt x="144" y="124"/>
                  <a:pt x="144" y="123"/>
                  <a:pt x="144" y="122"/>
                </a:cubicBezTo>
                <a:cubicBezTo>
                  <a:pt x="144" y="42"/>
                  <a:pt x="144" y="42"/>
                  <a:pt x="144" y="42"/>
                </a:cubicBezTo>
                <a:cubicBezTo>
                  <a:pt x="144" y="41"/>
                  <a:pt x="144" y="40"/>
                  <a:pt x="146" y="40"/>
                </a:cubicBezTo>
                <a:cubicBezTo>
                  <a:pt x="156" y="40"/>
                  <a:pt x="156" y="40"/>
                  <a:pt x="156" y="40"/>
                </a:cubicBezTo>
                <a:cubicBezTo>
                  <a:pt x="157" y="40"/>
                  <a:pt x="158" y="41"/>
                  <a:pt x="158" y="42"/>
                </a:cubicBezTo>
                <a:close/>
                <a:moveTo>
                  <a:pt x="91" y="32"/>
                </a:moveTo>
                <a:cubicBezTo>
                  <a:pt x="114" y="23"/>
                  <a:pt x="137" y="9"/>
                  <a:pt x="138" y="9"/>
                </a:cubicBezTo>
                <a:cubicBezTo>
                  <a:pt x="134" y="0"/>
                  <a:pt x="134" y="0"/>
                  <a:pt x="134" y="0"/>
                </a:cubicBezTo>
                <a:cubicBezTo>
                  <a:pt x="142" y="3"/>
                  <a:pt x="142" y="3"/>
                  <a:pt x="142" y="3"/>
                </a:cubicBezTo>
                <a:cubicBezTo>
                  <a:pt x="150" y="7"/>
                  <a:pt x="150" y="7"/>
                  <a:pt x="150" y="7"/>
                </a:cubicBezTo>
                <a:cubicBezTo>
                  <a:pt x="148" y="15"/>
                  <a:pt x="148" y="15"/>
                  <a:pt x="148" y="15"/>
                </a:cubicBezTo>
                <a:cubicBezTo>
                  <a:pt x="145" y="24"/>
                  <a:pt x="145" y="24"/>
                  <a:pt x="145" y="24"/>
                </a:cubicBezTo>
                <a:cubicBezTo>
                  <a:pt x="141" y="15"/>
                  <a:pt x="141" y="15"/>
                  <a:pt x="141" y="15"/>
                </a:cubicBezTo>
                <a:cubicBezTo>
                  <a:pt x="138" y="17"/>
                  <a:pt x="116" y="30"/>
                  <a:pt x="94" y="39"/>
                </a:cubicBezTo>
                <a:cubicBezTo>
                  <a:pt x="67" y="49"/>
                  <a:pt x="34" y="55"/>
                  <a:pt x="34" y="56"/>
                </a:cubicBezTo>
                <a:cubicBezTo>
                  <a:pt x="33" y="56"/>
                  <a:pt x="33" y="56"/>
                  <a:pt x="33" y="56"/>
                </a:cubicBezTo>
                <a:cubicBezTo>
                  <a:pt x="31" y="56"/>
                  <a:pt x="30" y="54"/>
                  <a:pt x="29" y="53"/>
                </a:cubicBezTo>
                <a:cubicBezTo>
                  <a:pt x="29" y="51"/>
                  <a:pt x="30" y="49"/>
                  <a:pt x="32" y="48"/>
                </a:cubicBezTo>
                <a:cubicBezTo>
                  <a:pt x="32" y="48"/>
                  <a:pt x="65" y="41"/>
                  <a:pt x="91" y="32"/>
                </a:cubicBezTo>
                <a:close/>
                <a:moveTo>
                  <a:pt x="176" y="146"/>
                </a:moveTo>
                <a:cubicBezTo>
                  <a:pt x="170" y="152"/>
                  <a:pt x="170" y="152"/>
                  <a:pt x="170" y="152"/>
                </a:cubicBezTo>
                <a:cubicBezTo>
                  <a:pt x="165" y="159"/>
                  <a:pt x="165" y="159"/>
                  <a:pt x="165" y="159"/>
                </a:cubicBezTo>
                <a:cubicBezTo>
                  <a:pt x="165" y="149"/>
                  <a:pt x="165" y="149"/>
                  <a:pt x="165" y="149"/>
                </a:cubicBezTo>
                <a:cubicBezTo>
                  <a:pt x="14" y="149"/>
                  <a:pt x="14" y="149"/>
                  <a:pt x="14" y="149"/>
                </a:cubicBezTo>
                <a:cubicBezTo>
                  <a:pt x="12" y="149"/>
                  <a:pt x="11" y="148"/>
                  <a:pt x="11" y="146"/>
                </a:cubicBezTo>
                <a:cubicBezTo>
                  <a:pt x="11" y="25"/>
                  <a:pt x="11" y="25"/>
                  <a:pt x="11" y="25"/>
                </a:cubicBezTo>
                <a:cubicBezTo>
                  <a:pt x="0" y="25"/>
                  <a:pt x="0" y="25"/>
                  <a:pt x="0" y="25"/>
                </a:cubicBezTo>
                <a:cubicBezTo>
                  <a:pt x="7" y="19"/>
                  <a:pt x="7" y="19"/>
                  <a:pt x="7" y="19"/>
                </a:cubicBezTo>
                <a:cubicBezTo>
                  <a:pt x="14" y="12"/>
                  <a:pt x="14" y="12"/>
                  <a:pt x="14" y="12"/>
                </a:cubicBezTo>
                <a:cubicBezTo>
                  <a:pt x="22" y="19"/>
                  <a:pt x="22" y="19"/>
                  <a:pt x="22" y="19"/>
                </a:cubicBezTo>
                <a:cubicBezTo>
                  <a:pt x="29" y="25"/>
                  <a:pt x="29" y="25"/>
                  <a:pt x="29" y="25"/>
                </a:cubicBezTo>
                <a:cubicBezTo>
                  <a:pt x="18" y="25"/>
                  <a:pt x="18" y="25"/>
                  <a:pt x="18" y="25"/>
                </a:cubicBezTo>
                <a:cubicBezTo>
                  <a:pt x="18" y="142"/>
                  <a:pt x="18" y="142"/>
                  <a:pt x="18" y="142"/>
                </a:cubicBezTo>
                <a:cubicBezTo>
                  <a:pt x="165" y="142"/>
                  <a:pt x="165" y="142"/>
                  <a:pt x="165" y="142"/>
                </a:cubicBezTo>
                <a:cubicBezTo>
                  <a:pt x="165" y="133"/>
                  <a:pt x="165" y="133"/>
                  <a:pt x="165" y="133"/>
                </a:cubicBezTo>
                <a:cubicBezTo>
                  <a:pt x="170" y="139"/>
                  <a:pt x="170" y="139"/>
                  <a:pt x="170" y="139"/>
                </a:cubicBezTo>
                <a:lnTo>
                  <a:pt x="176" y="146"/>
                </a:lnTo>
                <a:close/>
              </a:path>
            </a:pathLst>
          </a:custGeom>
          <a:solidFill>
            <a:srgbClr val="FFFFFF"/>
          </a:solidFill>
          <a:ln>
            <a:noFill/>
          </a:ln>
        </p:spPr>
        <p:txBody>
          <a:bodyPr/>
          <a:p>
            <a:endParaRPr lang="en-US"/>
          </a:p>
        </p:txBody>
      </p:sp>
      <p:sp>
        <p:nvSpPr>
          <p:cNvPr id="1049044" name=""/>
          <p:cNvSpPr txBox="1"/>
          <p:nvPr/>
        </p:nvSpPr>
        <p:spPr>
          <a:xfrm>
            <a:off x="2868383" y="1244217"/>
            <a:ext cx="6097556" cy="4003040"/>
          </a:xfrm>
          <a:prstGeom prst="rect"/>
        </p:spPr>
        <p:txBody>
          <a:bodyPr rtlCol="0" wrap="square">
            <a:spAutoFit/>
          </a:bodyPr>
          <a:p>
            <a:r>
              <a:rPr b="0" sz="2400" lang="en-US">
                <a:solidFill>
                  <a:srgbClr val="000000"/>
                </a:solidFill>
              </a:rPr>
              <a:t>C</a:t>
            </a:r>
            <a:r>
              <a:rPr b="0" sz="2400" lang="en-US">
                <a:solidFill>
                  <a:srgbClr val="000000"/>
                </a:solidFill>
              </a:rPr>
              <a:t>o</a:t>
            </a:r>
            <a:r>
              <a:rPr b="0" sz="2400" lang="en-US">
                <a:solidFill>
                  <a:srgbClr val="000000"/>
                </a:solidFill>
              </a:rPr>
              <a:t>n</a:t>
            </a:r>
            <a:r>
              <a:rPr b="0" sz="2400" lang="en-US">
                <a:solidFill>
                  <a:srgbClr val="000000"/>
                </a:solidFill>
              </a:rPr>
              <a:t>c</a:t>
            </a:r>
            <a:r>
              <a:rPr b="0" sz="2400" lang="en-US">
                <a:solidFill>
                  <a:srgbClr val="000000"/>
                </a:solidFill>
              </a:rPr>
              <a:t>lusion</a:t>
            </a:r>
            <a:endParaRPr b="0" sz="2800" lang="en-US">
              <a:solidFill>
                <a:srgbClr val="000000"/>
              </a:solidFill>
            </a:endParaRPr>
          </a:p>
          <a:p>
            <a:r>
              <a:rPr b="0" sz="2400" lang="en-US">
                <a:solidFill>
                  <a:srgbClr val="000000"/>
                </a:solidFill>
              </a:rPr>
              <a:t>B</a:t>
            </a:r>
            <a:r>
              <a:rPr b="0" sz="2400" lang="en-US">
                <a:solidFill>
                  <a:srgbClr val="000000"/>
                </a:solidFill>
              </a:rPr>
              <a:t>r</a:t>
            </a:r>
            <a:r>
              <a:rPr b="0" sz="2400" lang="en-US">
                <a:solidFill>
                  <a:srgbClr val="000000"/>
                </a:solidFill>
              </a:rPr>
              <a:t>e</a:t>
            </a:r>
            <a:r>
              <a:rPr b="0" sz="2400" lang="en-US">
                <a:solidFill>
                  <a:srgbClr val="000000"/>
                </a:solidFill>
              </a:rPr>
              <a:t>a</a:t>
            </a:r>
            <a:r>
              <a:rPr b="0" sz="2400" lang="en-US">
                <a:solidFill>
                  <a:srgbClr val="000000"/>
                </a:solidFill>
              </a:rPr>
              <a:t>s</a:t>
            </a:r>
            <a:r>
              <a:rPr b="0" sz="2400" lang="en-US">
                <a:solidFill>
                  <a:srgbClr val="000000"/>
                </a:solidFill>
              </a:rPr>
              <a:t>t</a:t>
            </a:r>
            <a:r>
              <a:rPr b="0" sz="2400" lang="en-US">
                <a:solidFill>
                  <a:srgbClr val="000000"/>
                </a:solidFill>
              </a:rPr>
              <a:t> cancer is a major health issue with substantial impact on individuals and healthcare systems. Advances in detection and treatment have improved outcomes, but challenges like early detection and treatment resistance persist. Future efforts are focused on personalizing treatments and enhancing diagnostic technologies to further improve patient care and survival rates.</a:t>
            </a:r>
            <a:endParaRPr b="0" sz="2800" lang="en-US">
              <a:solidFill>
                <a:srgbClr val="000000"/>
              </a:solidFill>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9025" name=""/>
          <p:cNvSpPr txBox="1"/>
          <p:nvPr/>
        </p:nvSpPr>
        <p:spPr>
          <a:xfrm>
            <a:off x="4590930" y="843622"/>
            <a:ext cx="2402801" cy="815339"/>
          </a:xfrm>
          <a:prstGeom prst="rect"/>
        </p:spPr>
        <p:txBody>
          <a:bodyPr rtlCol="0" wrap="square">
            <a:spAutoFit/>
          </a:bodyPr>
          <a:p>
            <a:r>
              <a:rPr b="0" sz="4800" lang="en-US">
                <a:solidFill>
                  <a:srgbClr val="000000"/>
                </a:solidFill>
              </a:rPr>
              <a:t>C</a:t>
            </a:r>
            <a:r>
              <a:rPr b="0" sz="4800" lang="en-US">
                <a:solidFill>
                  <a:srgbClr val="000000"/>
                </a:solidFill>
              </a:rPr>
              <a:t>o</a:t>
            </a:r>
            <a:r>
              <a:rPr b="0" sz="4800" lang="en-US">
                <a:solidFill>
                  <a:srgbClr val="000000"/>
                </a:solidFill>
              </a:rPr>
              <a:t>n</a:t>
            </a:r>
            <a:r>
              <a:rPr b="0" sz="4800" lang="en-US">
                <a:solidFill>
                  <a:srgbClr val="000000"/>
                </a:solidFill>
              </a:rPr>
              <a:t>t</a:t>
            </a:r>
            <a:r>
              <a:rPr b="0" sz="4800" lang="en-US">
                <a:solidFill>
                  <a:srgbClr val="000000"/>
                </a:solidFill>
              </a:rPr>
              <a:t>e</a:t>
            </a:r>
            <a:r>
              <a:rPr b="0" sz="4800" lang="en-US">
                <a:solidFill>
                  <a:srgbClr val="000000"/>
                </a:solidFill>
              </a:rPr>
              <a:t>n</a:t>
            </a:r>
            <a:r>
              <a:rPr b="0" sz="4800" lang="en-US">
                <a:solidFill>
                  <a:srgbClr val="000000"/>
                </a:solidFill>
              </a:rPr>
              <a:t>t</a:t>
            </a:r>
            <a:endParaRPr b="0" sz="2800" lang="en-US">
              <a:solidFill>
                <a:srgbClr val="000000"/>
              </a:solidFill>
            </a:endParaRPr>
          </a:p>
        </p:txBody>
      </p:sp>
      <p:sp>
        <p:nvSpPr>
          <p:cNvPr id="1049027" name=""/>
          <p:cNvSpPr txBox="1"/>
          <p:nvPr/>
        </p:nvSpPr>
        <p:spPr>
          <a:xfrm rot="62314">
            <a:off x="2967616" y="1859279"/>
            <a:ext cx="6584544" cy="3139440"/>
          </a:xfrm>
          <a:prstGeom prst="rect"/>
        </p:spPr>
        <p:txBody>
          <a:bodyPr rtlCol="0" wrap="square">
            <a:spAutoFit/>
          </a:bodyPr>
          <a:p>
            <a:pPr algn="l" indent="-457200" marL="457200">
              <a:buFont typeface="+mj-lt"/>
              <a:buAutoNum type="arabicPeriod" startAt="1"/>
            </a:pPr>
            <a:r>
              <a:rPr b="0" sz="2000" lang="en-US">
                <a:solidFill>
                  <a:srgbClr val="000000"/>
                </a:solidFill>
              </a:rPr>
              <a:t>o</a:t>
            </a:r>
            <a:r>
              <a:rPr b="0" sz="2000" lang="en-US">
                <a:solidFill>
                  <a:srgbClr val="000000"/>
                </a:solidFill>
              </a:rPr>
              <a:t>m</a:t>
            </a:r>
            <a:r>
              <a:rPr b="0" sz="2000" lang="en-US">
                <a:solidFill>
                  <a:srgbClr val="000000"/>
                </a:solidFill>
              </a:rPr>
              <a:t>i</a:t>
            </a:r>
            <a:r>
              <a:rPr b="0" sz="2000" lang="en-US">
                <a:solidFill>
                  <a:srgbClr val="000000"/>
                </a:solidFill>
              </a:rPr>
              <a:t>c</a:t>
            </a:r>
            <a:r>
              <a:rPr b="0" sz="2000" lang="en-US">
                <a:solidFill>
                  <a:srgbClr val="000000"/>
                </a:solidFill>
              </a:rPr>
              <a:t>s</a:t>
            </a:r>
            <a:r>
              <a:rPr b="0" sz="2000" lang="en-US">
                <a:solidFill>
                  <a:srgbClr val="000000"/>
                </a:solidFill>
              </a:rPr>
              <a:t> </a:t>
            </a:r>
            <a:r>
              <a:rPr b="0" sz="2000" lang="en-US">
                <a:solidFill>
                  <a:srgbClr val="000000"/>
                </a:solidFill>
              </a:rPr>
              <a:t>a</a:t>
            </a:r>
            <a:r>
              <a:rPr b="0" sz="2000" lang="en-US">
                <a:solidFill>
                  <a:srgbClr val="000000"/>
                </a:solidFill>
              </a:rPr>
              <a:t>nd</a:t>
            </a:r>
            <a:r>
              <a:rPr b="0" sz="2000" lang="en-US">
                <a:solidFill>
                  <a:srgbClr val="000000"/>
                </a:solidFill>
              </a:rPr>
              <a:t> </a:t>
            </a:r>
            <a:r>
              <a:rPr b="0" sz="2000" lang="en-US">
                <a:solidFill>
                  <a:srgbClr val="000000"/>
                </a:solidFill>
              </a:rPr>
              <a:t>m</a:t>
            </a:r>
            <a:r>
              <a:rPr b="0" sz="2000" lang="en-US">
                <a:solidFill>
                  <a:srgbClr val="000000"/>
                </a:solidFill>
              </a:rPr>
              <a:t>a</a:t>
            </a:r>
            <a:r>
              <a:rPr b="0" sz="2000" lang="en-US">
                <a:solidFill>
                  <a:srgbClr val="000000"/>
                </a:solidFill>
              </a:rPr>
              <a:t>c</a:t>
            </a:r>
            <a:r>
              <a:rPr b="0" sz="2000" lang="en-US">
                <a:solidFill>
                  <a:srgbClr val="000000"/>
                </a:solidFill>
              </a:rPr>
              <a:t>h</a:t>
            </a:r>
            <a:r>
              <a:rPr b="0" sz="2000" lang="en-US">
                <a:solidFill>
                  <a:srgbClr val="000000"/>
                </a:solidFill>
              </a:rPr>
              <a:t>ine</a:t>
            </a:r>
            <a:r>
              <a:rPr b="0" sz="2000" lang="en-US">
                <a:solidFill>
                  <a:srgbClr val="000000"/>
                </a:solidFill>
              </a:rPr>
              <a:t> learning</a:t>
            </a:r>
            <a:r>
              <a:rPr b="0" sz="2000" lang="en-US">
                <a:solidFill>
                  <a:srgbClr val="000000"/>
                </a:solidFill>
              </a:rPr>
              <a:t> </a:t>
            </a:r>
            <a:r>
              <a:rPr b="0" sz="2000" lang="en-US">
                <a:solidFill>
                  <a:srgbClr val="000000"/>
                </a:solidFill>
              </a:rPr>
              <a:t>d</a:t>
            </a:r>
            <a:r>
              <a:rPr b="0" sz="2000" lang="en-US">
                <a:solidFill>
                  <a:srgbClr val="000000"/>
                </a:solidFill>
              </a:rPr>
              <a:t>e</a:t>
            </a:r>
            <a:r>
              <a:rPr b="0" sz="2000" lang="en-US">
                <a:solidFill>
                  <a:srgbClr val="000000"/>
                </a:solidFill>
              </a:rPr>
              <a:t>f</a:t>
            </a:r>
            <a:r>
              <a:rPr b="0" sz="2000" lang="en-US">
                <a:solidFill>
                  <a:srgbClr val="000000"/>
                </a:solidFill>
              </a:rPr>
              <a:t>i</a:t>
            </a:r>
            <a:r>
              <a:rPr b="0" sz="2000" lang="en-US">
                <a:solidFill>
                  <a:srgbClr val="000000"/>
                </a:solidFill>
              </a:rPr>
              <a:t>nition</a:t>
            </a:r>
            <a:r>
              <a:rPr b="0" sz="2000" lang="en-US">
                <a:solidFill>
                  <a:srgbClr val="000000"/>
                </a:solidFill>
              </a:rPr>
              <a:t>.</a:t>
            </a:r>
            <a:endParaRPr b="0" sz="2400" lang="en-US">
              <a:solidFill>
                <a:srgbClr val="000000"/>
              </a:solidFill>
            </a:endParaRPr>
          </a:p>
          <a:p>
            <a:pPr algn="l" indent="-457200" marL="457200">
              <a:buFont typeface="+mj-lt"/>
              <a:buAutoNum type="arabicPeriod" startAt="1"/>
            </a:pPr>
            <a:r>
              <a:rPr b="0" sz="2000" lang="en-US">
                <a:solidFill>
                  <a:srgbClr val="000000"/>
                </a:solidFill>
              </a:rPr>
              <a:t>d</a:t>
            </a:r>
            <a:r>
              <a:rPr b="0" sz="2000" lang="en-US">
                <a:solidFill>
                  <a:srgbClr val="000000"/>
                </a:solidFill>
              </a:rPr>
              <a:t>e</a:t>
            </a:r>
            <a:r>
              <a:rPr b="0" sz="2000" lang="en-US">
                <a:solidFill>
                  <a:srgbClr val="000000"/>
                </a:solidFill>
              </a:rPr>
              <a:t>f</a:t>
            </a:r>
            <a:r>
              <a:rPr b="0" sz="2000" lang="en-US">
                <a:solidFill>
                  <a:srgbClr val="000000"/>
                </a:solidFill>
              </a:rPr>
              <a:t>i</a:t>
            </a:r>
            <a:r>
              <a:rPr b="0" sz="2000" lang="en-US">
                <a:solidFill>
                  <a:srgbClr val="000000"/>
                </a:solidFill>
              </a:rPr>
              <a:t>n</a:t>
            </a:r>
            <a:r>
              <a:rPr b="0" sz="2000" lang="en-US">
                <a:solidFill>
                  <a:srgbClr val="000000"/>
                </a:solidFill>
              </a:rPr>
              <a:t>i</a:t>
            </a:r>
            <a:r>
              <a:rPr b="0" sz="2000" lang="en-US">
                <a:solidFill>
                  <a:srgbClr val="000000"/>
                </a:solidFill>
              </a:rPr>
              <a:t>t</a:t>
            </a:r>
            <a:r>
              <a:rPr b="0" sz="2000" lang="en-US">
                <a:solidFill>
                  <a:srgbClr val="000000"/>
                </a:solidFill>
              </a:rPr>
              <a:t>i</a:t>
            </a:r>
            <a:r>
              <a:rPr b="0" sz="2000" lang="en-US">
                <a:solidFill>
                  <a:srgbClr val="000000"/>
                </a:solidFill>
              </a:rPr>
              <a:t>o</a:t>
            </a:r>
            <a:r>
              <a:rPr b="0" sz="2000" lang="en-US">
                <a:solidFill>
                  <a:srgbClr val="000000"/>
                </a:solidFill>
              </a:rPr>
              <a:t>n</a:t>
            </a:r>
            <a:r>
              <a:rPr b="0" sz="2000" lang="en-US">
                <a:solidFill>
                  <a:srgbClr val="000000"/>
                </a:solidFill>
              </a:rPr>
              <a:t> </a:t>
            </a:r>
            <a:r>
              <a:rPr b="0" sz="2000" lang="en-US">
                <a:solidFill>
                  <a:srgbClr val="000000"/>
                </a:solidFill>
              </a:rPr>
              <a:t>o</a:t>
            </a:r>
            <a:r>
              <a:rPr b="0" sz="2000" lang="en-US">
                <a:solidFill>
                  <a:srgbClr val="000000"/>
                </a:solidFill>
              </a:rPr>
              <a:t>f</a:t>
            </a:r>
            <a:r>
              <a:rPr b="0" sz="2000" lang="en-US">
                <a:solidFill>
                  <a:srgbClr val="000000"/>
                </a:solidFill>
              </a:rPr>
              <a:t> </a:t>
            </a:r>
            <a:r>
              <a:rPr b="0" sz="2000" lang="en-US">
                <a:solidFill>
                  <a:srgbClr val="000000"/>
                </a:solidFill>
              </a:rPr>
              <a:t>Breast</a:t>
            </a:r>
            <a:r>
              <a:rPr b="0" sz="2000" lang="en-US">
                <a:solidFill>
                  <a:srgbClr val="000000"/>
                </a:solidFill>
              </a:rPr>
              <a:t> cancer</a:t>
            </a:r>
            <a:endParaRPr b="0" sz="2400" lang="en-US">
              <a:solidFill>
                <a:srgbClr val="000000"/>
              </a:solidFill>
            </a:endParaRPr>
          </a:p>
          <a:p>
            <a:pPr algn="l" indent="-457200" marL="457200">
              <a:buFont typeface="+mj-lt"/>
              <a:buAutoNum type="arabicPeriod" startAt="1"/>
            </a:pPr>
            <a:r>
              <a:rPr b="0" sz="2000" lang="en-US">
                <a:solidFill>
                  <a:srgbClr val="000000"/>
                </a:solidFill>
              </a:rPr>
              <a:t>t</a:t>
            </a:r>
            <a:r>
              <a:rPr b="0" sz="2000" lang="en-US">
                <a:solidFill>
                  <a:srgbClr val="000000"/>
                </a:solidFill>
              </a:rPr>
              <a:t>y</a:t>
            </a:r>
            <a:r>
              <a:rPr b="0" sz="2000" lang="en-US">
                <a:solidFill>
                  <a:srgbClr val="000000"/>
                </a:solidFill>
              </a:rPr>
              <a:t>p</a:t>
            </a:r>
            <a:r>
              <a:rPr b="0" sz="2000" lang="en-US">
                <a:solidFill>
                  <a:srgbClr val="000000"/>
                </a:solidFill>
              </a:rPr>
              <a:t>e</a:t>
            </a:r>
            <a:r>
              <a:rPr b="0" sz="2000" lang="en-US">
                <a:solidFill>
                  <a:srgbClr val="000000"/>
                </a:solidFill>
              </a:rPr>
              <a:t>s</a:t>
            </a:r>
            <a:r>
              <a:rPr b="0" sz="2000" lang="en-US">
                <a:solidFill>
                  <a:srgbClr val="000000"/>
                </a:solidFill>
              </a:rPr>
              <a:t> </a:t>
            </a:r>
            <a:r>
              <a:rPr b="0" sz="2000" lang="en-US">
                <a:solidFill>
                  <a:srgbClr val="000000"/>
                </a:solidFill>
              </a:rPr>
              <a:t>o</a:t>
            </a:r>
            <a:r>
              <a:rPr b="0" sz="2000" lang="en-US">
                <a:solidFill>
                  <a:srgbClr val="000000"/>
                </a:solidFill>
              </a:rPr>
              <a:t>f</a:t>
            </a:r>
            <a:r>
              <a:rPr b="0" sz="2000" lang="en-US">
                <a:solidFill>
                  <a:srgbClr val="000000"/>
                </a:solidFill>
              </a:rPr>
              <a:t> </a:t>
            </a:r>
            <a:r>
              <a:rPr b="0" sz="2000" lang="en-US">
                <a:solidFill>
                  <a:srgbClr val="000000"/>
                </a:solidFill>
              </a:rPr>
              <a:t>Breast</a:t>
            </a:r>
            <a:r>
              <a:rPr b="0" sz="2000" lang="en-US">
                <a:solidFill>
                  <a:srgbClr val="000000"/>
                </a:solidFill>
              </a:rPr>
              <a:t> </a:t>
            </a:r>
            <a:r>
              <a:rPr b="0" sz="2000" lang="en-US">
                <a:solidFill>
                  <a:srgbClr val="000000"/>
                </a:solidFill>
              </a:rPr>
              <a:t>Cancer</a:t>
            </a:r>
            <a:endParaRPr b="0" sz="2400" lang="en-US">
              <a:solidFill>
                <a:srgbClr val="000000"/>
              </a:solidFill>
            </a:endParaRPr>
          </a:p>
          <a:p>
            <a:pPr algn="l" indent="-457200" marL="457200">
              <a:buFont typeface="+mj-lt"/>
              <a:buAutoNum type="arabicPeriod" startAt="1"/>
            </a:pPr>
            <a:r>
              <a:rPr b="0" sz="2000" lang="en-US">
                <a:solidFill>
                  <a:srgbClr val="000000"/>
                </a:solidFill>
              </a:rPr>
              <a:t>c</a:t>
            </a:r>
            <a:r>
              <a:rPr b="0" sz="2000" lang="en-US">
                <a:solidFill>
                  <a:srgbClr val="000000"/>
                </a:solidFill>
              </a:rPr>
              <a:t>a</a:t>
            </a:r>
            <a:r>
              <a:rPr b="0" sz="2000" lang="en-US">
                <a:solidFill>
                  <a:srgbClr val="000000"/>
                </a:solidFill>
              </a:rPr>
              <a:t>u</a:t>
            </a:r>
            <a:r>
              <a:rPr b="0" sz="2000" lang="en-US">
                <a:solidFill>
                  <a:srgbClr val="000000"/>
                </a:solidFill>
              </a:rPr>
              <a:t>s</a:t>
            </a:r>
            <a:r>
              <a:rPr b="0" sz="2000" lang="en-US">
                <a:solidFill>
                  <a:srgbClr val="000000"/>
                </a:solidFill>
              </a:rPr>
              <a:t>e</a:t>
            </a:r>
            <a:r>
              <a:rPr b="0" sz="2000" lang="en-US">
                <a:solidFill>
                  <a:srgbClr val="000000"/>
                </a:solidFill>
              </a:rPr>
              <a:t>s</a:t>
            </a:r>
            <a:r>
              <a:rPr b="0" sz="2000" lang="en-US">
                <a:solidFill>
                  <a:srgbClr val="000000"/>
                </a:solidFill>
              </a:rPr>
              <a:t> </a:t>
            </a:r>
            <a:r>
              <a:rPr b="0" sz="2000" lang="en-US">
                <a:solidFill>
                  <a:srgbClr val="000000"/>
                </a:solidFill>
              </a:rPr>
              <a:t>o</a:t>
            </a:r>
            <a:r>
              <a:rPr b="0" sz="2000" lang="en-US">
                <a:solidFill>
                  <a:srgbClr val="000000"/>
                </a:solidFill>
              </a:rPr>
              <a:t>f</a:t>
            </a:r>
            <a:r>
              <a:rPr b="0" sz="2000" lang="en-US">
                <a:solidFill>
                  <a:srgbClr val="000000"/>
                </a:solidFill>
              </a:rPr>
              <a:t> </a:t>
            </a:r>
            <a:r>
              <a:rPr b="0" sz="2000" lang="en-US">
                <a:solidFill>
                  <a:srgbClr val="000000"/>
                </a:solidFill>
              </a:rPr>
              <a:t>Breast</a:t>
            </a:r>
            <a:r>
              <a:rPr b="0" sz="2000" lang="en-US">
                <a:solidFill>
                  <a:srgbClr val="000000"/>
                </a:solidFill>
              </a:rPr>
              <a:t> Cancer</a:t>
            </a:r>
            <a:endParaRPr b="0" sz="2400" lang="en-US">
              <a:solidFill>
                <a:srgbClr val="000000"/>
              </a:solidFill>
            </a:endParaRPr>
          </a:p>
          <a:p>
            <a:pPr algn="l" indent="-457200" marL="457200">
              <a:buFont typeface="+mj-lt"/>
              <a:buAutoNum type="arabicPeriod" startAt="1"/>
            </a:pPr>
            <a:r>
              <a:rPr b="0" sz="2000" lang="en-US">
                <a:solidFill>
                  <a:srgbClr val="000000"/>
                </a:solidFill>
              </a:rPr>
              <a:t>e</a:t>
            </a:r>
            <a:r>
              <a:rPr b="0" sz="2000" lang="en-US">
                <a:solidFill>
                  <a:srgbClr val="000000"/>
                </a:solidFill>
              </a:rPr>
              <a:t>a</a:t>
            </a:r>
            <a:r>
              <a:rPr b="0" sz="2000" lang="en-US">
                <a:solidFill>
                  <a:srgbClr val="000000"/>
                </a:solidFill>
              </a:rPr>
              <a:t>r</a:t>
            </a:r>
            <a:r>
              <a:rPr b="0" sz="2000" lang="en-US">
                <a:solidFill>
                  <a:srgbClr val="000000"/>
                </a:solidFill>
              </a:rPr>
              <a:t>l</a:t>
            </a:r>
            <a:r>
              <a:rPr b="0" sz="2000" lang="en-US">
                <a:solidFill>
                  <a:srgbClr val="000000"/>
                </a:solidFill>
              </a:rPr>
              <a:t>y</a:t>
            </a:r>
            <a:r>
              <a:rPr b="0" sz="2000" lang="en-US">
                <a:solidFill>
                  <a:srgbClr val="000000"/>
                </a:solidFill>
              </a:rPr>
              <a:t> </a:t>
            </a:r>
            <a:r>
              <a:rPr b="0" sz="2000" lang="en-US">
                <a:solidFill>
                  <a:srgbClr val="000000"/>
                </a:solidFill>
              </a:rPr>
              <a:t>d</a:t>
            </a:r>
            <a:r>
              <a:rPr b="0" sz="2000" lang="en-US">
                <a:solidFill>
                  <a:srgbClr val="000000"/>
                </a:solidFill>
              </a:rPr>
              <a:t>e</a:t>
            </a:r>
            <a:r>
              <a:rPr b="0" sz="2000" lang="en-US">
                <a:solidFill>
                  <a:srgbClr val="000000"/>
                </a:solidFill>
              </a:rPr>
              <a:t>t</a:t>
            </a:r>
            <a:r>
              <a:rPr b="0" sz="2000" lang="en-US">
                <a:solidFill>
                  <a:srgbClr val="000000"/>
                </a:solidFill>
              </a:rPr>
              <a:t>e</a:t>
            </a:r>
            <a:r>
              <a:rPr b="0" sz="2000" lang="en-US">
                <a:solidFill>
                  <a:srgbClr val="000000"/>
                </a:solidFill>
              </a:rPr>
              <a:t>c</a:t>
            </a:r>
            <a:r>
              <a:rPr b="0" sz="2000" lang="en-US">
                <a:solidFill>
                  <a:srgbClr val="000000"/>
                </a:solidFill>
              </a:rPr>
              <a:t>t</a:t>
            </a:r>
            <a:r>
              <a:rPr b="0" sz="2000" lang="en-US">
                <a:solidFill>
                  <a:srgbClr val="000000"/>
                </a:solidFill>
              </a:rPr>
              <a:t>i</a:t>
            </a:r>
            <a:r>
              <a:rPr b="0" sz="2000" lang="en-US">
                <a:solidFill>
                  <a:srgbClr val="000000"/>
                </a:solidFill>
              </a:rPr>
              <a:t>o</a:t>
            </a:r>
            <a:r>
              <a:rPr b="0" sz="2000" lang="en-US">
                <a:solidFill>
                  <a:srgbClr val="000000"/>
                </a:solidFill>
              </a:rPr>
              <a:t>n</a:t>
            </a:r>
            <a:r>
              <a:rPr b="0" sz="2000" lang="en-US">
                <a:solidFill>
                  <a:srgbClr val="000000"/>
                </a:solidFill>
              </a:rPr>
              <a:t> </a:t>
            </a:r>
            <a:r>
              <a:rPr b="0" sz="2000" lang="en-US">
                <a:solidFill>
                  <a:srgbClr val="000000"/>
                </a:solidFill>
              </a:rPr>
              <a:t>o</a:t>
            </a:r>
            <a:r>
              <a:rPr b="0" sz="2000" lang="en-US">
                <a:solidFill>
                  <a:srgbClr val="000000"/>
                </a:solidFill>
              </a:rPr>
              <a:t>n</a:t>
            </a:r>
            <a:r>
              <a:rPr b="0" sz="2000" lang="en-US">
                <a:solidFill>
                  <a:srgbClr val="000000"/>
                </a:solidFill>
              </a:rPr>
              <a:t> </a:t>
            </a:r>
            <a:r>
              <a:rPr b="0" sz="2000" lang="en-US">
                <a:solidFill>
                  <a:srgbClr val="000000"/>
                </a:solidFill>
              </a:rPr>
              <a:t>b</a:t>
            </a:r>
            <a:r>
              <a:rPr b="0" sz="2000" lang="en-US">
                <a:solidFill>
                  <a:srgbClr val="000000"/>
                </a:solidFill>
              </a:rPr>
              <a:t>r</a:t>
            </a:r>
            <a:r>
              <a:rPr b="0" sz="2000" lang="en-US">
                <a:solidFill>
                  <a:srgbClr val="000000"/>
                </a:solidFill>
              </a:rPr>
              <a:t>e</a:t>
            </a:r>
            <a:r>
              <a:rPr b="0" sz="2000" lang="en-US">
                <a:solidFill>
                  <a:srgbClr val="000000"/>
                </a:solidFill>
              </a:rPr>
              <a:t>a</a:t>
            </a:r>
            <a:r>
              <a:rPr b="0" sz="2000" lang="en-US">
                <a:solidFill>
                  <a:srgbClr val="000000"/>
                </a:solidFill>
              </a:rPr>
              <a:t>s</a:t>
            </a:r>
            <a:r>
              <a:rPr b="0" sz="2000" lang="en-US">
                <a:solidFill>
                  <a:srgbClr val="000000"/>
                </a:solidFill>
              </a:rPr>
              <a:t>t</a:t>
            </a:r>
            <a:r>
              <a:rPr b="0" sz="2000" lang="en-US">
                <a:solidFill>
                  <a:srgbClr val="000000"/>
                </a:solidFill>
              </a:rPr>
              <a:t> cancer</a:t>
            </a:r>
            <a:endParaRPr b="0" sz="2400" lang="en-US">
              <a:solidFill>
                <a:srgbClr val="000000"/>
              </a:solidFill>
            </a:endParaRPr>
          </a:p>
          <a:p>
            <a:pPr algn="l" indent="-457200" marL="457200">
              <a:buFont typeface="+mj-lt"/>
              <a:buAutoNum type="arabicPeriod" startAt="1"/>
            </a:pPr>
            <a:r>
              <a:rPr b="0" sz="2000" lang="en-US">
                <a:solidFill>
                  <a:srgbClr val="000000"/>
                </a:solidFill>
              </a:rPr>
              <a:t>m</a:t>
            </a:r>
            <a:r>
              <a:rPr b="0" sz="2000" lang="en-US">
                <a:solidFill>
                  <a:srgbClr val="000000"/>
                </a:solidFill>
              </a:rPr>
              <a:t>a</a:t>
            </a:r>
            <a:r>
              <a:rPr b="0" sz="2000" lang="en-US">
                <a:solidFill>
                  <a:srgbClr val="000000"/>
                </a:solidFill>
              </a:rPr>
              <a:t>c</a:t>
            </a:r>
            <a:r>
              <a:rPr b="0" sz="2000" lang="en-US">
                <a:solidFill>
                  <a:srgbClr val="000000"/>
                </a:solidFill>
              </a:rPr>
              <a:t>h</a:t>
            </a:r>
            <a:r>
              <a:rPr b="0" sz="2000" lang="en-US">
                <a:solidFill>
                  <a:srgbClr val="000000"/>
                </a:solidFill>
              </a:rPr>
              <a:t>i</a:t>
            </a:r>
            <a:r>
              <a:rPr b="0" sz="2000" lang="en-US">
                <a:solidFill>
                  <a:srgbClr val="000000"/>
                </a:solidFill>
              </a:rPr>
              <a:t>n</a:t>
            </a:r>
            <a:r>
              <a:rPr b="0" sz="2000" lang="en-US">
                <a:solidFill>
                  <a:srgbClr val="000000"/>
                </a:solidFill>
              </a:rPr>
              <a:t>e</a:t>
            </a:r>
            <a:r>
              <a:rPr b="0" sz="2000" lang="en-US">
                <a:solidFill>
                  <a:srgbClr val="000000"/>
                </a:solidFill>
              </a:rPr>
              <a:t> </a:t>
            </a:r>
            <a:r>
              <a:rPr b="0" sz="2000" lang="en-US">
                <a:solidFill>
                  <a:srgbClr val="000000"/>
                </a:solidFill>
              </a:rPr>
              <a:t>l</a:t>
            </a:r>
            <a:r>
              <a:rPr b="0" sz="2000" lang="en-US">
                <a:solidFill>
                  <a:srgbClr val="000000"/>
                </a:solidFill>
              </a:rPr>
              <a:t>e</a:t>
            </a:r>
            <a:r>
              <a:rPr b="0" sz="2000" lang="en-US">
                <a:solidFill>
                  <a:srgbClr val="000000"/>
                </a:solidFill>
              </a:rPr>
              <a:t>a</a:t>
            </a:r>
            <a:r>
              <a:rPr b="0" sz="2000" lang="en-US">
                <a:solidFill>
                  <a:srgbClr val="000000"/>
                </a:solidFill>
              </a:rPr>
              <a:t>r</a:t>
            </a:r>
            <a:r>
              <a:rPr b="0" sz="2000" lang="en-US">
                <a:solidFill>
                  <a:srgbClr val="000000"/>
                </a:solidFill>
              </a:rPr>
              <a:t>n</a:t>
            </a:r>
            <a:r>
              <a:rPr b="0" sz="2000" lang="en-US">
                <a:solidFill>
                  <a:srgbClr val="000000"/>
                </a:solidFill>
              </a:rPr>
              <a:t>i</a:t>
            </a:r>
            <a:r>
              <a:rPr b="0" sz="2000" lang="en-US">
                <a:solidFill>
                  <a:srgbClr val="000000"/>
                </a:solidFill>
              </a:rPr>
              <a:t>n</a:t>
            </a:r>
            <a:r>
              <a:rPr b="0" sz="2000" lang="en-US">
                <a:solidFill>
                  <a:srgbClr val="000000"/>
                </a:solidFill>
              </a:rPr>
              <a:t>g</a:t>
            </a:r>
            <a:r>
              <a:rPr b="0" sz="2000" lang="en-US">
                <a:solidFill>
                  <a:srgbClr val="000000"/>
                </a:solidFill>
              </a:rPr>
              <a:t> </a:t>
            </a:r>
            <a:r>
              <a:rPr b="0" sz="2000" lang="en-US">
                <a:solidFill>
                  <a:srgbClr val="000000"/>
                </a:solidFill>
              </a:rPr>
              <a:t>i</a:t>
            </a:r>
            <a:r>
              <a:rPr b="0" sz="2000" lang="en-US">
                <a:solidFill>
                  <a:srgbClr val="000000"/>
                </a:solidFill>
              </a:rPr>
              <a:t>n</a:t>
            </a:r>
            <a:r>
              <a:rPr b="0" sz="2000" lang="en-US">
                <a:solidFill>
                  <a:srgbClr val="000000"/>
                </a:solidFill>
              </a:rPr>
              <a:t> </a:t>
            </a:r>
            <a:r>
              <a:rPr b="0" sz="2000" lang="en-US">
                <a:solidFill>
                  <a:srgbClr val="000000"/>
                </a:solidFill>
              </a:rPr>
              <a:t>Breast</a:t>
            </a:r>
            <a:r>
              <a:rPr b="0" sz="2000" lang="en-US">
                <a:solidFill>
                  <a:srgbClr val="000000"/>
                </a:solidFill>
              </a:rPr>
              <a:t> Cancer</a:t>
            </a:r>
            <a:endParaRPr b="0" sz="2400" lang="en-US">
              <a:solidFill>
                <a:srgbClr val="000000"/>
              </a:solidFill>
            </a:endParaRPr>
          </a:p>
          <a:p>
            <a:pPr algn="l" indent="-457200" marL="457200">
              <a:buFont typeface="+mj-lt"/>
              <a:buAutoNum type="arabicPeriod" startAt="1"/>
            </a:pPr>
            <a:r>
              <a:rPr b="0" sz="2000" lang="en-US">
                <a:solidFill>
                  <a:srgbClr val="000000"/>
                </a:solidFill>
              </a:rPr>
              <a:t>A</a:t>
            </a:r>
            <a:r>
              <a:rPr b="0" sz="2000" lang="en-US">
                <a:solidFill>
                  <a:srgbClr val="000000"/>
                </a:solidFill>
              </a:rPr>
              <a:t>p</a:t>
            </a:r>
            <a:r>
              <a:rPr b="0" sz="2000" lang="en-US">
                <a:solidFill>
                  <a:srgbClr val="000000"/>
                </a:solidFill>
              </a:rPr>
              <a:t>p</a:t>
            </a:r>
            <a:r>
              <a:rPr b="0" sz="2000" lang="en-US">
                <a:solidFill>
                  <a:srgbClr val="000000"/>
                </a:solidFill>
              </a:rPr>
              <a:t>l</a:t>
            </a:r>
            <a:r>
              <a:rPr b="0" sz="2000" lang="en-US">
                <a:solidFill>
                  <a:srgbClr val="000000"/>
                </a:solidFill>
              </a:rPr>
              <a:t>i</a:t>
            </a:r>
            <a:r>
              <a:rPr b="0" sz="2000" lang="en-US">
                <a:solidFill>
                  <a:srgbClr val="000000"/>
                </a:solidFill>
              </a:rPr>
              <a:t>c</a:t>
            </a:r>
            <a:r>
              <a:rPr b="0" sz="2000" lang="en-US">
                <a:solidFill>
                  <a:srgbClr val="000000"/>
                </a:solidFill>
              </a:rPr>
              <a:t>a</a:t>
            </a:r>
            <a:r>
              <a:rPr b="0" sz="2000" lang="en-US">
                <a:solidFill>
                  <a:srgbClr val="000000"/>
                </a:solidFill>
              </a:rPr>
              <a:t>t</a:t>
            </a:r>
            <a:r>
              <a:rPr b="0" sz="2000" lang="en-US">
                <a:solidFill>
                  <a:srgbClr val="000000"/>
                </a:solidFill>
              </a:rPr>
              <a:t>i</a:t>
            </a:r>
            <a:r>
              <a:rPr b="0" sz="2000" lang="en-US">
                <a:solidFill>
                  <a:srgbClr val="000000"/>
                </a:solidFill>
              </a:rPr>
              <a:t>o</a:t>
            </a:r>
            <a:r>
              <a:rPr b="0" sz="2000" lang="en-US">
                <a:solidFill>
                  <a:srgbClr val="000000"/>
                </a:solidFill>
              </a:rPr>
              <a:t>n</a:t>
            </a:r>
            <a:r>
              <a:rPr b="0" sz="2000" lang="en-US">
                <a:solidFill>
                  <a:srgbClr val="000000"/>
                </a:solidFill>
              </a:rPr>
              <a:t> </a:t>
            </a:r>
            <a:r>
              <a:rPr b="0" sz="2000" lang="en-US">
                <a:solidFill>
                  <a:srgbClr val="000000"/>
                </a:solidFill>
              </a:rPr>
              <a:t>o</a:t>
            </a:r>
            <a:r>
              <a:rPr b="0" sz="2000" lang="en-US">
                <a:solidFill>
                  <a:srgbClr val="000000"/>
                </a:solidFill>
              </a:rPr>
              <a:t>f</a:t>
            </a:r>
            <a:r>
              <a:rPr b="0" sz="2000" lang="en-US">
                <a:solidFill>
                  <a:srgbClr val="000000"/>
                </a:solidFill>
              </a:rPr>
              <a:t> </a:t>
            </a:r>
            <a:r>
              <a:rPr b="0" sz="2000" lang="en-US">
                <a:solidFill>
                  <a:srgbClr val="000000"/>
                </a:solidFill>
              </a:rPr>
              <a:t>m</a:t>
            </a:r>
            <a:r>
              <a:rPr b="0" sz="2000" lang="en-US">
                <a:solidFill>
                  <a:srgbClr val="000000"/>
                </a:solidFill>
              </a:rPr>
              <a:t>a</a:t>
            </a:r>
            <a:r>
              <a:rPr b="0" sz="2000" lang="en-US">
                <a:solidFill>
                  <a:srgbClr val="000000"/>
                </a:solidFill>
              </a:rPr>
              <a:t>c</a:t>
            </a:r>
            <a:r>
              <a:rPr b="0" sz="2000" lang="en-US">
                <a:solidFill>
                  <a:srgbClr val="000000"/>
                </a:solidFill>
              </a:rPr>
              <a:t>h</a:t>
            </a:r>
            <a:r>
              <a:rPr b="0" sz="2000" lang="en-US">
                <a:solidFill>
                  <a:srgbClr val="000000"/>
                </a:solidFill>
              </a:rPr>
              <a:t>ine</a:t>
            </a:r>
            <a:r>
              <a:rPr b="0" sz="2000" lang="en-US">
                <a:solidFill>
                  <a:srgbClr val="000000"/>
                </a:solidFill>
              </a:rPr>
              <a:t> learning</a:t>
            </a:r>
            <a:r>
              <a:rPr b="0" sz="2000" lang="en-US">
                <a:solidFill>
                  <a:srgbClr val="000000"/>
                </a:solidFill>
              </a:rPr>
              <a:t> </a:t>
            </a:r>
            <a:r>
              <a:rPr b="0" sz="2000" lang="en-US">
                <a:solidFill>
                  <a:srgbClr val="000000"/>
                </a:solidFill>
              </a:rPr>
              <a:t>i</a:t>
            </a:r>
            <a:r>
              <a:rPr b="0" sz="2000" lang="en-US">
                <a:solidFill>
                  <a:srgbClr val="000000"/>
                </a:solidFill>
              </a:rPr>
              <a:t>n</a:t>
            </a:r>
            <a:r>
              <a:rPr b="0" sz="2000" lang="en-US">
                <a:solidFill>
                  <a:srgbClr val="000000"/>
                </a:solidFill>
              </a:rPr>
              <a:t> </a:t>
            </a:r>
            <a:r>
              <a:rPr b="0" sz="2000" lang="en-US">
                <a:solidFill>
                  <a:srgbClr val="000000"/>
                </a:solidFill>
              </a:rPr>
              <a:t>Breast</a:t>
            </a:r>
            <a:r>
              <a:rPr b="0" sz="2000" lang="en-US">
                <a:solidFill>
                  <a:srgbClr val="000000"/>
                </a:solidFill>
              </a:rPr>
              <a:t> Cancer</a:t>
            </a:r>
            <a:r>
              <a:rPr b="0" sz="2000" lang="en-US">
                <a:solidFill>
                  <a:srgbClr val="000000"/>
                </a:solidFill>
              </a:rPr>
              <a:t>,</a:t>
            </a:r>
            <a:r>
              <a:rPr b="0" sz="2000" lang="en-US">
                <a:solidFill>
                  <a:srgbClr val="000000"/>
                </a:solidFill>
              </a:rPr>
              <a:t> </a:t>
            </a:r>
            <a:r>
              <a:rPr b="0" sz="2000" lang="en-US">
                <a:solidFill>
                  <a:srgbClr val="000000"/>
                </a:solidFill>
              </a:rPr>
              <a:t>i</a:t>
            </a:r>
            <a:r>
              <a:rPr b="0" sz="2000" lang="en-US">
                <a:solidFill>
                  <a:srgbClr val="000000"/>
                </a:solidFill>
              </a:rPr>
              <a:t>m</a:t>
            </a:r>
            <a:r>
              <a:rPr b="0" sz="2000" lang="en-US">
                <a:solidFill>
                  <a:srgbClr val="000000"/>
                </a:solidFill>
              </a:rPr>
              <a:t>p</a:t>
            </a:r>
            <a:r>
              <a:rPr b="0" sz="2000" lang="en-US">
                <a:solidFill>
                  <a:srgbClr val="000000"/>
                </a:solidFill>
              </a:rPr>
              <a:t>o</a:t>
            </a:r>
            <a:r>
              <a:rPr b="0" sz="2000" lang="en-US">
                <a:solidFill>
                  <a:srgbClr val="000000"/>
                </a:solidFill>
              </a:rPr>
              <a:t>r</a:t>
            </a:r>
            <a:r>
              <a:rPr b="0" sz="2000" lang="en-US">
                <a:solidFill>
                  <a:srgbClr val="000000"/>
                </a:solidFill>
              </a:rPr>
              <a:t>t</a:t>
            </a:r>
            <a:r>
              <a:rPr b="0" sz="2000" lang="en-US">
                <a:solidFill>
                  <a:srgbClr val="000000"/>
                </a:solidFill>
              </a:rPr>
              <a:t>a</a:t>
            </a:r>
            <a:r>
              <a:rPr b="0" sz="2000" lang="en-US">
                <a:solidFill>
                  <a:srgbClr val="000000"/>
                </a:solidFill>
              </a:rPr>
              <a:t>n</a:t>
            </a:r>
            <a:r>
              <a:rPr b="0" sz="2000" lang="en-US">
                <a:solidFill>
                  <a:srgbClr val="000000"/>
                </a:solidFill>
              </a:rPr>
              <a:t>c</a:t>
            </a:r>
            <a:r>
              <a:rPr b="0" sz="2000" lang="en-US">
                <a:solidFill>
                  <a:srgbClr val="000000"/>
                </a:solidFill>
              </a:rPr>
              <a:t>e</a:t>
            </a:r>
            <a:r>
              <a:rPr b="0" sz="2000" lang="en-US">
                <a:solidFill>
                  <a:srgbClr val="000000"/>
                </a:solidFill>
              </a:rPr>
              <a:t> </a:t>
            </a:r>
            <a:r>
              <a:rPr b="0" sz="2000" lang="en-US">
                <a:solidFill>
                  <a:srgbClr val="000000"/>
                </a:solidFill>
              </a:rPr>
              <a:t>a</a:t>
            </a:r>
            <a:r>
              <a:rPr b="0" sz="2000" lang="en-US">
                <a:solidFill>
                  <a:srgbClr val="000000"/>
                </a:solidFill>
              </a:rPr>
              <a:t>nd</a:t>
            </a:r>
            <a:r>
              <a:rPr b="0" sz="2000" lang="en-US">
                <a:solidFill>
                  <a:srgbClr val="000000"/>
                </a:solidFill>
              </a:rPr>
              <a:t> </a:t>
            </a:r>
            <a:r>
              <a:rPr b="0" sz="2000" lang="en-US">
                <a:solidFill>
                  <a:srgbClr val="000000"/>
                </a:solidFill>
              </a:rPr>
              <a:t>i</a:t>
            </a:r>
            <a:r>
              <a:rPr b="0" sz="2000" lang="en-US">
                <a:solidFill>
                  <a:srgbClr val="000000"/>
                </a:solidFill>
              </a:rPr>
              <a:t>t</a:t>
            </a:r>
            <a:r>
              <a:rPr b="0" sz="2000" lang="en-US">
                <a:solidFill>
                  <a:srgbClr val="000000"/>
                </a:solidFill>
              </a:rPr>
              <a:t>'s</a:t>
            </a:r>
            <a:r>
              <a:rPr b="0" sz="2000" lang="en-US">
                <a:solidFill>
                  <a:srgbClr val="000000"/>
                </a:solidFill>
              </a:rPr>
              <a:t> </a:t>
            </a:r>
            <a:r>
              <a:rPr b="0" sz="2000" lang="en-US">
                <a:solidFill>
                  <a:srgbClr val="000000"/>
                </a:solidFill>
              </a:rPr>
              <a:t>i</a:t>
            </a:r>
            <a:r>
              <a:rPr b="0" sz="2000" lang="en-US">
                <a:solidFill>
                  <a:srgbClr val="000000"/>
                </a:solidFill>
              </a:rPr>
              <a:t>m</a:t>
            </a:r>
            <a:r>
              <a:rPr b="0" sz="2000" lang="en-US">
                <a:solidFill>
                  <a:srgbClr val="000000"/>
                </a:solidFill>
              </a:rPr>
              <a:t>p</a:t>
            </a:r>
            <a:r>
              <a:rPr b="0" sz="2000" lang="en-US">
                <a:solidFill>
                  <a:srgbClr val="000000"/>
                </a:solidFill>
              </a:rPr>
              <a:t>a</a:t>
            </a:r>
            <a:r>
              <a:rPr b="0" sz="2000" lang="en-US">
                <a:solidFill>
                  <a:srgbClr val="000000"/>
                </a:solidFill>
              </a:rPr>
              <a:t>ct</a:t>
            </a:r>
            <a:r>
              <a:rPr b="0" sz="2000" lang="en-US">
                <a:solidFill>
                  <a:srgbClr val="000000"/>
                </a:solidFill>
              </a:rPr>
              <a:t> on</a:t>
            </a:r>
            <a:r>
              <a:rPr b="0" sz="2000" lang="en-US">
                <a:solidFill>
                  <a:srgbClr val="000000"/>
                </a:solidFill>
              </a:rPr>
              <a:t> </a:t>
            </a:r>
            <a:r>
              <a:rPr b="0" sz="2000" lang="en-US">
                <a:solidFill>
                  <a:srgbClr val="000000"/>
                </a:solidFill>
              </a:rPr>
              <a:t>b</a:t>
            </a:r>
            <a:r>
              <a:rPr b="0" sz="2000" lang="en-US">
                <a:solidFill>
                  <a:srgbClr val="000000"/>
                </a:solidFill>
              </a:rPr>
              <a:t>r</a:t>
            </a:r>
            <a:r>
              <a:rPr b="0" sz="2000" lang="en-US">
                <a:solidFill>
                  <a:srgbClr val="000000"/>
                </a:solidFill>
              </a:rPr>
              <a:t>e</a:t>
            </a:r>
            <a:r>
              <a:rPr b="0" sz="2000" lang="en-US">
                <a:solidFill>
                  <a:srgbClr val="000000"/>
                </a:solidFill>
              </a:rPr>
              <a:t>a</a:t>
            </a:r>
            <a:r>
              <a:rPr b="0" sz="2000" lang="en-US">
                <a:solidFill>
                  <a:srgbClr val="000000"/>
                </a:solidFill>
              </a:rPr>
              <a:t>s</a:t>
            </a:r>
            <a:r>
              <a:rPr b="0" sz="2000" lang="en-US">
                <a:solidFill>
                  <a:srgbClr val="000000"/>
                </a:solidFill>
              </a:rPr>
              <a:t>t</a:t>
            </a:r>
            <a:r>
              <a:rPr b="0" sz="2000" lang="en-US">
                <a:solidFill>
                  <a:srgbClr val="000000"/>
                </a:solidFill>
              </a:rPr>
              <a:t> cancer</a:t>
            </a:r>
            <a:endParaRPr b="0" sz="2400" lang="en-US">
              <a:solidFill>
                <a:srgbClr val="000000"/>
              </a:solidFill>
            </a:endParaRPr>
          </a:p>
          <a:p>
            <a:pPr algn="l" indent="-457200" marL="457200">
              <a:buFont typeface="+mj-lt"/>
              <a:buAutoNum type="arabicPeriod" startAt="1"/>
            </a:pPr>
            <a:r>
              <a:rPr b="0" sz="2000" lang="en-US">
                <a:solidFill>
                  <a:srgbClr val="000000"/>
                </a:solidFill>
              </a:rPr>
              <a:t>c</a:t>
            </a:r>
            <a:r>
              <a:rPr b="0" sz="2000" lang="en-US">
                <a:solidFill>
                  <a:srgbClr val="000000"/>
                </a:solidFill>
              </a:rPr>
              <a:t>h</a:t>
            </a:r>
            <a:r>
              <a:rPr b="0" sz="2000" lang="en-US">
                <a:solidFill>
                  <a:srgbClr val="000000"/>
                </a:solidFill>
              </a:rPr>
              <a:t>a</a:t>
            </a:r>
            <a:r>
              <a:rPr b="0" sz="2000" lang="en-US">
                <a:solidFill>
                  <a:srgbClr val="000000"/>
                </a:solidFill>
              </a:rPr>
              <a:t>l</a:t>
            </a:r>
            <a:r>
              <a:rPr b="0" sz="2000" lang="en-US">
                <a:solidFill>
                  <a:srgbClr val="000000"/>
                </a:solidFill>
              </a:rPr>
              <a:t>l</a:t>
            </a:r>
            <a:r>
              <a:rPr b="0" sz="2000" lang="en-US">
                <a:solidFill>
                  <a:srgbClr val="000000"/>
                </a:solidFill>
              </a:rPr>
              <a:t>e</a:t>
            </a:r>
            <a:r>
              <a:rPr b="0" sz="2000" lang="en-US">
                <a:solidFill>
                  <a:srgbClr val="000000"/>
                </a:solidFill>
              </a:rPr>
              <a:t>n</a:t>
            </a:r>
            <a:r>
              <a:rPr b="0" sz="2000" lang="en-US">
                <a:solidFill>
                  <a:srgbClr val="000000"/>
                </a:solidFill>
              </a:rPr>
              <a:t>g</a:t>
            </a:r>
            <a:r>
              <a:rPr b="0" sz="2000" lang="en-US">
                <a:solidFill>
                  <a:srgbClr val="000000"/>
                </a:solidFill>
              </a:rPr>
              <a:t>e</a:t>
            </a:r>
            <a:r>
              <a:rPr b="0" sz="2000" lang="en-US">
                <a:solidFill>
                  <a:srgbClr val="000000"/>
                </a:solidFill>
              </a:rPr>
              <a:t>c</a:t>
            </a:r>
            <a:r>
              <a:rPr b="0" sz="2000" lang="en-US">
                <a:solidFill>
                  <a:srgbClr val="000000"/>
                </a:solidFill>
              </a:rPr>
              <a:t>e</a:t>
            </a:r>
            <a:r>
              <a:rPr b="0" sz="2000" lang="en-US">
                <a:solidFill>
                  <a:srgbClr val="000000"/>
                </a:solidFill>
              </a:rPr>
              <a:t>s</a:t>
            </a:r>
            <a:r>
              <a:rPr b="0" sz="2000" lang="en-US">
                <a:solidFill>
                  <a:srgbClr val="000000"/>
                </a:solidFill>
              </a:rPr>
              <a:t> </a:t>
            </a:r>
            <a:r>
              <a:rPr b="0" sz="2000" lang="en-US">
                <a:solidFill>
                  <a:srgbClr val="000000"/>
                </a:solidFill>
              </a:rPr>
              <a:t>a</a:t>
            </a:r>
            <a:r>
              <a:rPr b="0" sz="2000" lang="en-US">
                <a:solidFill>
                  <a:srgbClr val="000000"/>
                </a:solidFill>
              </a:rPr>
              <a:t>nd</a:t>
            </a:r>
            <a:r>
              <a:rPr b="0" sz="2000" lang="en-US">
                <a:solidFill>
                  <a:srgbClr val="000000"/>
                </a:solidFill>
              </a:rPr>
              <a:t> </a:t>
            </a:r>
            <a:r>
              <a:rPr b="0" sz="2000" lang="en-US">
                <a:solidFill>
                  <a:srgbClr val="000000"/>
                </a:solidFill>
              </a:rPr>
              <a:t>f</a:t>
            </a:r>
            <a:r>
              <a:rPr b="0" sz="2000" lang="en-US">
                <a:solidFill>
                  <a:srgbClr val="000000"/>
                </a:solidFill>
              </a:rPr>
              <a:t>u</a:t>
            </a:r>
            <a:r>
              <a:rPr b="0" sz="2000" lang="en-US">
                <a:solidFill>
                  <a:srgbClr val="000000"/>
                </a:solidFill>
              </a:rPr>
              <a:t>t</a:t>
            </a:r>
            <a:r>
              <a:rPr b="0" sz="2000" lang="en-US">
                <a:solidFill>
                  <a:srgbClr val="000000"/>
                </a:solidFill>
              </a:rPr>
              <a:t>ure</a:t>
            </a:r>
            <a:r>
              <a:rPr b="0" sz="2000" lang="en-US">
                <a:solidFill>
                  <a:srgbClr val="000000"/>
                </a:solidFill>
              </a:rPr>
              <a:t> </a:t>
            </a:r>
            <a:r>
              <a:rPr b="0" sz="2000" lang="en-US">
                <a:solidFill>
                  <a:srgbClr val="000000"/>
                </a:solidFill>
              </a:rPr>
              <a:t>d</a:t>
            </a:r>
            <a:r>
              <a:rPr b="0" sz="2000" lang="en-US">
                <a:solidFill>
                  <a:srgbClr val="000000"/>
                </a:solidFill>
              </a:rPr>
              <a:t>i</a:t>
            </a:r>
            <a:r>
              <a:rPr b="0" sz="2000" lang="en-US">
                <a:solidFill>
                  <a:srgbClr val="000000"/>
                </a:solidFill>
              </a:rPr>
              <a:t>r</a:t>
            </a:r>
            <a:r>
              <a:rPr b="0" sz="2000" lang="en-US">
                <a:solidFill>
                  <a:srgbClr val="000000"/>
                </a:solidFill>
              </a:rPr>
              <a:t>e</a:t>
            </a:r>
            <a:r>
              <a:rPr b="0" sz="2000" lang="en-US">
                <a:solidFill>
                  <a:srgbClr val="000000"/>
                </a:solidFill>
              </a:rPr>
              <a:t>ction</a:t>
            </a:r>
            <a:r>
              <a:rPr b="0" sz="2000" lang="en-US">
                <a:solidFill>
                  <a:srgbClr val="000000"/>
                </a:solidFill>
              </a:rPr>
              <a:t> </a:t>
            </a:r>
            <a:r>
              <a:rPr b="0" sz="2000" lang="en-US">
                <a:solidFill>
                  <a:srgbClr val="000000"/>
                </a:solidFill>
              </a:rPr>
              <a:t>o</a:t>
            </a:r>
            <a:r>
              <a:rPr b="0" sz="2000" lang="en-US">
                <a:solidFill>
                  <a:srgbClr val="000000"/>
                </a:solidFill>
              </a:rPr>
              <a:t>n</a:t>
            </a:r>
            <a:r>
              <a:rPr b="0" sz="2000" lang="en-US">
                <a:solidFill>
                  <a:srgbClr val="000000"/>
                </a:solidFill>
              </a:rPr>
              <a:t> </a:t>
            </a:r>
            <a:r>
              <a:rPr b="0" sz="2000" lang="en-US">
                <a:solidFill>
                  <a:srgbClr val="000000"/>
                </a:solidFill>
              </a:rPr>
              <a:t>b</a:t>
            </a:r>
            <a:r>
              <a:rPr b="0" sz="2000" lang="en-US">
                <a:solidFill>
                  <a:srgbClr val="000000"/>
                </a:solidFill>
              </a:rPr>
              <a:t>r</a:t>
            </a:r>
            <a:r>
              <a:rPr b="0" sz="2000" lang="en-US">
                <a:solidFill>
                  <a:srgbClr val="000000"/>
                </a:solidFill>
              </a:rPr>
              <a:t>e</a:t>
            </a:r>
            <a:r>
              <a:rPr b="0" sz="2000" lang="en-US">
                <a:solidFill>
                  <a:srgbClr val="000000"/>
                </a:solidFill>
              </a:rPr>
              <a:t>a</a:t>
            </a:r>
            <a:r>
              <a:rPr b="0" sz="2000" lang="en-US">
                <a:solidFill>
                  <a:srgbClr val="000000"/>
                </a:solidFill>
              </a:rPr>
              <a:t>s</a:t>
            </a:r>
            <a:r>
              <a:rPr b="0" sz="2000" lang="en-US">
                <a:solidFill>
                  <a:srgbClr val="000000"/>
                </a:solidFill>
              </a:rPr>
              <a:t>t</a:t>
            </a:r>
            <a:r>
              <a:rPr b="0" sz="2000" lang="en-US">
                <a:solidFill>
                  <a:srgbClr val="000000"/>
                </a:solidFill>
              </a:rPr>
              <a:t> </a:t>
            </a:r>
            <a:r>
              <a:rPr b="0" sz="2000" lang="en-US">
                <a:solidFill>
                  <a:srgbClr val="000000"/>
                </a:solidFill>
              </a:rPr>
              <a:t>cancer</a:t>
            </a:r>
            <a:endParaRPr b="0" sz="2400" lang="en-US">
              <a:solidFill>
                <a:srgbClr val="000000"/>
              </a:solidFill>
            </a:endParaRPr>
          </a:p>
          <a:p>
            <a:pPr algn="l" indent="-457200" marL="457200">
              <a:buFont typeface="+mj-lt"/>
              <a:buAutoNum type="arabicPeriod" startAt="1"/>
            </a:pPr>
            <a:r>
              <a:rPr b="0" sz="2000" lang="en-US">
                <a:solidFill>
                  <a:srgbClr val="000000"/>
                </a:solidFill>
              </a:rPr>
              <a:t>c</a:t>
            </a:r>
            <a:r>
              <a:rPr b="0" sz="2000" lang="en-US">
                <a:solidFill>
                  <a:srgbClr val="000000"/>
                </a:solidFill>
              </a:rPr>
              <a:t>o</a:t>
            </a:r>
            <a:r>
              <a:rPr b="0" sz="2000" lang="en-US">
                <a:solidFill>
                  <a:srgbClr val="000000"/>
                </a:solidFill>
              </a:rPr>
              <a:t>n</a:t>
            </a:r>
            <a:r>
              <a:rPr b="0" sz="2000" lang="en-US">
                <a:solidFill>
                  <a:srgbClr val="000000"/>
                </a:solidFill>
              </a:rPr>
              <a:t>c</a:t>
            </a:r>
            <a:r>
              <a:rPr b="0" sz="2000" lang="en-US">
                <a:solidFill>
                  <a:srgbClr val="000000"/>
                </a:solidFill>
              </a:rPr>
              <a:t>l</a:t>
            </a:r>
            <a:r>
              <a:rPr b="0" sz="2000" lang="en-US">
                <a:solidFill>
                  <a:srgbClr val="000000"/>
                </a:solidFill>
              </a:rPr>
              <a:t>u</a:t>
            </a:r>
            <a:r>
              <a:rPr b="0" sz="2000" lang="en-US">
                <a:solidFill>
                  <a:srgbClr val="000000"/>
                </a:solidFill>
              </a:rPr>
              <a:t>s</a:t>
            </a:r>
            <a:r>
              <a:rPr b="0" sz="2000" lang="en-US">
                <a:solidFill>
                  <a:srgbClr val="000000"/>
                </a:solidFill>
              </a:rPr>
              <a:t>i</a:t>
            </a:r>
            <a:r>
              <a:rPr b="0" sz="2000" lang="en-US">
                <a:solidFill>
                  <a:srgbClr val="000000"/>
                </a:solidFill>
              </a:rPr>
              <a:t>o</a:t>
            </a:r>
            <a:r>
              <a:rPr b="0" sz="2000" lang="en-US">
                <a:solidFill>
                  <a:srgbClr val="000000"/>
                </a:solidFill>
              </a:rPr>
              <a:t>n</a:t>
            </a:r>
            <a:r>
              <a:rPr b="0" sz="2000" lang="en-US">
                <a:solidFill>
                  <a:srgbClr val="000000"/>
                </a:solidFill>
              </a:rPr>
              <a:t>.</a:t>
            </a:r>
            <a:endParaRPr b="0" sz="2800" lang="en-US">
              <a:solidFill>
                <a:srgbClr val="000000"/>
              </a:solidFil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矩形 10"/>
          <p:cNvSpPr/>
          <p:nvPr/>
        </p:nvSpPr>
        <p:spPr>
          <a:xfrm>
            <a:off x="3539813" y="654813"/>
            <a:ext cx="5224780" cy="1399540"/>
          </a:xfrm>
          <a:prstGeom prst="rect"/>
        </p:spPr>
        <p:txBody>
          <a:bodyPr wrap="none">
            <a:spAutoFit/>
          </a:bodyPr>
          <a:p>
            <a:pPr algn="r"/>
            <a:r>
              <a:rPr altLang="zh-CN" b="1" dirty="0" sz="88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PART    01</a:t>
            </a:r>
            <a:endParaRPr altLang="zh-CN" b="1" dirty="0" sz="88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9030" name=""/>
          <p:cNvSpPr txBox="1"/>
          <p:nvPr/>
        </p:nvSpPr>
        <p:spPr>
          <a:xfrm>
            <a:off x="950722" y="728980"/>
            <a:ext cx="9373365" cy="5400039"/>
          </a:xfrm>
          <a:prstGeom prst="rect"/>
        </p:spPr>
        <p:txBody>
          <a:bodyPr rtlCol="0" wrap="square">
            <a:spAutoFit/>
          </a:bodyPr>
          <a:p>
            <a:r>
              <a:rPr b="1" sz="3200" lang="en-US">
                <a:solidFill>
                  <a:srgbClr val="000000"/>
                </a:solidFill>
              </a:rPr>
              <a:t>O</a:t>
            </a:r>
            <a:r>
              <a:rPr b="1" sz="3200" lang="en-US">
                <a:solidFill>
                  <a:srgbClr val="000000"/>
                </a:solidFill>
              </a:rPr>
              <a:t>m</a:t>
            </a:r>
            <a:r>
              <a:rPr b="1" sz="3200" lang="en-US">
                <a:solidFill>
                  <a:srgbClr val="000000"/>
                </a:solidFill>
              </a:rPr>
              <a:t>i</a:t>
            </a:r>
            <a:r>
              <a:rPr b="1" sz="3200" lang="en-US">
                <a:solidFill>
                  <a:srgbClr val="000000"/>
                </a:solidFill>
              </a:rPr>
              <a:t>c</a:t>
            </a:r>
            <a:r>
              <a:rPr b="1" sz="3200" lang="en-US">
                <a:solidFill>
                  <a:srgbClr val="000000"/>
                </a:solidFill>
              </a:rPr>
              <a:t>'s</a:t>
            </a:r>
            <a:r>
              <a:rPr b="1" sz="3200" lang="en-US">
                <a:solidFill>
                  <a:srgbClr val="000000"/>
                </a:solidFill>
              </a:rPr>
              <a:t> </a:t>
            </a:r>
            <a:r>
              <a:rPr b="1" sz="3200" lang="en-US">
                <a:solidFill>
                  <a:srgbClr val="000000"/>
                </a:solidFill>
              </a:rPr>
              <a:t>refer</a:t>
            </a:r>
            <a:r>
              <a:rPr b="1" sz="3200" lang="en-US">
                <a:solidFill>
                  <a:srgbClr val="000000"/>
                </a:solidFill>
              </a:rPr>
              <a:t>s</a:t>
            </a:r>
            <a:r>
              <a:rPr b="1" sz="3200" lang="en-US">
                <a:solidFill>
                  <a:srgbClr val="000000"/>
                </a:solidFill>
              </a:rPr>
              <a:t> </a:t>
            </a:r>
            <a:r>
              <a:rPr b="1" sz="3200" lang="en-US">
                <a:solidFill>
                  <a:srgbClr val="000000"/>
                </a:solidFill>
              </a:rPr>
              <a:t>t</a:t>
            </a:r>
            <a:r>
              <a:rPr b="1" sz="3200" lang="en-US">
                <a:solidFill>
                  <a:srgbClr val="000000"/>
                </a:solidFill>
              </a:rPr>
              <a:t>o</a:t>
            </a:r>
            <a:r>
              <a:rPr b="1" sz="3200" lang="en-US">
                <a:solidFill>
                  <a:srgbClr val="000000"/>
                </a:solidFill>
              </a:rPr>
              <a:t> </a:t>
            </a:r>
            <a:r>
              <a:rPr b="1" sz="3200" lang="en-US">
                <a:solidFill>
                  <a:srgbClr val="000000"/>
                </a:solidFill>
              </a:rPr>
              <a:t>a</a:t>
            </a:r>
            <a:r>
              <a:rPr b="1" sz="3200" lang="en-US">
                <a:solidFill>
                  <a:srgbClr val="000000"/>
                </a:solidFill>
              </a:rPr>
              <a:t> </a:t>
            </a:r>
            <a:r>
              <a:rPr b="1" sz="3200" lang="en-US">
                <a:solidFill>
                  <a:srgbClr val="000000"/>
                </a:solidFill>
              </a:rPr>
              <a:t>b</a:t>
            </a:r>
            <a:r>
              <a:rPr b="1" sz="3200" lang="en-US">
                <a:solidFill>
                  <a:srgbClr val="000000"/>
                </a:solidFill>
              </a:rPr>
              <a:t>r</a:t>
            </a:r>
            <a:r>
              <a:rPr b="1" sz="3200" lang="en-US">
                <a:solidFill>
                  <a:srgbClr val="000000"/>
                </a:solidFill>
              </a:rPr>
              <a:t>o</a:t>
            </a:r>
            <a:r>
              <a:rPr b="1" sz="3200" lang="en-US">
                <a:solidFill>
                  <a:srgbClr val="000000"/>
                </a:solidFill>
              </a:rPr>
              <a:t>a</a:t>
            </a:r>
            <a:r>
              <a:rPr b="1" sz="3200" lang="en-US">
                <a:solidFill>
                  <a:srgbClr val="000000"/>
                </a:solidFill>
              </a:rPr>
              <a:t>d</a:t>
            </a:r>
            <a:r>
              <a:rPr b="1" sz="3200" lang="en-US">
                <a:solidFill>
                  <a:srgbClr val="000000"/>
                </a:solidFill>
              </a:rPr>
              <a:t> </a:t>
            </a:r>
            <a:r>
              <a:rPr b="1" sz="3200" lang="en-US">
                <a:solidFill>
                  <a:srgbClr val="000000"/>
                </a:solidFill>
              </a:rPr>
              <a:t>f</a:t>
            </a:r>
            <a:r>
              <a:rPr b="1" sz="3200" lang="en-US">
                <a:solidFill>
                  <a:srgbClr val="000000"/>
                </a:solidFill>
              </a:rPr>
              <a:t>i</a:t>
            </a:r>
            <a:r>
              <a:rPr b="1" sz="3200" lang="en-US">
                <a:solidFill>
                  <a:srgbClr val="000000"/>
                </a:solidFill>
              </a:rPr>
              <a:t>e</a:t>
            </a:r>
            <a:r>
              <a:rPr b="1" sz="3200" lang="en-US">
                <a:solidFill>
                  <a:srgbClr val="000000"/>
                </a:solidFill>
              </a:rPr>
              <a:t>ld</a:t>
            </a:r>
            <a:r>
              <a:rPr b="1" sz="3200" lang="en-US">
                <a:solidFill>
                  <a:srgbClr val="000000"/>
                </a:solidFill>
              </a:rPr>
              <a:t> </a:t>
            </a:r>
            <a:r>
              <a:rPr b="1" sz="3200" lang="en-US">
                <a:solidFill>
                  <a:srgbClr val="000000"/>
                </a:solidFill>
              </a:rPr>
              <a:t>i</a:t>
            </a:r>
            <a:r>
              <a:rPr b="1" sz="3200" lang="en-US">
                <a:solidFill>
                  <a:srgbClr val="000000"/>
                </a:solidFill>
              </a:rPr>
              <a:t>n</a:t>
            </a:r>
            <a:r>
              <a:rPr b="1" sz="3200" lang="en-US">
                <a:solidFill>
                  <a:srgbClr val="000000"/>
                </a:solidFill>
              </a:rPr>
              <a:t> </a:t>
            </a:r>
            <a:r>
              <a:rPr b="1" sz="3200" lang="en-US">
                <a:solidFill>
                  <a:srgbClr val="000000"/>
                </a:solidFill>
              </a:rPr>
              <a:t>b</a:t>
            </a:r>
            <a:r>
              <a:rPr b="1" sz="3200" lang="en-US">
                <a:solidFill>
                  <a:srgbClr val="000000"/>
                </a:solidFill>
              </a:rPr>
              <a:t>i</a:t>
            </a:r>
            <a:r>
              <a:rPr b="1" sz="3200" lang="en-US">
                <a:solidFill>
                  <a:srgbClr val="000000"/>
                </a:solidFill>
              </a:rPr>
              <a:t>o</a:t>
            </a:r>
            <a:r>
              <a:rPr b="1" sz="3200" lang="en-US">
                <a:solidFill>
                  <a:srgbClr val="000000"/>
                </a:solidFill>
              </a:rPr>
              <a:t>logy</a:t>
            </a:r>
            <a:r>
              <a:rPr b="1" sz="3200" lang="en-US">
                <a:solidFill>
                  <a:srgbClr val="000000"/>
                </a:solidFill>
              </a:rPr>
              <a:t> </a:t>
            </a:r>
            <a:r>
              <a:rPr b="1" sz="3200" lang="en-US">
                <a:solidFill>
                  <a:srgbClr val="000000"/>
                </a:solidFill>
              </a:rPr>
              <a:t>t</a:t>
            </a:r>
            <a:r>
              <a:rPr b="1" sz="3200" lang="en-US">
                <a:solidFill>
                  <a:srgbClr val="000000"/>
                </a:solidFill>
              </a:rPr>
              <a:t>h</a:t>
            </a:r>
            <a:r>
              <a:rPr b="1" sz="3200" lang="en-US">
                <a:solidFill>
                  <a:srgbClr val="000000"/>
                </a:solidFill>
              </a:rPr>
              <a:t>a</a:t>
            </a:r>
            <a:r>
              <a:rPr b="1" sz="3200" lang="en-US">
                <a:solidFill>
                  <a:srgbClr val="000000"/>
                </a:solidFill>
              </a:rPr>
              <a:t>t</a:t>
            </a:r>
            <a:r>
              <a:rPr b="1" sz="3200" lang="en-US">
                <a:solidFill>
                  <a:srgbClr val="000000"/>
                </a:solidFill>
              </a:rPr>
              <a:t> </a:t>
            </a:r>
            <a:r>
              <a:rPr b="1" sz="3200" lang="en-US">
                <a:solidFill>
                  <a:srgbClr val="000000"/>
                </a:solidFill>
              </a:rPr>
              <a:t>s</a:t>
            </a:r>
            <a:r>
              <a:rPr b="1" sz="3200" lang="en-US">
                <a:solidFill>
                  <a:srgbClr val="000000"/>
                </a:solidFill>
              </a:rPr>
              <a:t>t</a:t>
            </a:r>
            <a:r>
              <a:rPr b="1" sz="3200" lang="en-US">
                <a:solidFill>
                  <a:srgbClr val="000000"/>
                </a:solidFill>
              </a:rPr>
              <a:t>u</a:t>
            </a:r>
            <a:r>
              <a:rPr b="1" sz="3200" lang="en-US">
                <a:solidFill>
                  <a:srgbClr val="000000"/>
                </a:solidFill>
              </a:rPr>
              <a:t>d</a:t>
            </a:r>
            <a:r>
              <a:rPr b="1" sz="3200" lang="en-US">
                <a:solidFill>
                  <a:srgbClr val="000000"/>
                </a:solidFill>
              </a:rPr>
              <a:t>i</a:t>
            </a:r>
            <a:r>
              <a:rPr b="1" sz="3200" lang="en-US">
                <a:solidFill>
                  <a:srgbClr val="000000"/>
                </a:solidFill>
              </a:rPr>
              <a:t>e</a:t>
            </a:r>
            <a:r>
              <a:rPr b="1" sz="3200" lang="en-US">
                <a:solidFill>
                  <a:srgbClr val="000000"/>
                </a:solidFill>
              </a:rPr>
              <a:t>s</a:t>
            </a:r>
            <a:r>
              <a:rPr b="1" sz="3200" lang="en-US">
                <a:solidFill>
                  <a:srgbClr val="000000"/>
                </a:solidFill>
              </a:rPr>
              <a:t> </a:t>
            </a:r>
            <a:r>
              <a:rPr b="1" sz="3200" lang="en-US">
                <a:solidFill>
                  <a:srgbClr val="000000"/>
                </a:solidFill>
              </a:rPr>
              <a:t>v</a:t>
            </a:r>
            <a:r>
              <a:rPr b="1" sz="3200" lang="en-US">
                <a:solidFill>
                  <a:srgbClr val="000000"/>
                </a:solidFill>
              </a:rPr>
              <a:t>a</a:t>
            </a:r>
            <a:r>
              <a:rPr b="1" sz="3200" lang="en-US">
                <a:solidFill>
                  <a:srgbClr val="000000"/>
                </a:solidFill>
              </a:rPr>
              <a:t>r</a:t>
            </a:r>
            <a:r>
              <a:rPr b="1" sz="3200" lang="en-US">
                <a:solidFill>
                  <a:srgbClr val="000000"/>
                </a:solidFill>
              </a:rPr>
              <a:t>i</a:t>
            </a:r>
            <a:r>
              <a:rPr b="1" sz="3200" lang="en-US">
                <a:solidFill>
                  <a:srgbClr val="000000"/>
                </a:solidFill>
              </a:rPr>
              <a:t>o</a:t>
            </a:r>
            <a:r>
              <a:rPr b="1" sz="3200" lang="en-US">
                <a:solidFill>
                  <a:srgbClr val="000000"/>
                </a:solidFill>
              </a:rPr>
              <a:t>u</a:t>
            </a:r>
            <a:r>
              <a:rPr b="1" sz="3200" lang="en-US">
                <a:solidFill>
                  <a:srgbClr val="000000"/>
                </a:solidFill>
              </a:rPr>
              <a:t>s</a:t>
            </a:r>
            <a:r>
              <a:rPr b="1" sz="3200" lang="en-US">
                <a:solidFill>
                  <a:srgbClr val="000000"/>
                </a:solidFill>
              </a:rPr>
              <a:t> </a:t>
            </a:r>
            <a:r>
              <a:rPr b="1" sz="3200" lang="en-US">
                <a:solidFill>
                  <a:srgbClr val="000000"/>
                </a:solidFill>
              </a:rPr>
              <a:t>b</a:t>
            </a:r>
            <a:r>
              <a:rPr b="1" sz="3200" lang="en-US">
                <a:solidFill>
                  <a:srgbClr val="000000"/>
                </a:solidFill>
              </a:rPr>
              <a:t>i</a:t>
            </a:r>
            <a:r>
              <a:rPr b="1" sz="3200" lang="en-US">
                <a:solidFill>
                  <a:srgbClr val="000000"/>
                </a:solidFill>
              </a:rPr>
              <a:t>o</a:t>
            </a:r>
            <a:r>
              <a:rPr b="1" sz="3200" lang="en-US">
                <a:solidFill>
                  <a:srgbClr val="000000"/>
                </a:solidFill>
              </a:rPr>
              <a:t>l</a:t>
            </a:r>
            <a:r>
              <a:rPr b="1" sz="3200" lang="en-US">
                <a:solidFill>
                  <a:srgbClr val="000000"/>
                </a:solidFill>
              </a:rPr>
              <a:t>o</a:t>
            </a:r>
            <a:r>
              <a:rPr b="1" sz="3200" lang="en-US">
                <a:solidFill>
                  <a:srgbClr val="000000"/>
                </a:solidFill>
              </a:rPr>
              <a:t>gical</a:t>
            </a:r>
            <a:r>
              <a:rPr b="1" sz="3200" lang="en-US">
                <a:solidFill>
                  <a:srgbClr val="000000"/>
                </a:solidFill>
              </a:rPr>
              <a:t> </a:t>
            </a:r>
            <a:r>
              <a:rPr b="1" sz="3200" lang="en-US">
                <a:solidFill>
                  <a:srgbClr val="000000"/>
                </a:solidFill>
              </a:rPr>
              <a:t>m</a:t>
            </a:r>
            <a:r>
              <a:rPr b="1" sz="3200" lang="en-US">
                <a:solidFill>
                  <a:srgbClr val="000000"/>
                </a:solidFill>
              </a:rPr>
              <a:t>o</a:t>
            </a:r>
            <a:r>
              <a:rPr b="1" sz="3200" lang="en-US">
                <a:solidFill>
                  <a:srgbClr val="000000"/>
                </a:solidFill>
              </a:rPr>
              <a:t>l</a:t>
            </a:r>
            <a:r>
              <a:rPr b="1" sz="3200" lang="en-US">
                <a:solidFill>
                  <a:srgbClr val="000000"/>
                </a:solidFill>
              </a:rPr>
              <a:t>e</a:t>
            </a:r>
            <a:r>
              <a:rPr b="1" sz="3200" lang="en-US">
                <a:solidFill>
                  <a:srgbClr val="000000"/>
                </a:solidFill>
              </a:rPr>
              <a:t>c</a:t>
            </a:r>
            <a:r>
              <a:rPr b="1" sz="3200" lang="en-US">
                <a:solidFill>
                  <a:srgbClr val="000000"/>
                </a:solidFill>
              </a:rPr>
              <a:t>u</a:t>
            </a:r>
            <a:r>
              <a:rPr b="1" sz="3200" lang="en-US">
                <a:solidFill>
                  <a:srgbClr val="000000"/>
                </a:solidFill>
              </a:rPr>
              <a:t>les</a:t>
            </a:r>
            <a:r>
              <a:rPr b="1" sz="3200" lang="en-US">
                <a:solidFill>
                  <a:srgbClr val="000000"/>
                </a:solidFill>
              </a:rPr>
              <a:t> </a:t>
            </a:r>
            <a:r>
              <a:rPr b="1" sz="3200" lang="en-US">
                <a:solidFill>
                  <a:srgbClr val="000000"/>
                </a:solidFill>
              </a:rPr>
              <a:t>a</a:t>
            </a:r>
            <a:r>
              <a:rPr b="1" sz="3200" lang="en-US">
                <a:solidFill>
                  <a:srgbClr val="000000"/>
                </a:solidFill>
              </a:rPr>
              <a:t>n</a:t>
            </a:r>
            <a:r>
              <a:rPr b="1" sz="3200" lang="en-US">
                <a:solidFill>
                  <a:srgbClr val="000000"/>
                </a:solidFill>
              </a:rPr>
              <a:t>d</a:t>
            </a:r>
            <a:r>
              <a:rPr b="1" sz="3200" lang="en-US">
                <a:solidFill>
                  <a:srgbClr val="000000"/>
                </a:solidFill>
              </a:rPr>
              <a:t> </a:t>
            </a:r>
            <a:r>
              <a:rPr b="1" sz="3200" lang="en-US">
                <a:solidFill>
                  <a:srgbClr val="000000"/>
                </a:solidFill>
              </a:rPr>
              <a:t>t</a:t>
            </a:r>
            <a:r>
              <a:rPr b="1" sz="3200" lang="en-US">
                <a:solidFill>
                  <a:srgbClr val="000000"/>
                </a:solidFill>
              </a:rPr>
              <a:t>h</a:t>
            </a:r>
            <a:r>
              <a:rPr b="1" sz="3200" lang="en-US">
                <a:solidFill>
                  <a:srgbClr val="000000"/>
                </a:solidFill>
              </a:rPr>
              <a:t>e</a:t>
            </a:r>
            <a:r>
              <a:rPr b="1" sz="3200" lang="en-US">
                <a:solidFill>
                  <a:srgbClr val="000000"/>
                </a:solidFill>
              </a:rPr>
              <a:t>i</a:t>
            </a:r>
            <a:r>
              <a:rPr b="1" sz="3200" lang="en-US">
                <a:solidFill>
                  <a:srgbClr val="000000"/>
                </a:solidFill>
              </a:rPr>
              <a:t>r</a:t>
            </a:r>
            <a:r>
              <a:rPr b="1" sz="3200" lang="en-US">
                <a:solidFill>
                  <a:srgbClr val="000000"/>
                </a:solidFill>
              </a:rPr>
              <a:t> </a:t>
            </a:r>
            <a:r>
              <a:rPr b="1" sz="3200" lang="en-US">
                <a:solidFill>
                  <a:srgbClr val="000000"/>
                </a:solidFill>
              </a:rPr>
              <a:t>i</a:t>
            </a:r>
            <a:r>
              <a:rPr b="1" sz="3200" lang="en-US">
                <a:solidFill>
                  <a:srgbClr val="000000"/>
                </a:solidFill>
              </a:rPr>
              <a:t>n</a:t>
            </a:r>
            <a:r>
              <a:rPr b="1" sz="3200" lang="en-US">
                <a:solidFill>
                  <a:srgbClr val="000000"/>
                </a:solidFill>
              </a:rPr>
              <a:t>t</a:t>
            </a:r>
            <a:r>
              <a:rPr b="1" sz="3200" lang="en-US">
                <a:solidFill>
                  <a:srgbClr val="000000"/>
                </a:solidFill>
              </a:rPr>
              <a:t>e</a:t>
            </a:r>
            <a:r>
              <a:rPr b="1" sz="3200" lang="en-US">
                <a:solidFill>
                  <a:srgbClr val="000000"/>
                </a:solidFill>
              </a:rPr>
              <a:t>r</a:t>
            </a:r>
            <a:r>
              <a:rPr b="1" sz="3200" lang="en-US">
                <a:solidFill>
                  <a:srgbClr val="000000"/>
                </a:solidFill>
              </a:rPr>
              <a:t>a</a:t>
            </a:r>
            <a:r>
              <a:rPr b="1" sz="3200" lang="en-US">
                <a:solidFill>
                  <a:srgbClr val="000000"/>
                </a:solidFill>
              </a:rPr>
              <a:t>ction</a:t>
            </a:r>
            <a:r>
              <a:rPr b="1" sz="3200" lang="en-US">
                <a:solidFill>
                  <a:srgbClr val="000000"/>
                </a:solidFill>
              </a:rPr>
              <a:t>s</a:t>
            </a:r>
            <a:r>
              <a:rPr b="1" sz="3200" lang="en-US">
                <a:solidFill>
                  <a:srgbClr val="000000"/>
                </a:solidFill>
              </a:rPr>
              <a:t> </a:t>
            </a:r>
            <a:r>
              <a:rPr b="1" sz="3200" lang="en-US">
                <a:solidFill>
                  <a:srgbClr val="000000"/>
                </a:solidFill>
              </a:rPr>
              <a:t>i</a:t>
            </a:r>
            <a:r>
              <a:rPr b="1" sz="3200" lang="en-US">
                <a:solidFill>
                  <a:srgbClr val="000000"/>
                </a:solidFill>
              </a:rPr>
              <a:t>n</a:t>
            </a:r>
            <a:r>
              <a:rPr b="1" sz="3200" lang="en-US">
                <a:solidFill>
                  <a:srgbClr val="000000"/>
                </a:solidFill>
              </a:rPr>
              <a:t> </a:t>
            </a:r>
            <a:r>
              <a:rPr b="1" sz="3200" lang="en-US">
                <a:solidFill>
                  <a:srgbClr val="000000"/>
                </a:solidFill>
              </a:rPr>
              <a:t>a</a:t>
            </a:r>
            <a:r>
              <a:rPr b="1" sz="3200" lang="en-US">
                <a:solidFill>
                  <a:srgbClr val="000000"/>
                </a:solidFill>
              </a:rPr>
              <a:t> </a:t>
            </a:r>
            <a:r>
              <a:rPr b="1" sz="3200" lang="en-US">
                <a:solidFill>
                  <a:srgbClr val="000000"/>
                </a:solidFill>
              </a:rPr>
              <a:t>c</a:t>
            </a:r>
            <a:r>
              <a:rPr b="1" sz="3200" lang="en-US">
                <a:solidFill>
                  <a:srgbClr val="000000"/>
                </a:solidFill>
              </a:rPr>
              <a:t>o</a:t>
            </a:r>
            <a:r>
              <a:rPr b="1" sz="3200" lang="en-US">
                <a:solidFill>
                  <a:srgbClr val="000000"/>
                </a:solidFill>
              </a:rPr>
              <a:t>m</a:t>
            </a:r>
            <a:r>
              <a:rPr b="1" sz="3200" lang="en-US">
                <a:solidFill>
                  <a:srgbClr val="000000"/>
                </a:solidFill>
              </a:rPr>
              <a:t>p</a:t>
            </a:r>
            <a:r>
              <a:rPr b="1" sz="3200" lang="en-US">
                <a:solidFill>
                  <a:srgbClr val="000000"/>
                </a:solidFill>
              </a:rPr>
              <a:t>r</a:t>
            </a:r>
            <a:r>
              <a:rPr b="1" sz="3200" lang="en-US">
                <a:solidFill>
                  <a:srgbClr val="000000"/>
                </a:solidFill>
              </a:rPr>
              <a:t>e</a:t>
            </a:r>
            <a:r>
              <a:rPr b="1" sz="3200" lang="en-US">
                <a:solidFill>
                  <a:srgbClr val="000000"/>
                </a:solidFill>
              </a:rPr>
              <a:t>hensive</a:t>
            </a:r>
            <a:r>
              <a:rPr b="1" sz="3200" lang="en-US">
                <a:solidFill>
                  <a:srgbClr val="000000"/>
                </a:solidFill>
              </a:rPr>
              <a:t> </a:t>
            </a:r>
            <a:r>
              <a:rPr b="1" sz="3200" lang="en-US">
                <a:solidFill>
                  <a:srgbClr val="000000"/>
                </a:solidFill>
              </a:rPr>
              <a:t>m</a:t>
            </a:r>
            <a:r>
              <a:rPr b="1" sz="3200" lang="en-US">
                <a:solidFill>
                  <a:srgbClr val="000000"/>
                </a:solidFill>
              </a:rPr>
              <a:t>a</a:t>
            </a:r>
            <a:r>
              <a:rPr b="1" sz="3200" lang="en-US">
                <a:solidFill>
                  <a:srgbClr val="000000"/>
                </a:solidFill>
              </a:rPr>
              <a:t>n</a:t>
            </a:r>
            <a:r>
              <a:rPr b="1" sz="3200" lang="en-US">
                <a:solidFill>
                  <a:srgbClr val="000000"/>
                </a:solidFill>
              </a:rPr>
              <a:t>n</a:t>
            </a:r>
            <a:r>
              <a:rPr b="1" sz="3200" lang="en-US">
                <a:solidFill>
                  <a:srgbClr val="000000"/>
                </a:solidFill>
              </a:rPr>
              <a:t>e</a:t>
            </a:r>
            <a:r>
              <a:rPr b="1" sz="3200" lang="en-US">
                <a:solidFill>
                  <a:srgbClr val="000000"/>
                </a:solidFill>
              </a:rPr>
              <a:t>r</a:t>
            </a:r>
            <a:r>
              <a:rPr b="1" sz="3200" lang="en-US">
                <a:solidFill>
                  <a:srgbClr val="000000"/>
                </a:solidFill>
              </a:rPr>
              <a:t>.</a:t>
            </a:r>
            <a:r>
              <a:rPr b="1" sz="3200" lang="en-US">
                <a:solidFill>
                  <a:srgbClr val="000000"/>
                </a:solidFill>
              </a:rPr>
              <a:t>i</a:t>
            </a:r>
            <a:r>
              <a:rPr b="1" sz="3200" lang="en-US">
                <a:solidFill>
                  <a:srgbClr val="000000"/>
                </a:solidFill>
              </a:rPr>
              <a:t>t</a:t>
            </a:r>
            <a:r>
              <a:rPr b="1" sz="3200" lang="en-US">
                <a:solidFill>
                  <a:srgbClr val="000000"/>
                </a:solidFill>
              </a:rPr>
              <a:t> </a:t>
            </a:r>
            <a:r>
              <a:rPr b="1" sz="3200" lang="en-US">
                <a:solidFill>
                  <a:srgbClr val="000000"/>
                </a:solidFill>
              </a:rPr>
              <a:t>i</a:t>
            </a:r>
            <a:r>
              <a:rPr b="1" sz="3200" lang="en-US">
                <a:solidFill>
                  <a:srgbClr val="000000"/>
                </a:solidFill>
              </a:rPr>
              <a:t>n</a:t>
            </a:r>
            <a:r>
              <a:rPr b="1" sz="3200" lang="en-US">
                <a:solidFill>
                  <a:srgbClr val="000000"/>
                </a:solidFill>
              </a:rPr>
              <a:t>c</a:t>
            </a:r>
            <a:r>
              <a:rPr b="1" sz="3200" lang="en-US">
                <a:solidFill>
                  <a:srgbClr val="000000"/>
                </a:solidFill>
              </a:rPr>
              <a:t>l</a:t>
            </a:r>
            <a:r>
              <a:rPr b="1" sz="3200" lang="en-US">
                <a:solidFill>
                  <a:srgbClr val="000000"/>
                </a:solidFill>
              </a:rPr>
              <a:t>u</a:t>
            </a:r>
            <a:r>
              <a:rPr b="1" sz="3200" lang="en-US">
                <a:solidFill>
                  <a:srgbClr val="000000"/>
                </a:solidFill>
              </a:rPr>
              <a:t>d</a:t>
            </a:r>
            <a:r>
              <a:rPr b="1" sz="3200" lang="en-US">
                <a:solidFill>
                  <a:srgbClr val="000000"/>
                </a:solidFill>
              </a:rPr>
              <a:t>e</a:t>
            </a:r>
            <a:r>
              <a:rPr b="1" sz="3200" lang="en-US">
                <a:solidFill>
                  <a:srgbClr val="000000"/>
                </a:solidFill>
              </a:rPr>
              <a:t>s</a:t>
            </a:r>
            <a:r>
              <a:rPr b="1" sz="3200" lang="en-US">
                <a:solidFill>
                  <a:srgbClr val="000000"/>
                </a:solidFill>
              </a:rPr>
              <a:t> </a:t>
            </a:r>
            <a:r>
              <a:rPr b="1" sz="3200" lang="en-US">
                <a:solidFill>
                  <a:srgbClr val="000000"/>
                </a:solidFill>
              </a:rPr>
              <a:t>d</a:t>
            </a:r>
            <a:r>
              <a:rPr b="1" sz="3200" lang="en-US">
                <a:solidFill>
                  <a:srgbClr val="000000"/>
                </a:solidFill>
              </a:rPr>
              <a:t>i</a:t>
            </a:r>
            <a:r>
              <a:rPr b="1" sz="3200" lang="en-US">
                <a:solidFill>
                  <a:srgbClr val="000000"/>
                </a:solidFill>
              </a:rPr>
              <a:t>s</a:t>
            </a:r>
            <a:r>
              <a:rPr b="1" sz="3200" lang="en-US">
                <a:solidFill>
                  <a:srgbClr val="000000"/>
                </a:solidFill>
              </a:rPr>
              <a:t>c</a:t>
            </a:r>
            <a:r>
              <a:rPr b="1" sz="3200" lang="en-US">
                <a:solidFill>
                  <a:srgbClr val="000000"/>
                </a:solidFill>
              </a:rPr>
              <a:t>i</a:t>
            </a:r>
            <a:r>
              <a:rPr b="1" sz="3200" lang="en-US">
                <a:solidFill>
                  <a:srgbClr val="000000"/>
                </a:solidFill>
              </a:rPr>
              <a:t>pline</a:t>
            </a:r>
            <a:r>
              <a:rPr b="1" sz="3200" lang="en-US">
                <a:solidFill>
                  <a:srgbClr val="000000"/>
                </a:solidFill>
              </a:rPr>
              <a:t> </a:t>
            </a:r>
            <a:r>
              <a:rPr b="1" sz="3200" lang="en-US">
                <a:solidFill>
                  <a:srgbClr val="000000"/>
                </a:solidFill>
              </a:rPr>
              <a:t>l</a:t>
            </a:r>
            <a:r>
              <a:rPr b="1" sz="3200" lang="en-US">
                <a:solidFill>
                  <a:srgbClr val="000000"/>
                </a:solidFill>
              </a:rPr>
              <a:t>i</a:t>
            </a:r>
            <a:r>
              <a:rPr b="1" sz="3200" lang="en-US">
                <a:solidFill>
                  <a:srgbClr val="000000"/>
                </a:solidFill>
              </a:rPr>
              <a:t>k</a:t>
            </a:r>
            <a:r>
              <a:rPr b="1" sz="3200" lang="en-US">
                <a:solidFill>
                  <a:srgbClr val="000000"/>
                </a:solidFill>
              </a:rPr>
              <a:t>e</a:t>
            </a:r>
            <a:r>
              <a:rPr b="1" sz="3200" lang="en-US">
                <a:solidFill>
                  <a:srgbClr val="000000"/>
                </a:solidFill>
              </a:rPr>
              <a:t> </a:t>
            </a:r>
            <a:r>
              <a:rPr b="1" sz="3200" lang="en-US">
                <a:solidFill>
                  <a:srgbClr val="000000"/>
                </a:solidFill>
              </a:rPr>
              <a:t>g</a:t>
            </a:r>
            <a:r>
              <a:rPr b="1" sz="3200" lang="en-US">
                <a:solidFill>
                  <a:srgbClr val="000000"/>
                </a:solidFill>
              </a:rPr>
              <a:t>e</a:t>
            </a:r>
            <a:r>
              <a:rPr b="1" sz="3200" lang="en-US">
                <a:solidFill>
                  <a:srgbClr val="000000"/>
                </a:solidFill>
              </a:rPr>
              <a:t>n</a:t>
            </a:r>
            <a:r>
              <a:rPr b="1" sz="3200" lang="en-US">
                <a:solidFill>
                  <a:srgbClr val="000000"/>
                </a:solidFill>
              </a:rPr>
              <a:t>o</a:t>
            </a:r>
            <a:r>
              <a:rPr b="1" sz="3200" lang="en-US">
                <a:solidFill>
                  <a:srgbClr val="000000"/>
                </a:solidFill>
              </a:rPr>
              <a:t>m</a:t>
            </a:r>
            <a:r>
              <a:rPr b="1" sz="3200" lang="en-US">
                <a:solidFill>
                  <a:srgbClr val="000000"/>
                </a:solidFill>
              </a:rPr>
              <a:t>i</a:t>
            </a:r>
            <a:r>
              <a:rPr b="1" sz="3200" lang="en-US">
                <a:solidFill>
                  <a:srgbClr val="000000"/>
                </a:solidFill>
              </a:rPr>
              <a:t>cs</a:t>
            </a:r>
            <a:r>
              <a:rPr b="1" sz="3200" lang="en-US">
                <a:solidFill>
                  <a:srgbClr val="000000"/>
                </a:solidFill>
              </a:rPr>
              <a:t> (</a:t>
            </a:r>
            <a:r>
              <a:rPr b="1" sz="3200" lang="en-US">
                <a:solidFill>
                  <a:srgbClr val="000000"/>
                </a:solidFill>
              </a:rPr>
              <a:t>s</a:t>
            </a:r>
            <a:r>
              <a:rPr b="1" sz="3200" lang="en-US">
                <a:solidFill>
                  <a:srgbClr val="000000"/>
                </a:solidFill>
              </a:rPr>
              <a:t>t</a:t>
            </a:r>
            <a:r>
              <a:rPr b="1" sz="3200" lang="en-US">
                <a:solidFill>
                  <a:srgbClr val="000000"/>
                </a:solidFill>
              </a:rPr>
              <a:t>u</a:t>
            </a:r>
            <a:r>
              <a:rPr b="1" sz="3200" lang="en-US">
                <a:solidFill>
                  <a:srgbClr val="000000"/>
                </a:solidFill>
              </a:rPr>
              <a:t>d</a:t>
            </a:r>
            <a:r>
              <a:rPr b="1" sz="3200" lang="en-US">
                <a:solidFill>
                  <a:srgbClr val="000000"/>
                </a:solidFill>
              </a:rPr>
              <a:t>y</a:t>
            </a:r>
            <a:r>
              <a:rPr b="1" sz="3200" lang="en-US">
                <a:solidFill>
                  <a:srgbClr val="000000"/>
                </a:solidFill>
              </a:rPr>
              <a:t> </a:t>
            </a:r>
            <a:r>
              <a:rPr b="1" sz="3200" lang="en-US">
                <a:solidFill>
                  <a:srgbClr val="000000"/>
                </a:solidFill>
              </a:rPr>
              <a:t>o</a:t>
            </a:r>
            <a:r>
              <a:rPr b="1" sz="3200" lang="en-US">
                <a:solidFill>
                  <a:srgbClr val="000000"/>
                </a:solidFill>
              </a:rPr>
              <a:t>f</a:t>
            </a:r>
            <a:r>
              <a:rPr b="1" sz="3200" lang="en-US">
                <a:solidFill>
                  <a:srgbClr val="000000"/>
                </a:solidFill>
              </a:rPr>
              <a:t> </a:t>
            </a:r>
            <a:r>
              <a:rPr b="1" sz="3200" lang="en-US">
                <a:solidFill>
                  <a:srgbClr val="000000"/>
                </a:solidFill>
              </a:rPr>
              <a:t>g</a:t>
            </a:r>
            <a:r>
              <a:rPr b="1" sz="3200" lang="en-US">
                <a:solidFill>
                  <a:srgbClr val="000000"/>
                </a:solidFill>
              </a:rPr>
              <a:t>e</a:t>
            </a:r>
            <a:r>
              <a:rPr b="1" sz="3200" lang="en-US">
                <a:solidFill>
                  <a:srgbClr val="000000"/>
                </a:solidFill>
              </a:rPr>
              <a:t>n</a:t>
            </a:r>
            <a:r>
              <a:rPr b="1" sz="3200" lang="en-US">
                <a:solidFill>
                  <a:srgbClr val="000000"/>
                </a:solidFill>
              </a:rPr>
              <a:t>o</a:t>
            </a:r>
            <a:r>
              <a:rPr b="1" sz="3200" lang="en-US">
                <a:solidFill>
                  <a:srgbClr val="000000"/>
                </a:solidFill>
              </a:rPr>
              <a:t>m</a:t>
            </a:r>
            <a:r>
              <a:rPr b="1" sz="3200" lang="en-US">
                <a:solidFill>
                  <a:srgbClr val="000000"/>
                </a:solidFill>
              </a:rPr>
              <a:t>e</a:t>
            </a:r>
            <a:r>
              <a:rPr b="1" sz="3200" lang="en-US">
                <a:solidFill>
                  <a:srgbClr val="000000"/>
                </a:solidFill>
              </a:rPr>
              <a:t>s</a:t>
            </a:r>
            <a:r>
              <a:rPr b="1" sz="3200" lang="en-US">
                <a:solidFill>
                  <a:srgbClr val="000000"/>
                </a:solidFill>
              </a:rPr>
              <a:t>)</a:t>
            </a:r>
            <a:r>
              <a:rPr b="1" sz="3200" lang="en-US">
                <a:solidFill>
                  <a:srgbClr val="000000"/>
                </a:solidFill>
              </a:rPr>
              <a:t> </a:t>
            </a:r>
            <a:r>
              <a:rPr b="1" sz="3200" lang="en-US">
                <a:solidFill>
                  <a:srgbClr val="000000"/>
                </a:solidFill>
              </a:rPr>
              <a:t>p</a:t>
            </a:r>
            <a:r>
              <a:rPr b="1" sz="3200" lang="en-US">
                <a:solidFill>
                  <a:srgbClr val="000000"/>
                </a:solidFill>
              </a:rPr>
              <a:t>r</a:t>
            </a:r>
            <a:r>
              <a:rPr b="1" sz="3200" lang="en-US">
                <a:solidFill>
                  <a:srgbClr val="000000"/>
                </a:solidFill>
              </a:rPr>
              <a:t>o</a:t>
            </a:r>
            <a:r>
              <a:rPr b="1" sz="3200" lang="en-US">
                <a:solidFill>
                  <a:srgbClr val="000000"/>
                </a:solidFill>
              </a:rPr>
              <a:t>t</a:t>
            </a:r>
            <a:r>
              <a:rPr b="1" sz="3200" lang="en-US">
                <a:solidFill>
                  <a:srgbClr val="000000"/>
                </a:solidFill>
              </a:rPr>
              <a:t>e</a:t>
            </a:r>
            <a:r>
              <a:rPr b="1" sz="3200" lang="en-US">
                <a:solidFill>
                  <a:srgbClr val="000000"/>
                </a:solidFill>
              </a:rPr>
              <a:t>o</a:t>
            </a:r>
            <a:r>
              <a:rPr b="1" sz="3200" lang="en-US">
                <a:solidFill>
                  <a:srgbClr val="000000"/>
                </a:solidFill>
              </a:rPr>
              <a:t>m</a:t>
            </a:r>
            <a:r>
              <a:rPr b="1" sz="3200" lang="en-US">
                <a:solidFill>
                  <a:srgbClr val="000000"/>
                </a:solidFill>
              </a:rPr>
              <a:t>i</a:t>
            </a:r>
            <a:r>
              <a:rPr b="1" sz="3200" lang="en-US">
                <a:solidFill>
                  <a:srgbClr val="000000"/>
                </a:solidFill>
              </a:rPr>
              <a:t>cs</a:t>
            </a:r>
            <a:r>
              <a:rPr b="1" sz="3200" lang="en-US">
                <a:solidFill>
                  <a:srgbClr val="000000"/>
                </a:solidFill>
              </a:rPr>
              <a:t> </a:t>
            </a:r>
            <a:r>
              <a:rPr b="1" sz="3200" lang="en-US">
                <a:solidFill>
                  <a:srgbClr val="000000"/>
                </a:solidFill>
              </a:rPr>
              <a:t>(</a:t>
            </a:r>
            <a:r>
              <a:rPr b="1" sz="3200" lang="en-US">
                <a:solidFill>
                  <a:srgbClr val="000000"/>
                </a:solidFill>
              </a:rPr>
              <a:t>s</a:t>
            </a:r>
            <a:r>
              <a:rPr b="1" sz="3200" lang="en-US">
                <a:solidFill>
                  <a:srgbClr val="000000"/>
                </a:solidFill>
              </a:rPr>
              <a:t>t</a:t>
            </a:r>
            <a:r>
              <a:rPr b="1" sz="3200" lang="en-US">
                <a:solidFill>
                  <a:srgbClr val="000000"/>
                </a:solidFill>
              </a:rPr>
              <a:t>u</a:t>
            </a:r>
            <a:r>
              <a:rPr b="1" sz="3200" lang="en-US">
                <a:solidFill>
                  <a:srgbClr val="000000"/>
                </a:solidFill>
              </a:rPr>
              <a:t>d</a:t>
            </a:r>
            <a:r>
              <a:rPr b="1" sz="3200" lang="en-US">
                <a:solidFill>
                  <a:srgbClr val="000000"/>
                </a:solidFill>
              </a:rPr>
              <a:t>y</a:t>
            </a:r>
            <a:r>
              <a:rPr b="1" sz="3200" lang="en-US">
                <a:solidFill>
                  <a:srgbClr val="000000"/>
                </a:solidFill>
              </a:rPr>
              <a:t> of</a:t>
            </a:r>
            <a:r>
              <a:rPr b="1" sz="3200" lang="en-US">
                <a:solidFill>
                  <a:srgbClr val="000000"/>
                </a:solidFill>
              </a:rPr>
              <a:t> </a:t>
            </a:r>
            <a:r>
              <a:rPr b="1" sz="3200" lang="en-US">
                <a:solidFill>
                  <a:srgbClr val="000000"/>
                </a:solidFill>
              </a:rPr>
              <a:t>p</a:t>
            </a:r>
            <a:r>
              <a:rPr b="1" sz="3200" lang="en-US">
                <a:solidFill>
                  <a:srgbClr val="000000"/>
                </a:solidFill>
              </a:rPr>
              <a:t>r</a:t>
            </a:r>
            <a:r>
              <a:rPr b="1" sz="3200" lang="en-US">
                <a:solidFill>
                  <a:srgbClr val="000000"/>
                </a:solidFill>
              </a:rPr>
              <a:t>o</a:t>
            </a:r>
            <a:r>
              <a:rPr b="1" sz="3200" lang="en-US">
                <a:solidFill>
                  <a:srgbClr val="000000"/>
                </a:solidFill>
              </a:rPr>
              <a:t>t</a:t>
            </a:r>
            <a:r>
              <a:rPr b="1" sz="3200" lang="en-US">
                <a:solidFill>
                  <a:srgbClr val="000000"/>
                </a:solidFill>
              </a:rPr>
              <a:t>e</a:t>
            </a:r>
            <a:r>
              <a:rPr b="1" sz="3200" lang="en-US">
                <a:solidFill>
                  <a:srgbClr val="000000"/>
                </a:solidFill>
              </a:rPr>
              <a:t>in</a:t>
            </a:r>
            <a:r>
              <a:rPr b="1" sz="3200" lang="en-US">
                <a:solidFill>
                  <a:srgbClr val="000000"/>
                </a:solidFill>
              </a:rPr>
              <a:t>s</a:t>
            </a:r>
            <a:r>
              <a:rPr b="1" sz="3200" lang="en-US">
                <a:solidFill>
                  <a:srgbClr val="000000"/>
                </a:solidFill>
              </a:rPr>
              <a:t> </a:t>
            </a:r>
            <a:r>
              <a:rPr b="1" sz="3200" lang="en-US">
                <a:solidFill>
                  <a:srgbClr val="000000"/>
                </a:solidFill>
              </a:rPr>
              <a:t>t</a:t>
            </a:r>
            <a:r>
              <a:rPr b="1" sz="3200" lang="en-US">
                <a:solidFill>
                  <a:srgbClr val="000000"/>
                </a:solidFill>
              </a:rPr>
              <a:t>r</a:t>
            </a:r>
            <a:r>
              <a:rPr b="1" sz="3200" lang="en-US">
                <a:solidFill>
                  <a:srgbClr val="000000"/>
                </a:solidFill>
              </a:rPr>
              <a:t>a</a:t>
            </a:r>
            <a:r>
              <a:rPr b="1" sz="3200" lang="en-US">
                <a:solidFill>
                  <a:srgbClr val="000000"/>
                </a:solidFill>
              </a:rPr>
              <a:t>n</a:t>
            </a:r>
            <a:r>
              <a:rPr b="1" sz="3200" lang="en-US">
                <a:solidFill>
                  <a:srgbClr val="000000"/>
                </a:solidFill>
              </a:rPr>
              <a:t>s</a:t>
            </a:r>
            <a:r>
              <a:rPr b="1" sz="3200" lang="en-US">
                <a:solidFill>
                  <a:srgbClr val="000000"/>
                </a:solidFill>
              </a:rPr>
              <a:t>c</a:t>
            </a:r>
            <a:r>
              <a:rPr b="1" sz="3200" lang="en-US">
                <a:solidFill>
                  <a:srgbClr val="000000"/>
                </a:solidFill>
              </a:rPr>
              <a:t>r</a:t>
            </a:r>
            <a:r>
              <a:rPr b="1" sz="3200" lang="en-US">
                <a:solidFill>
                  <a:srgbClr val="000000"/>
                </a:solidFill>
              </a:rPr>
              <a:t>i</a:t>
            </a:r>
            <a:r>
              <a:rPr b="1" sz="3200" lang="en-US">
                <a:solidFill>
                  <a:srgbClr val="000000"/>
                </a:solidFill>
              </a:rPr>
              <a:t>p</a:t>
            </a:r>
            <a:r>
              <a:rPr b="1" sz="3200" lang="en-US">
                <a:solidFill>
                  <a:srgbClr val="000000"/>
                </a:solidFill>
              </a:rPr>
              <a:t>t</a:t>
            </a:r>
            <a:r>
              <a:rPr b="1" sz="3200" lang="en-US">
                <a:solidFill>
                  <a:srgbClr val="000000"/>
                </a:solidFill>
              </a:rPr>
              <a:t>o</a:t>
            </a:r>
            <a:r>
              <a:rPr b="1" sz="3200" lang="en-US">
                <a:solidFill>
                  <a:srgbClr val="000000"/>
                </a:solidFill>
              </a:rPr>
              <a:t>m</a:t>
            </a:r>
            <a:r>
              <a:rPr b="1" sz="3200" lang="en-US">
                <a:solidFill>
                  <a:srgbClr val="000000"/>
                </a:solidFill>
              </a:rPr>
              <a:t>i</a:t>
            </a:r>
            <a:r>
              <a:rPr b="1" sz="3200" lang="en-US">
                <a:solidFill>
                  <a:srgbClr val="000000"/>
                </a:solidFill>
              </a:rPr>
              <a:t>c</a:t>
            </a:r>
            <a:r>
              <a:rPr b="1" sz="3200" lang="en-US">
                <a:solidFill>
                  <a:srgbClr val="000000"/>
                </a:solidFill>
              </a:rPr>
              <a:t>s</a:t>
            </a:r>
            <a:r>
              <a:rPr b="1" sz="3200" lang="en-US">
                <a:solidFill>
                  <a:srgbClr val="000000"/>
                </a:solidFill>
              </a:rPr>
              <a:t> </a:t>
            </a:r>
            <a:r>
              <a:rPr b="1" sz="3200" lang="en-US">
                <a:solidFill>
                  <a:srgbClr val="000000"/>
                </a:solidFill>
              </a:rPr>
              <a:t>(</a:t>
            </a:r>
            <a:r>
              <a:rPr b="1" sz="3200" lang="en-US">
                <a:solidFill>
                  <a:srgbClr val="000000"/>
                </a:solidFill>
              </a:rPr>
              <a:t>s</a:t>
            </a:r>
            <a:r>
              <a:rPr b="1" sz="3200" lang="en-US">
                <a:solidFill>
                  <a:srgbClr val="000000"/>
                </a:solidFill>
              </a:rPr>
              <a:t>t</a:t>
            </a:r>
            <a:r>
              <a:rPr b="1" sz="3200" lang="en-US">
                <a:solidFill>
                  <a:srgbClr val="000000"/>
                </a:solidFill>
              </a:rPr>
              <a:t>u</a:t>
            </a:r>
            <a:r>
              <a:rPr b="1" sz="3200" lang="en-US">
                <a:solidFill>
                  <a:srgbClr val="000000"/>
                </a:solidFill>
              </a:rPr>
              <a:t>d</a:t>
            </a:r>
            <a:r>
              <a:rPr b="1" sz="3200" lang="en-US">
                <a:solidFill>
                  <a:srgbClr val="000000"/>
                </a:solidFill>
              </a:rPr>
              <a:t>y</a:t>
            </a:r>
            <a:r>
              <a:rPr b="1" sz="3200" lang="en-US">
                <a:solidFill>
                  <a:srgbClr val="000000"/>
                </a:solidFill>
              </a:rPr>
              <a:t> </a:t>
            </a:r>
            <a:r>
              <a:rPr b="1" sz="3200" lang="en-US">
                <a:solidFill>
                  <a:srgbClr val="000000"/>
                </a:solidFill>
              </a:rPr>
              <a:t>o</a:t>
            </a:r>
            <a:r>
              <a:rPr b="1" sz="3200" lang="en-US">
                <a:solidFill>
                  <a:srgbClr val="000000"/>
                </a:solidFill>
              </a:rPr>
              <a:t>f</a:t>
            </a:r>
            <a:r>
              <a:rPr b="1" sz="3200" lang="en-US">
                <a:solidFill>
                  <a:srgbClr val="000000"/>
                </a:solidFill>
              </a:rPr>
              <a:t> </a:t>
            </a:r>
            <a:r>
              <a:rPr b="1" sz="3200" lang="en-US">
                <a:solidFill>
                  <a:srgbClr val="000000"/>
                </a:solidFill>
              </a:rPr>
              <a:t>R</a:t>
            </a:r>
            <a:r>
              <a:rPr b="1" sz="3200" lang="en-US">
                <a:solidFill>
                  <a:srgbClr val="000000"/>
                </a:solidFill>
              </a:rPr>
              <a:t>N</a:t>
            </a:r>
            <a:r>
              <a:rPr b="1" sz="3200" lang="en-US">
                <a:solidFill>
                  <a:srgbClr val="000000"/>
                </a:solidFill>
              </a:rPr>
              <a:t>A</a:t>
            </a:r>
            <a:r>
              <a:rPr b="1" sz="3200" lang="en-US">
                <a:solidFill>
                  <a:srgbClr val="000000"/>
                </a:solidFill>
              </a:rPr>
              <a:t> </a:t>
            </a:r>
            <a:r>
              <a:rPr b="1" sz="3200" lang="en-US">
                <a:solidFill>
                  <a:srgbClr val="000000"/>
                </a:solidFill>
              </a:rPr>
              <a:t>t</a:t>
            </a:r>
            <a:r>
              <a:rPr b="1" sz="3200" lang="en-US">
                <a:solidFill>
                  <a:srgbClr val="000000"/>
                </a:solidFill>
              </a:rPr>
              <a:t>r</a:t>
            </a:r>
            <a:r>
              <a:rPr b="1" sz="3200" lang="en-US">
                <a:solidFill>
                  <a:srgbClr val="000000"/>
                </a:solidFill>
              </a:rPr>
              <a:t>a</a:t>
            </a:r>
            <a:r>
              <a:rPr b="1" sz="3200" lang="en-US">
                <a:solidFill>
                  <a:srgbClr val="000000"/>
                </a:solidFill>
              </a:rPr>
              <a:t>n</a:t>
            </a:r>
            <a:r>
              <a:rPr b="1" sz="3200" lang="en-US">
                <a:solidFill>
                  <a:srgbClr val="000000"/>
                </a:solidFill>
              </a:rPr>
              <a:t>s</a:t>
            </a:r>
            <a:r>
              <a:rPr b="1" sz="3200" lang="en-US">
                <a:solidFill>
                  <a:srgbClr val="000000"/>
                </a:solidFill>
              </a:rPr>
              <a:t>c</a:t>
            </a:r>
            <a:r>
              <a:rPr b="1" sz="3200" lang="en-US">
                <a:solidFill>
                  <a:srgbClr val="000000"/>
                </a:solidFill>
              </a:rPr>
              <a:t>r</a:t>
            </a:r>
            <a:r>
              <a:rPr b="1" sz="3200" lang="en-US">
                <a:solidFill>
                  <a:srgbClr val="000000"/>
                </a:solidFill>
              </a:rPr>
              <a:t>ipt</a:t>
            </a:r>
            <a:r>
              <a:rPr b="1" sz="3200" lang="en-US">
                <a:solidFill>
                  <a:srgbClr val="000000"/>
                </a:solidFill>
              </a:rPr>
              <a:t>s</a:t>
            </a:r>
            <a:r>
              <a:rPr b="1" sz="3200" lang="en-US">
                <a:solidFill>
                  <a:srgbClr val="000000"/>
                </a:solidFill>
              </a:rPr>
              <a:t>)</a:t>
            </a:r>
            <a:r>
              <a:rPr b="1" sz="3200" lang="en-US">
                <a:solidFill>
                  <a:srgbClr val="000000"/>
                </a:solidFill>
              </a:rPr>
              <a:t> </a:t>
            </a:r>
            <a:r>
              <a:rPr b="1" sz="3200" lang="en-US">
                <a:solidFill>
                  <a:srgbClr val="000000"/>
                </a:solidFill>
              </a:rPr>
              <a:t>m</a:t>
            </a:r>
            <a:r>
              <a:rPr b="1" sz="3200" lang="en-US">
                <a:solidFill>
                  <a:srgbClr val="000000"/>
                </a:solidFill>
              </a:rPr>
              <a:t>e</a:t>
            </a:r>
            <a:r>
              <a:rPr b="1" sz="3200" lang="en-US">
                <a:solidFill>
                  <a:srgbClr val="000000"/>
                </a:solidFill>
              </a:rPr>
              <a:t>t</a:t>
            </a:r>
            <a:r>
              <a:rPr b="1" sz="3200" lang="en-US">
                <a:solidFill>
                  <a:srgbClr val="000000"/>
                </a:solidFill>
              </a:rPr>
              <a:t>a</a:t>
            </a:r>
            <a:r>
              <a:rPr b="1" sz="3200" lang="en-US">
                <a:solidFill>
                  <a:srgbClr val="000000"/>
                </a:solidFill>
              </a:rPr>
              <a:t>b</a:t>
            </a:r>
            <a:r>
              <a:rPr b="1" sz="3200" lang="en-US">
                <a:solidFill>
                  <a:srgbClr val="000000"/>
                </a:solidFill>
              </a:rPr>
              <a:t>o</a:t>
            </a:r>
            <a:r>
              <a:rPr b="1" sz="3200" lang="en-US">
                <a:solidFill>
                  <a:srgbClr val="000000"/>
                </a:solidFill>
              </a:rPr>
              <a:t>l</a:t>
            </a:r>
            <a:r>
              <a:rPr b="1" sz="3200" lang="en-US">
                <a:solidFill>
                  <a:srgbClr val="000000"/>
                </a:solidFill>
              </a:rPr>
              <a:t>o</a:t>
            </a:r>
            <a:r>
              <a:rPr b="1" sz="3200" lang="en-US">
                <a:solidFill>
                  <a:srgbClr val="000000"/>
                </a:solidFill>
              </a:rPr>
              <a:t>m</a:t>
            </a:r>
            <a:r>
              <a:rPr b="1" sz="3200" lang="en-US">
                <a:solidFill>
                  <a:srgbClr val="000000"/>
                </a:solidFill>
              </a:rPr>
              <a:t>i</a:t>
            </a:r>
            <a:r>
              <a:rPr b="1" sz="3200" lang="en-US">
                <a:solidFill>
                  <a:srgbClr val="000000"/>
                </a:solidFill>
              </a:rPr>
              <a:t>c</a:t>
            </a:r>
            <a:r>
              <a:rPr b="1" sz="3200" lang="en-US">
                <a:solidFill>
                  <a:srgbClr val="000000"/>
                </a:solidFill>
              </a:rPr>
              <a:t>s</a:t>
            </a:r>
            <a:r>
              <a:rPr b="1" sz="3200" lang="en-US">
                <a:solidFill>
                  <a:srgbClr val="000000"/>
                </a:solidFill>
              </a:rPr>
              <a:t>(</a:t>
            </a:r>
            <a:r>
              <a:rPr b="1" sz="3200" lang="en-US">
                <a:solidFill>
                  <a:srgbClr val="000000"/>
                </a:solidFill>
              </a:rPr>
              <a:t>s</a:t>
            </a:r>
            <a:r>
              <a:rPr b="1" sz="3200" lang="en-US">
                <a:solidFill>
                  <a:srgbClr val="000000"/>
                </a:solidFill>
              </a:rPr>
              <a:t>t</a:t>
            </a:r>
            <a:r>
              <a:rPr b="1" sz="3200" lang="en-US">
                <a:solidFill>
                  <a:srgbClr val="000000"/>
                </a:solidFill>
              </a:rPr>
              <a:t>u</a:t>
            </a:r>
            <a:r>
              <a:rPr b="1" sz="3200" lang="en-US">
                <a:solidFill>
                  <a:srgbClr val="000000"/>
                </a:solidFill>
              </a:rPr>
              <a:t>d</a:t>
            </a:r>
            <a:r>
              <a:rPr b="1" sz="3200" lang="en-US">
                <a:solidFill>
                  <a:srgbClr val="000000"/>
                </a:solidFill>
              </a:rPr>
              <a:t>y</a:t>
            </a:r>
            <a:r>
              <a:rPr b="1" sz="3200" lang="en-US">
                <a:solidFill>
                  <a:srgbClr val="000000"/>
                </a:solidFill>
              </a:rPr>
              <a:t> </a:t>
            </a:r>
            <a:r>
              <a:rPr b="1" sz="3200" lang="en-US">
                <a:solidFill>
                  <a:srgbClr val="000000"/>
                </a:solidFill>
              </a:rPr>
              <a:t>o</a:t>
            </a:r>
            <a:r>
              <a:rPr b="1" sz="3200" lang="en-US">
                <a:solidFill>
                  <a:srgbClr val="000000"/>
                </a:solidFill>
              </a:rPr>
              <a:t>f</a:t>
            </a:r>
            <a:r>
              <a:rPr b="1" sz="3200" lang="en-US">
                <a:solidFill>
                  <a:srgbClr val="000000"/>
                </a:solidFill>
              </a:rPr>
              <a:t> </a:t>
            </a:r>
            <a:r>
              <a:rPr b="1" sz="3200" lang="en-US">
                <a:solidFill>
                  <a:srgbClr val="000000"/>
                </a:solidFill>
              </a:rPr>
              <a:t>m</a:t>
            </a:r>
            <a:r>
              <a:rPr b="1" sz="3200" lang="en-US">
                <a:solidFill>
                  <a:srgbClr val="000000"/>
                </a:solidFill>
              </a:rPr>
              <a:t>e</a:t>
            </a:r>
            <a:r>
              <a:rPr b="1" sz="3200" lang="en-US">
                <a:solidFill>
                  <a:srgbClr val="000000"/>
                </a:solidFill>
              </a:rPr>
              <a:t>t</a:t>
            </a:r>
            <a:r>
              <a:rPr b="1" sz="3200" lang="en-US">
                <a:solidFill>
                  <a:srgbClr val="000000"/>
                </a:solidFill>
              </a:rPr>
              <a:t>a</a:t>
            </a:r>
            <a:r>
              <a:rPr b="1" sz="3200" lang="en-US">
                <a:solidFill>
                  <a:srgbClr val="000000"/>
                </a:solidFill>
              </a:rPr>
              <a:t>b</a:t>
            </a:r>
            <a:r>
              <a:rPr b="1" sz="3200" lang="en-US">
                <a:solidFill>
                  <a:srgbClr val="000000"/>
                </a:solidFill>
              </a:rPr>
              <a:t>o</a:t>
            </a:r>
            <a:r>
              <a:rPr b="1" sz="3200" lang="en-US">
                <a:solidFill>
                  <a:srgbClr val="000000"/>
                </a:solidFill>
              </a:rPr>
              <a:t>l</a:t>
            </a:r>
            <a:r>
              <a:rPr b="1" sz="3200" lang="en-US">
                <a:solidFill>
                  <a:srgbClr val="000000"/>
                </a:solidFill>
              </a:rPr>
              <a:t>i</a:t>
            </a:r>
            <a:r>
              <a:rPr b="1" sz="3200" lang="en-US">
                <a:solidFill>
                  <a:srgbClr val="000000"/>
                </a:solidFill>
              </a:rPr>
              <a:t>t</a:t>
            </a:r>
            <a:r>
              <a:rPr b="1" sz="3200" lang="en-US">
                <a:solidFill>
                  <a:srgbClr val="000000"/>
                </a:solidFill>
              </a:rPr>
              <a:t>e</a:t>
            </a:r>
            <a:r>
              <a:rPr b="1" sz="3200" lang="en-US">
                <a:solidFill>
                  <a:srgbClr val="000000"/>
                </a:solidFill>
              </a:rPr>
              <a:t>s</a:t>
            </a:r>
            <a:r>
              <a:rPr b="1" sz="3200" lang="en-US">
                <a:solidFill>
                  <a:srgbClr val="000000"/>
                </a:solidFill>
              </a:rPr>
              <a:t>.</a:t>
            </a:r>
            <a:endParaRPr b="1" sz="3600" lang="en-US">
              <a:solidFill>
                <a:srgbClr val="000000"/>
              </a:solidFill>
            </a:endParaRPr>
          </a:p>
          <a:p>
            <a:r>
              <a:rPr b="1" sz="3200" lang="en-US">
                <a:solidFill>
                  <a:srgbClr val="000000"/>
                </a:solidFill>
              </a:rPr>
              <a:t>w</a:t>
            </a:r>
            <a:r>
              <a:rPr b="1" sz="3200" lang="en-US">
                <a:solidFill>
                  <a:srgbClr val="000000"/>
                </a:solidFill>
              </a:rPr>
              <a:t>h</a:t>
            </a:r>
            <a:r>
              <a:rPr b="1" sz="3200" lang="en-US">
                <a:solidFill>
                  <a:srgbClr val="000000"/>
                </a:solidFill>
              </a:rPr>
              <a:t>i</a:t>
            </a:r>
            <a:r>
              <a:rPr b="1" sz="3200" lang="en-US">
                <a:solidFill>
                  <a:srgbClr val="000000"/>
                </a:solidFill>
              </a:rPr>
              <a:t>l</a:t>
            </a:r>
            <a:r>
              <a:rPr b="1" sz="3200" lang="en-US">
                <a:solidFill>
                  <a:srgbClr val="000000"/>
                </a:solidFill>
              </a:rPr>
              <a:t>e</a:t>
            </a:r>
            <a:r>
              <a:rPr b="1" sz="3200" lang="en-US">
                <a:solidFill>
                  <a:srgbClr val="000000"/>
                </a:solidFill>
              </a:rPr>
              <a:t> </a:t>
            </a:r>
            <a:r>
              <a:rPr b="1" sz="3200" lang="en-US">
                <a:solidFill>
                  <a:srgbClr val="000000"/>
                </a:solidFill>
              </a:rPr>
              <a:t>m</a:t>
            </a:r>
            <a:r>
              <a:rPr b="1" sz="3200" lang="en-US">
                <a:solidFill>
                  <a:srgbClr val="000000"/>
                </a:solidFill>
              </a:rPr>
              <a:t>a</a:t>
            </a:r>
            <a:r>
              <a:rPr b="1" sz="3200" lang="en-US">
                <a:solidFill>
                  <a:srgbClr val="000000"/>
                </a:solidFill>
              </a:rPr>
              <a:t>c</a:t>
            </a:r>
            <a:r>
              <a:rPr b="1" sz="3200" lang="en-US">
                <a:solidFill>
                  <a:srgbClr val="000000"/>
                </a:solidFill>
              </a:rPr>
              <a:t>hine</a:t>
            </a:r>
            <a:r>
              <a:rPr b="1" sz="3200" lang="en-US">
                <a:solidFill>
                  <a:srgbClr val="000000"/>
                </a:solidFill>
              </a:rPr>
              <a:t> learning</a:t>
            </a:r>
            <a:r>
              <a:rPr b="1" sz="3200" lang="en-US">
                <a:solidFill>
                  <a:srgbClr val="000000"/>
                </a:solidFill>
              </a:rPr>
              <a:t> </a:t>
            </a:r>
            <a:r>
              <a:rPr b="1" sz="3200" lang="en-US">
                <a:solidFill>
                  <a:srgbClr val="000000"/>
                </a:solidFill>
              </a:rPr>
              <a:t>i</a:t>
            </a:r>
            <a:r>
              <a:rPr b="1" sz="3200" lang="en-US">
                <a:solidFill>
                  <a:srgbClr val="000000"/>
                </a:solidFill>
              </a:rPr>
              <a:t>s</a:t>
            </a:r>
            <a:r>
              <a:rPr b="1" sz="3200" lang="en-US">
                <a:solidFill>
                  <a:srgbClr val="000000"/>
                </a:solidFill>
              </a:rPr>
              <a:t> </a:t>
            </a:r>
            <a:r>
              <a:rPr b="1" sz="3200" lang="en-US">
                <a:solidFill>
                  <a:srgbClr val="000000"/>
                </a:solidFill>
              </a:rPr>
              <a:t>a</a:t>
            </a:r>
            <a:r>
              <a:rPr b="1" sz="3200" lang="en-US">
                <a:solidFill>
                  <a:srgbClr val="000000"/>
                </a:solidFill>
              </a:rPr>
              <a:t> </a:t>
            </a:r>
            <a:r>
              <a:rPr b="1" sz="3200" lang="en-US">
                <a:solidFill>
                  <a:srgbClr val="000000"/>
                </a:solidFill>
              </a:rPr>
              <a:t>su</a:t>
            </a:r>
            <a:r>
              <a:rPr b="1" sz="3200" lang="en-US">
                <a:solidFill>
                  <a:srgbClr val="000000"/>
                </a:solidFill>
              </a:rPr>
              <a:t>b</a:t>
            </a:r>
            <a:r>
              <a:rPr b="1" sz="3200" lang="en-US">
                <a:solidFill>
                  <a:srgbClr val="000000"/>
                </a:solidFill>
              </a:rPr>
              <a:t>s</a:t>
            </a:r>
            <a:r>
              <a:rPr b="1" sz="3200" lang="en-US">
                <a:solidFill>
                  <a:srgbClr val="000000"/>
                </a:solidFill>
              </a:rPr>
              <a:t>e</a:t>
            </a:r>
            <a:r>
              <a:rPr b="1" sz="3200" lang="en-US">
                <a:solidFill>
                  <a:srgbClr val="000000"/>
                </a:solidFill>
              </a:rPr>
              <a:t>t</a:t>
            </a:r>
            <a:r>
              <a:rPr b="1" sz="3200" lang="en-US">
                <a:solidFill>
                  <a:srgbClr val="000000"/>
                </a:solidFill>
              </a:rPr>
              <a:t> </a:t>
            </a:r>
            <a:r>
              <a:rPr b="1" sz="3200" lang="en-US">
                <a:solidFill>
                  <a:srgbClr val="000000"/>
                </a:solidFill>
              </a:rPr>
              <a:t>o</a:t>
            </a:r>
            <a:r>
              <a:rPr b="1" sz="3200" lang="en-US">
                <a:solidFill>
                  <a:srgbClr val="000000"/>
                </a:solidFill>
              </a:rPr>
              <a:t>f</a:t>
            </a:r>
            <a:r>
              <a:rPr b="1" sz="3200" lang="en-US">
                <a:solidFill>
                  <a:srgbClr val="000000"/>
                </a:solidFill>
              </a:rPr>
              <a:t> </a:t>
            </a:r>
            <a:r>
              <a:rPr b="1" sz="3200" lang="en-US">
                <a:solidFill>
                  <a:srgbClr val="000000"/>
                </a:solidFill>
              </a:rPr>
              <a:t>artificial</a:t>
            </a:r>
            <a:r>
              <a:rPr b="1" sz="3200" lang="en-US">
                <a:solidFill>
                  <a:srgbClr val="000000"/>
                </a:solidFill>
              </a:rPr>
              <a:t> </a:t>
            </a:r>
            <a:r>
              <a:rPr b="1" sz="3200" lang="en-US">
                <a:solidFill>
                  <a:srgbClr val="000000"/>
                </a:solidFill>
              </a:rPr>
              <a:t>i</a:t>
            </a:r>
            <a:r>
              <a:rPr b="1" sz="3200" lang="en-US">
                <a:solidFill>
                  <a:srgbClr val="000000"/>
                </a:solidFill>
              </a:rPr>
              <a:t>ntelligence</a:t>
            </a:r>
            <a:r>
              <a:rPr b="1" sz="3200" lang="en-US">
                <a:solidFill>
                  <a:srgbClr val="000000"/>
                </a:solidFill>
              </a:rPr>
              <a:t> </a:t>
            </a:r>
            <a:r>
              <a:rPr b="1" sz="3200" lang="en-US">
                <a:solidFill>
                  <a:srgbClr val="000000"/>
                </a:solidFill>
              </a:rPr>
              <a:t>t</a:t>
            </a:r>
            <a:r>
              <a:rPr b="1" sz="3200" lang="en-US">
                <a:solidFill>
                  <a:srgbClr val="000000"/>
                </a:solidFill>
              </a:rPr>
              <a:t>h</a:t>
            </a:r>
            <a:r>
              <a:rPr b="1" sz="3200" lang="en-US">
                <a:solidFill>
                  <a:srgbClr val="000000"/>
                </a:solidFill>
              </a:rPr>
              <a:t>a</a:t>
            </a:r>
            <a:r>
              <a:rPr b="1" sz="3200" lang="en-US">
                <a:solidFill>
                  <a:srgbClr val="000000"/>
                </a:solidFill>
              </a:rPr>
              <a:t>t</a:t>
            </a:r>
            <a:r>
              <a:rPr b="1" sz="3200" lang="en-US">
                <a:solidFill>
                  <a:srgbClr val="000000"/>
                </a:solidFill>
              </a:rPr>
              <a:t> </a:t>
            </a:r>
            <a:r>
              <a:rPr b="1" sz="3200" lang="en-US">
                <a:solidFill>
                  <a:srgbClr val="000000"/>
                </a:solidFill>
              </a:rPr>
              <a:t>i</a:t>
            </a:r>
            <a:r>
              <a:rPr b="1" sz="3200" lang="en-US">
                <a:solidFill>
                  <a:srgbClr val="000000"/>
                </a:solidFill>
              </a:rPr>
              <a:t>n</a:t>
            </a:r>
            <a:r>
              <a:rPr b="1" sz="3200" lang="en-US">
                <a:solidFill>
                  <a:srgbClr val="000000"/>
                </a:solidFill>
              </a:rPr>
              <a:t>v</a:t>
            </a:r>
            <a:r>
              <a:rPr b="1" sz="3200" lang="en-US">
                <a:solidFill>
                  <a:srgbClr val="000000"/>
                </a:solidFill>
              </a:rPr>
              <a:t>o</a:t>
            </a:r>
            <a:r>
              <a:rPr b="1" sz="3200" lang="en-US">
                <a:solidFill>
                  <a:srgbClr val="000000"/>
                </a:solidFill>
              </a:rPr>
              <a:t>lves</a:t>
            </a:r>
            <a:r>
              <a:rPr b="1" sz="3200" lang="en-US">
                <a:solidFill>
                  <a:srgbClr val="000000"/>
                </a:solidFill>
              </a:rPr>
              <a:t> </a:t>
            </a:r>
            <a:r>
              <a:rPr b="1" sz="3200" lang="en-US">
                <a:solidFill>
                  <a:srgbClr val="000000"/>
                </a:solidFill>
              </a:rPr>
              <a:t>t</a:t>
            </a:r>
            <a:r>
              <a:rPr b="1" sz="3200" lang="en-US">
                <a:solidFill>
                  <a:srgbClr val="000000"/>
                </a:solidFill>
              </a:rPr>
              <a:t>r</a:t>
            </a:r>
            <a:r>
              <a:rPr b="1" sz="3200" lang="en-US">
                <a:solidFill>
                  <a:srgbClr val="000000"/>
                </a:solidFill>
              </a:rPr>
              <a:t>a</a:t>
            </a:r>
            <a:r>
              <a:rPr b="1" sz="3200" lang="en-US">
                <a:solidFill>
                  <a:srgbClr val="000000"/>
                </a:solidFill>
              </a:rPr>
              <a:t>i</a:t>
            </a:r>
            <a:r>
              <a:rPr b="1" sz="3200" lang="en-US">
                <a:solidFill>
                  <a:srgbClr val="000000"/>
                </a:solidFill>
              </a:rPr>
              <a:t>n</a:t>
            </a:r>
            <a:r>
              <a:rPr b="1" sz="3200" lang="en-US">
                <a:solidFill>
                  <a:srgbClr val="000000"/>
                </a:solidFill>
              </a:rPr>
              <a:t>i</a:t>
            </a:r>
            <a:r>
              <a:rPr b="1" sz="3200" lang="en-US">
                <a:solidFill>
                  <a:srgbClr val="000000"/>
                </a:solidFill>
              </a:rPr>
              <a:t>ng</a:t>
            </a:r>
            <a:r>
              <a:rPr b="1" sz="3200" lang="en-US">
                <a:solidFill>
                  <a:srgbClr val="000000"/>
                </a:solidFill>
              </a:rPr>
              <a:t> </a:t>
            </a:r>
            <a:r>
              <a:rPr b="1" sz="3200" lang="en-US">
                <a:solidFill>
                  <a:srgbClr val="000000"/>
                </a:solidFill>
              </a:rPr>
              <a:t>a</a:t>
            </a:r>
            <a:r>
              <a:rPr b="1" sz="3200" lang="en-US">
                <a:solidFill>
                  <a:srgbClr val="000000"/>
                </a:solidFill>
              </a:rPr>
              <a:t>l</a:t>
            </a:r>
            <a:r>
              <a:rPr b="1" sz="3200" lang="en-US">
                <a:solidFill>
                  <a:srgbClr val="000000"/>
                </a:solidFill>
              </a:rPr>
              <a:t>g</a:t>
            </a:r>
            <a:r>
              <a:rPr b="1" sz="3200" lang="en-US">
                <a:solidFill>
                  <a:srgbClr val="000000"/>
                </a:solidFill>
              </a:rPr>
              <a:t>o</a:t>
            </a:r>
            <a:r>
              <a:rPr b="1" sz="3200" lang="en-US">
                <a:solidFill>
                  <a:srgbClr val="000000"/>
                </a:solidFill>
              </a:rPr>
              <a:t>r</a:t>
            </a:r>
            <a:r>
              <a:rPr b="1" sz="3200" lang="en-US">
                <a:solidFill>
                  <a:srgbClr val="000000"/>
                </a:solidFill>
              </a:rPr>
              <a:t>ithm</a:t>
            </a:r>
            <a:r>
              <a:rPr b="1" sz="3200" lang="en-US">
                <a:solidFill>
                  <a:srgbClr val="000000"/>
                </a:solidFill>
              </a:rPr>
              <a:t>s</a:t>
            </a:r>
            <a:r>
              <a:rPr b="1" sz="3200" lang="en-US">
                <a:solidFill>
                  <a:srgbClr val="000000"/>
                </a:solidFill>
              </a:rPr>
              <a:t> </a:t>
            </a:r>
            <a:r>
              <a:rPr b="1" sz="3200" lang="en-US">
                <a:solidFill>
                  <a:srgbClr val="000000"/>
                </a:solidFill>
              </a:rPr>
              <a:t>t</a:t>
            </a:r>
            <a:r>
              <a:rPr b="1" sz="3200" lang="en-US">
                <a:solidFill>
                  <a:srgbClr val="000000"/>
                </a:solidFill>
              </a:rPr>
              <a:t>o</a:t>
            </a:r>
            <a:r>
              <a:rPr b="1" sz="3200" lang="en-US">
                <a:solidFill>
                  <a:srgbClr val="000000"/>
                </a:solidFill>
              </a:rPr>
              <a:t> </a:t>
            </a:r>
            <a:r>
              <a:rPr b="1" sz="3200" lang="en-US">
                <a:solidFill>
                  <a:srgbClr val="000000"/>
                </a:solidFill>
              </a:rPr>
              <a:t>r</a:t>
            </a:r>
            <a:r>
              <a:rPr b="1" sz="3200" lang="en-US">
                <a:solidFill>
                  <a:srgbClr val="000000"/>
                </a:solidFill>
              </a:rPr>
              <a:t>e</a:t>
            </a:r>
            <a:r>
              <a:rPr b="1" sz="3200" lang="en-US">
                <a:solidFill>
                  <a:srgbClr val="000000"/>
                </a:solidFill>
              </a:rPr>
              <a:t>c</a:t>
            </a:r>
            <a:r>
              <a:rPr b="1" sz="3200" lang="en-US">
                <a:solidFill>
                  <a:srgbClr val="000000"/>
                </a:solidFill>
              </a:rPr>
              <a:t>o</a:t>
            </a:r>
            <a:r>
              <a:rPr b="1" sz="3200" lang="en-US">
                <a:solidFill>
                  <a:srgbClr val="000000"/>
                </a:solidFill>
              </a:rPr>
              <a:t>g</a:t>
            </a:r>
            <a:r>
              <a:rPr b="1" sz="3200" lang="en-US">
                <a:solidFill>
                  <a:srgbClr val="000000"/>
                </a:solidFill>
              </a:rPr>
              <a:t>n</a:t>
            </a:r>
            <a:r>
              <a:rPr b="1" sz="3200" lang="en-US">
                <a:solidFill>
                  <a:srgbClr val="000000"/>
                </a:solidFill>
              </a:rPr>
              <a:t>i</a:t>
            </a:r>
            <a:r>
              <a:rPr b="1" sz="3200" lang="en-US">
                <a:solidFill>
                  <a:srgbClr val="000000"/>
                </a:solidFill>
              </a:rPr>
              <a:t>s</a:t>
            </a:r>
            <a:r>
              <a:rPr b="1" sz="3200" lang="en-US">
                <a:solidFill>
                  <a:srgbClr val="000000"/>
                </a:solidFill>
              </a:rPr>
              <a:t>e</a:t>
            </a:r>
            <a:r>
              <a:rPr b="1" sz="3200" lang="en-US">
                <a:solidFill>
                  <a:srgbClr val="000000"/>
                </a:solidFill>
              </a:rPr>
              <a:t> </a:t>
            </a:r>
            <a:r>
              <a:rPr b="1" sz="3200" lang="en-US">
                <a:solidFill>
                  <a:srgbClr val="000000"/>
                </a:solidFill>
              </a:rPr>
              <a:t>p</a:t>
            </a:r>
            <a:r>
              <a:rPr b="1" sz="3200" lang="en-US">
                <a:solidFill>
                  <a:srgbClr val="000000"/>
                </a:solidFill>
              </a:rPr>
              <a:t>a</a:t>
            </a:r>
            <a:r>
              <a:rPr b="1" sz="3200" lang="en-US">
                <a:solidFill>
                  <a:srgbClr val="000000"/>
                </a:solidFill>
              </a:rPr>
              <a:t>t</a:t>
            </a:r>
            <a:r>
              <a:rPr b="1" sz="3200" lang="en-US">
                <a:solidFill>
                  <a:srgbClr val="000000"/>
                </a:solidFill>
              </a:rPr>
              <a:t>t</a:t>
            </a:r>
            <a:r>
              <a:rPr b="1" sz="3200" lang="en-US">
                <a:solidFill>
                  <a:srgbClr val="000000"/>
                </a:solidFill>
              </a:rPr>
              <a:t>e</a:t>
            </a:r>
            <a:r>
              <a:rPr b="1" sz="3200" lang="en-US">
                <a:solidFill>
                  <a:srgbClr val="000000"/>
                </a:solidFill>
              </a:rPr>
              <a:t>r</a:t>
            </a:r>
            <a:r>
              <a:rPr b="1" sz="3200" lang="en-US">
                <a:solidFill>
                  <a:srgbClr val="000000"/>
                </a:solidFill>
              </a:rPr>
              <a:t>ns</a:t>
            </a:r>
            <a:r>
              <a:rPr b="1" sz="3200" lang="en-US">
                <a:solidFill>
                  <a:srgbClr val="000000"/>
                </a:solidFill>
              </a:rPr>
              <a:t> </a:t>
            </a:r>
            <a:r>
              <a:rPr b="1" sz="3200" lang="en-US">
                <a:solidFill>
                  <a:srgbClr val="000000"/>
                </a:solidFill>
              </a:rPr>
              <a:t>a</a:t>
            </a:r>
            <a:r>
              <a:rPr b="1" sz="3200" lang="en-US">
                <a:solidFill>
                  <a:srgbClr val="000000"/>
                </a:solidFill>
              </a:rPr>
              <a:t>n</a:t>
            </a:r>
            <a:r>
              <a:rPr b="1" sz="3200" lang="en-US">
                <a:solidFill>
                  <a:srgbClr val="000000"/>
                </a:solidFill>
              </a:rPr>
              <a:t>d</a:t>
            </a:r>
            <a:r>
              <a:rPr b="1" sz="3200" lang="en-US">
                <a:solidFill>
                  <a:srgbClr val="000000"/>
                </a:solidFill>
              </a:rPr>
              <a:t> </a:t>
            </a:r>
            <a:r>
              <a:rPr b="1" sz="3200" lang="en-US">
                <a:solidFill>
                  <a:srgbClr val="000000"/>
                </a:solidFill>
              </a:rPr>
              <a:t>m</a:t>
            </a:r>
            <a:r>
              <a:rPr b="1" sz="3200" lang="en-US">
                <a:solidFill>
                  <a:srgbClr val="000000"/>
                </a:solidFill>
              </a:rPr>
              <a:t>a</a:t>
            </a:r>
            <a:r>
              <a:rPr b="1" sz="3200" lang="en-US">
                <a:solidFill>
                  <a:srgbClr val="000000"/>
                </a:solidFill>
              </a:rPr>
              <a:t>k</a:t>
            </a:r>
            <a:r>
              <a:rPr b="1" sz="3200" lang="en-US">
                <a:solidFill>
                  <a:srgbClr val="000000"/>
                </a:solidFill>
              </a:rPr>
              <a:t>e</a:t>
            </a:r>
            <a:r>
              <a:rPr b="1" sz="3200" lang="en-US">
                <a:solidFill>
                  <a:srgbClr val="000000"/>
                </a:solidFill>
              </a:rPr>
              <a:t> </a:t>
            </a:r>
            <a:r>
              <a:rPr b="1" sz="3200" lang="en-US">
                <a:solidFill>
                  <a:srgbClr val="000000"/>
                </a:solidFill>
              </a:rPr>
              <a:t>d</a:t>
            </a:r>
            <a:r>
              <a:rPr b="1" sz="3200" lang="en-US">
                <a:solidFill>
                  <a:srgbClr val="000000"/>
                </a:solidFill>
              </a:rPr>
              <a:t>e</a:t>
            </a:r>
            <a:r>
              <a:rPr b="1" sz="3200" lang="en-US">
                <a:solidFill>
                  <a:srgbClr val="000000"/>
                </a:solidFill>
              </a:rPr>
              <a:t>cisions</a:t>
            </a:r>
            <a:r>
              <a:rPr b="1" sz="3200" lang="en-US">
                <a:solidFill>
                  <a:srgbClr val="000000"/>
                </a:solidFill>
              </a:rPr>
              <a:t> </a:t>
            </a:r>
            <a:r>
              <a:rPr b="1" sz="3200" lang="en-US">
                <a:solidFill>
                  <a:srgbClr val="000000"/>
                </a:solidFill>
              </a:rPr>
              <a:t>o</a:t>
            </a:r>
            <a:r>
              <a:rPr b="1" sz="3200" lang="en-US">
                <a:solidFill>
                  <a:srgbClr val="000000"/>
                </a:solidFill>
              </a:rPr>
              <a:t>r</a:t>
            </a:r>
            <a:r>
              <a:rPr b="1" sz="3200" lang="en-US">
                <a:solidFill>
                  <a:srgbClr val="000000"/>
                </a:solidFill>
              </a:rPr>
              <a:t> </a:t>
            </a:r>
            <a:r>
              <a:rPr b="1" sz="3200" lang="en-US">
                <a:solidFill>
                  <a:srgbClr val="000000"/>
                </a:solidFill>
              </a:rPr>
              <a:t>p</a:t>
            </a:r>
            <a:r>
              <a:rPr b="1" sz="3200" lang="en-US">
                <a:solidFill>
                  <a:srgbClr val="000000"/>
                </a:solidFill>
              </a:rPr>
              <a:t>r</a:t>
            </a:r>
            <a:r>
              <a:rPr b="1" sz="3200" lang="en-US">
                <a:solidFill>
                  <a:srgbClr val="000000"/>
                </a:solidFill>
              </a:rPr>
              <a:t>e</a:t>
            </a:r>
            <a:r>
              <a:rPr b="1" sz="3200" lang="en-US">
                <a:solidFill>
                  <a:srgbClr val="000000"/>
                </a:solidFill>
              </a:rPr>
              <a:t>d</a:t>
            </a:r>
            <a:r>
              <a:rPr b="1" sz="3200" lang="en-US">
                <a:solidFill>
                  <a:srgbClr val="000000"/>
                </a:solidFill>
              </a:rPr>
              <a:t>i</a:t>
            </a:r>
            <a:r>
              <a:rPr b="1" sz="3200" lang="en-US">
                <a:solidFill>
                  <a:srgbClr val="000000"/>
                </a:solidFill>
              </a:rPr>
              <a:t>c</a:t>
            </a:r>
            <a:r>
              <a:rPr b="1" sz="3200" lang="en-US">
                <a:solidFill>
                  <a:srgbClr val="000000"/>
                </a:solidFill>
              </a:rPr>
              <a:t>t</a:t>
            </a:r>
            <a:r>
              <a:rPr b="1" sz="3200" lang="en-US">
                <a:solidFill>
                  <a:srgbClr val="000000"/>
                </a:solidFill>
              </a:rPr>
              <a:t>i</a:t>
            </a:r>
            <a:r>
              <a:rPr b="1" sz="3200" lang="en-US">
                <a:solidFill>
                  <a:srgbClr val="000000"/>
                </a:solidFill>
              </a:rPr>
              <a:t>o</a:t>
            </a:r>
            <a:r>
              <a:rPr b="1" sz="3200" lang="en-US">
                <a:solidFill>
                  <a:srgbClr val="000000"/>
                </a:solidFill>
              </a:rPr>
              <a:t>n</a:t>
            </a:r>
            <a:r>
              <a:rPr b="1" sz="3200" lang="en-US">
                <a:solidFill>
                  <a:srgbClr val="000000"/>
                </a:solidFill>
              </a:rPr>
              <a:t>s</a:t>
            </a:r>
            <a:r>
              <a:rPr b="1" sz="3200" lang="en-US">
                <a:solidFill>
                  <a:srgbClr val="000000"/>
                </a:solidFill>
              </a:rPr>
              <a:t> </a:t>
            </a:r>
            <a:r>
              <a:rPr b="1" sz="3200" lang="en-US">
                <a:solidFill>
                  <a:srgbClr val="000000"/>
                </a:solidFill>
              </a:rPr>
              <a:t>b</a:t>
            </a:r>
            <a:r>
              <a:rPr b="1" sz="3200" lang="en-US">
                <a:solidFill>
                  <a:srgbClr val="000000"/>
                </a:solidFill>
              </a:rPr>
              <a:t>a</a:t>
            </a:r>
            <a:r>
              <a:rPr b="1" sz="3200" lang="en-US">
                <a:solidFill>
                  <a:srgbClr val="000000"/>
                </a:solidFill>
              </a:rPr>
              <a:t>s</a:t>
            </a:r>
            <a:r>
              <a:rPr b="1" sz="3200" lang="en-US">
                <a:solidFill>
                  <a:srgbClr val="000000"/>
                </a:solidFill>
              </a:rPr>
              <a:t>e</a:t>
            </a:r>
            <a:r>
              <a:rPr b="1" sz="3200" lang="en-US">
                <a:solidFill>
                  <a:srgbClr val="000000"/>
                </a:solidFill>
              </a:rPr>
              <a:t>d</a:t>
            </a:r>
            <a:r>
              <a:rPr b="1" sz="3200" lang="en-US">
                <a:solidFill>
                  <a:srgbClr val="000000"/>
                </a:solidFill>
              </a:rPr>
              <a:t> </a:t>
            </a:r>
            <a:r>
              <a:rPr b="1" sz="3200" lang="en-US">
                <a:solidFill>
                  <a:srgbClr val="000000"/>
                </a:solidFill>
              </a:rPr>
              <a:t>o</a:t>
            </a:r>
            <a:r>
              <a:rPr b="1" sz="3200" lang="en-US">
                <a:solidFill>
                  <a:srgbClr val="000000"/>
                </a:solidFill>
              </a:rPr>
              <a:t>n</a:t>
            </a:r>
            <a:r>
              <a:rPr b="1" sz="3200" lang="en-US">
                <a:solidFill>
                  <a:srgbClr val="000000"/>
                </a:solidFill>
              </a:rPr>
              <a:t> </a:t>
            </a:r>
            <a:r>
              <a:rPr b="1" sz="3200" lang="en-US">
                <a:solidFill>
                  <a:srgbClr val="000000"/>
                </a:solidFill>
              </a:rPr>
              <a:t>d</a:t>
            </a:r>
            <a:r>
              <a:rPr b="1" sz="3200" lang="en-US">
                <a:solidFill>
                  <a:srgbClr val="000000"/>
                </a:solidFill>
              </a:rPr>
              <a:t>a</a:t>
            </a:r>
            <a:r>
              <a:rPr b="1" sz="3200" lang="en-US">
                <a:solidFill>
                  <a:srgbClr val="000000"/>
                </a:solidFill>
              </a:rPr>
              <a:t>t</a:t>
            </a:r>
            <a:r>
              <a:rPr b="1" sz="3200" lang="en-US">
                <a:solidFill>
                  <a:srgbClr val="000000"/>
                </a:solidFill>
              </a:rPr>
              <a:t>a</a:t>
            </a:r>
            <a:r>
              <a:rPr b="1" sz="3200" lang="en-US">
                <a:solidFill>
                  <a:srgbClr val="000000"/>
                </a:solidFill>
              </a:rPr>
              <a:t>.</a:t>
            </a:r>
            <a:endParaRPr b="1" sz="2800" lang="en-US">
              <a:solidFill>
                <a:srgbClr val="000000"/>
              </a:solidFill>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0"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1"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07"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8"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32" name=""/>
          <p:cNvSpPr txBox="1"/>
          <p:nvPr/>
        </p:nvSpPr>
        <p:spPr>
          <a:xfrm>
            <a:off x="2358189" y="1353703"/>
            <a:ext cx="7296690" cy="4777740"/>
          </a:xfrm>
          <a:prstGeom prst="rect"/>
        </p:spPr>
        <p:txBody>
          <a:bodyPr rtlCol="0" wrap="square">
            <a:spAutoFit/>
          </a:bodyPr>
          <a:p>
            <a:r>
              <a:rPr b="0" sz="3600" lang="en-US">
                <a:solidFill>
                  <a:srgbClr val="000000"/>
                </a:solidFill>
              </a:rPr>
              <a:t>Breast cancer is a disease where malignant (cancerous) cells form in the tissues of the breast. It typically starts in the ducts or lobules of the breast and can spread to other parts of the body. Early detection and treatment are crucial for improving outcomes.</a:t>
            </a:r>
            <a:endParaRPr b="0" sz="2800" lang="en-US">
              <a:solidFill>
                <a:srgbClr val="000000"/>
              </a:solidFill>
            </a:endParaRPr>
          </a:p>
          <a:p>
            <a:endParaRPr b="0" sz="2800" lang="en-US">
              <a:solidFill>
                <a:srgbClr val="000000"/>
              </a:solidFill>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3"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4"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12"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3"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34" name=""/>
          <p:cNvSpPr txBox="1"/>
          <p:nvPr/>
        </p:nvSpPr>
        <p:spPr>
          <a:xfrm>
            <a:off x="2802378" y="480059"/>
            <a:ext cx="5956300" cy="2936241"/>
          </a:xfrm>
          <a:prstGeom prst="rect"/>
        </p:spPr>
        <p:txBody>
          <a:bodyPr rtlCol="0" wrap="square">
            <a:spAutoFit/>
          </a:bodyPr>
          <a:p>
            <a:r>
              <a:rPr b="0" sz="2400" lang="en-US">
                <a:solidFill>
                  <a:srgbClr val="000000"/>
                </a:solidFill>
              </a:rPr>
              <a:t>Here are the main types of breast cancer:
1. Invasive Ductal Carcinoma (IDC)
2. Invasive Lobular Carcinoma (ILC)
3. Ductal Carcinoma In Situ (DCIS)
4. Lobular Carcinoma In Situ (LCIS)
5. Triple-Negative Breast Cancer
6. HER2-Positive Breast Cancer</a:t>
            </a:r>
            <a:endParaRPr b="0" sz="2800" lang="en-US">
              <a:solidFill>
                <a:srgbClr val="000000"/>
              </a:solidFill>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5"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6"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31"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32"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51" name="Freeform 23"/>
          <p:cNvSpPr>
            <a:spLocks noEditPoints="1"/>
          </p:cNvSpPr>
          <p:nvPr/>
        </p:nvSpPr>
        <p:spPr bwMode="auto">
          <a:xfrm>
            <a:off x="5862408" y="4597493"/>
            <a:ext cx="472462" cy="472462"/>
          </a:xfrm>
          <a:custGeom>
            <a:avLst/>
            <a:gdLst>
              <a:gd name="T0" fmla="*/ 2147483646 w 140"/>
              <a:gd name="T1" fmla="*/ 2147483646 h 140"/>
              <a:gd name="T2" fmla="*/ 2147483646 w 140"/>
              <a:gd name="T3" fmla="*/ 2147483646 h 140"/>
              <a:gd name="T4" fmla="*/ 2147483646 w 140"/>
              <a:gd name="T5" fmla="*/ 2147483646 h 140"/>
              <a:gd name="T6" fmla="*/ 2147483646 w 140"/>
              <a:gd name="T7" fmla="*/ 2147483646 h 140"/>
              <a:gd name="T8" fmla="*/ 2147483646 w 140"/>
              <a:gd name="T9" fmla="*/ 2147483646 h 140"/>
              <a:gd name="T10" fmla="*/ 0 w 140"/>
              <a:gd name="T11" fmla="*/ 2147483646 h 140"/>
              <a:gd name="T12" fmla="*/ 2147483646 w 140"/>
              <a:gd name="T13" fmla="*/ 2147483646 h 140"/>
              <a:gd name="T14" fmla="*/ 2147483646 w 140"/>
              <a:gd name="T15" fmla="*/ 2147483646 h 140"/>
              <a:gd name="T16" fmla="*/ 2147483646 w 140"/>
              <a:gd name="T17" fmla="*/ 2147483646 h 140"/>
              <a:gd name="T18" fmla="*/ 2147483646 w 140"/>
              <a:gd name="T19" fmla="*/ 2147483646 h 140"/>
              <a:gd name="T20" fmla="*/ 2147483646 w 140"/>
              <a:gd name="T21" fmla="*/ 0 h 140"/>
              <a:gd name="T22" fmla="*/ 2147483646 w 140"/>
              <a:gd name="T23" fmla="*/ 2147483646 h 140"/>
              <a:gd name="T24" fmla="*/ 2147483646 w 140"/>
              <a:gd name="T25" fmla="*/ 2147483646 h 140"/>
              <a:gd name="T26" fmla="*/ 2147483646 w 140"/>
              <a:gd name="T27" fmla="*/ 2147483646 h 140"/>
              <a:gd name="T28" fmla="*/ 2147483646 w 140"/>
              <a:gd name="T29" fmla="*/ 2147483646 h 140"/>
              <a:gd name="T30" fmla="*/ 2147483646 w 140"/>
              <a:gd name="T31" fmla="*/ 2147483646 h 140"/>
              <a:gd name="T32" fmla="*/ 2147483646 w 140"/>
              <a:gd name="T33" fmla="*/ 2147483646 h 140"/>
              <a:gd name="T34" fmla="*/ 2147483646 w 140"/>
              <a:gd name="T35" fmla="*/ 2147483646 h 140"/>
              <a:gd name="T36" fmla="*/ 2147483646 w 140"/>
              <a:gd name="T37" fmla="*/ 2147483646 h 140"/>
              <a:gd name="T38" fmla="*/ 2147483646 w 140"/>
              <a:gd name="T39" fmla="*/ 2147483646 h 140"/>
              <a:gd name="T40" fmla="*/ 2147483646 w 140"/>
              <a:gd name="T41" fmla="*/ 2147483646 h 140"/>
              <a:gd name="T42" fmla="*/ 2147483646 w 140"/>
              <a:gd name="T43" fmla="*/ 2147483646 h 140"/>
              <a:gd name="T44" fmla="*/ 2147483646 w 140"/>
              <a:gd name="T45" fmla="*/ 2147483646 h 140"/>
              <a:gd name="T46" fmla="*/ 2147483646 w 140"/>
              <a:gd name="T47" fmla="*/ 2147483646 h 140"/>
              <a:gd name="T48" fmla="*/ 2147483646 w 140"/>
              <a:gd name="T49" fmla="*/ 2147483646 h 140"/>
              <a:gd name="T50" fmla="*/ 2147483646 w 140"/>
              <a:gd name="T51" fmla="*/ 2147483646 h 140"/>
              <a:gd name="T52" fmla="*/ 2147483646 w 140"/>
              <a:gd name="T53" fmla="*/ 2147483646 h 140"/>
              <a:gd name="T54" fmla="*/ 2147483646 w 140"/>
              <a:gd name="T55" fmla="*/ 2147483646 h 140"/>
              <a:gd name="T56" fmla="*/ 2147483646 w 140"/>
              <a:gd name="T57" fmla="*/ 2147483646 h 140"/>
              <a:gd name="T58" fmla="*/ 2147483646 w 140"/>
              <a:gd name="T59" fmla="*/ 2147483646 h 140"/>
              <a:gd name="T60" fmla="*/ 2147483646 w 140"/>
              <a:gd name="T61" fmla="*/ 2147483646 h 140"/>
              <a:gd name="T62" fmla="*/ 2147483646 w 140"/>
              <a:gd name="T63" fmla="*/ 2147483646 h 140"/>
              <a:gd name="T64" fmla="*/ 2147483646 w 140"/>
              <a:gd name="T65" fmla="*/ 2147483646 h 140"/>
              <a:gd name="T66" fmla="*/ 2147483646 w 140"/>
              <a:gd name="T67" fmla="*/ 2147483646 h 140"/>
              <a:gd name="T68" fmla="*/ 2147483646 w 140"/>
              <a:gd name="T69" fmla="*/ 2147483646 h 140"/>
              <a:gd name="T70" fmla="*/ 2147483646 w 140"/>
              <a:gd name="T71" fmla="*/ 2147483646 h 140"/>
              <a:gd name="T72" fmla="*/ 2147483646 w 140"/>
              <a:gd name="T73" fmla="*/ 2147483646 h 140"/>
              <a:gd name="T74" fmla="*/ 2147483646 w 140"/>
              <a:gd name="T75" fmla="*/ 2147483646 h 140"/>
              <a:gd name="T76" fmla="*/ 2147483646 w 140"/>
              <a:gd name="T77" fmla="*/ 2147483646 h 140"/>
              <a:gd name="T78" fmla="*/ 2147483646 w 140"/>
              <a:gd name="T79" fmla="*/ 2147483646 h 140"/>
              <a:gd name="T80" fmla="*/ 2147483646 w 140"/>
              <a:gd name="T81" fmla="*/ 2147483646 h 140"/>
              <a:gd name="T82" fmla="*/ 2147483646 w 140"/>
              <a:gd name="T83" fmla="*/ 2147483646 h 140"/>
              <a:gd name="T84" fmla="*/ 2147483646 w 140"/>
              <a:gd name="T85" fmla="*/ 2147483646 h 140"/>
              <a:gd name="T86" fmla="*/ 2147483646 w 140"/>
              <a:gd name="T87" fmla="*/ 2147483646 h 140"/>
              <a:gd name="T88" fmla="*/ 2147483646 w 140"/>
              <a:gd name="T89" fmla="*/ 2147483646 h 140"/>
              <a:gd name="T90" fmla="*/ 2147483646 w 140"/>
              <a:gd name="T91" fmla="*/ 2147483646 h 140"/>
              <a:gd name="T92" fmla="*/ 2147483646 w 140"/>
              <a:gd name="T93" fmla="*/ 2147483646 h 140"/>
              <a:gd name="T94" fmla="*/ 2147483646 w 140"/>
              <a:gd name="T95" fmla="*/ 2147483646 h 140"/>
              <a:gd name="T96" fmla="*/ 2147483646 w 140"/>
              <a:gd name="T97" fmla="*/ 2147483646 h 140"/>
              <a:gd name="T98" fmla="*/ 2147483646 w 140"/>
              <a:gd name="T99" fmla="*/ 2147483646 h 1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0" h="140">
                <a:moveTo>
                  <a:pt x="77" y="140"/>
                </a:moveTo>
                <a:cubicBezTo>
                  <a:pt x="63" y="140"/>
                  <a:pt x="63" y="140"/>
                  <a:pt x="63" y="140"/>
                </a:cubicBezTo>
                <a:cubicBezTo>
                  <a:pt x="60" y="140"/>
                  <a:pt x="58" y="137"/>
                  <a:pt x="57" y="135"/>
                </a:cubicBezTo>
                <a:cubicBezTo>
                  <a:pt x="55" y="121"/>
                  <a:pt x="55" y="121"/>
                  <a:pt x="55" y="121"/>
                </a:cubicBezTo>
                <a:cubicBezTo>
                  <a:pt x="55" y="120"/>
                  <a:pt x="54" y="120"/>
                  <a:pt x="54" y="120"/>
                </a:cubicBezTo>
                <a:cubicBezTo>
                  <a:pt x="51" y="119"/>
                  <a:pt x="49" y="118"/>
                  <a:pt x="46" y="116"/>
                </a:cubicBezTo>
                <a:cubicBezTo>
                  <a:pt x="46" y="116"/>
                  <a:pt x="45" y="116"/>
                  <a:pt x="44" y="117"/>
                </a:cubicBezTo>
                <a:cubicBezTo>
                  <a:pt x="33" y="125"/>
                  <a:pt x="33" y="125"/>
                  <a:pt x="33" y="125"/>
                </a:cubicBezTo>
                <a:cubicBezTo>
                  <a:pt x="31" y="126"/>
                  <a:pt x="28" y="126"/>
                  <a:pt x="25" y="124"/>
                </a:cubicBezTo>
                <a:cubicBezTo>
                  <a:pt x="16" y="114"/>
                  <a:pt x="16" y="114"/>
                  <a:pt x="16" y="114"/>
                </a:cubicBezTo>
                <a:cubicBezTo>
                  <a:pt x="14" y="112"/>
                  <a:pt x="14" y="109"/>
                  <a:pt x="15" y="107"/>
                </a:cubicBezTo>
                <a:cubicBezTo>
                  <a:pt x="23" y="95"/>
                  <a:pt x="23" y="95"/>
                  <a:pt x="23" y="95"/>
                </a:cubicBezTo>
                <a:cubicBezTo>
                  <a:pt x="24" y="95"/>
                  <a:pt x="24" y="94"/>
                  <a:pt x="23" y="94"/>
                </a:cubicBezTo>
                <a:cubicBezTo>
                  <a:pt x="22" y="91"/>
                  <a:pt x="21" y="89"/>
                  <a:pt x="20" y="86"/>
                </a:cubicBezTo>
                <a:cubicBezTo>
                  <a:pt x="20" y="85"/>
                  <a:pt x="20" y="85"/>
                  <a:pt x="19" y="85"/>
                </a:cubicBezTo>
                <a:cubicBezTo>
                  <a:pt x="5" y="83"/>
                  <a:pt x="5" y="83"/>
                  <a:pt x="5" y="83"/>
                </a:cubicBezTo>
                <a:cubicBezTo>
                  <a:pt x="3" y="82"/>
                  <a:pt x="0" y="80"/>
                  <a:pt x="0" y="77"/>
                </a:cubicBezTo>
                <a:cubicBezTo>
                  <a:pt x="0" y="63"/>
                  <a:pt x="0" y="63"/>
                  <a:pt x="0" y="63"/>
                </a:cubicBezTo>
                <a:cubicBezTo>
                  <a:pt x="0" y="60"/>
                  <a:pt x="3" y="58"/>
                  <a:pt x="5" y="57"/>
                </a:cubicBezTo>
                <a:cubicBezTo>
                  <a:pt x="19" y="55"/>
                  <a:pt x="19" y="55"/>
                  <a:pt x="19" y="55"/>
                </a:cubicBezTo>
                <a:cubicBezTo>
                  <a:pt x="20" y="55"/>
                  <a:pt x="20" y="55"/>
                  <a:pt x="20" y="54"/>
                </a:cubicBezTo>
                <a:cubicBezTo>
                  <a:pt x="21" y="51"/>
                  <a:pt x="22" y="49"/>
                  <a:pt x="23" y="46"/>
                </a:cubicBezTo>
                <a:cubicBezTo>
                  <a:pt x="24" y="46"/>
                  <a:pt x="24" y="45"/>
                  <a:pt x="23" y="45"/>
                </a:cubicBezTo>
                <a:cubicBezTo>
                  <a:pt x="15" y="33"/>
                  <a:pt x="15" y="33"/>
                  <a:pt x="15" y="33"/>
                </a:cubicBezTo>
                <a:cubicBezTo>
                  <a:pt x="14" y="31"/>
                  <a:pt x="14" y="28"/>
                  <a:pt x="16" y="26"/>
                </a:cubicBezTo>
                <a:cubicBezTo>
                  <a:pt x="25" y="16"/>
                  <a:pt x="25" y="16"/>
                  <a:pt x="25" y="16"/>
                </a:cubicBezTo>
                <a:cubicBezTo>
                  <a:pt x="28" y="14"/>
                  <a:pt x="31" y="14"/>
                  <a:pt x="33" y="15"/>
                </a:cubicBezTo>
                <a:cubicBezTo>
                  <a:pt x="44" y="23"/>
                  <a:pt x="44" y="23"/>
                  <a:pt x="44" y="23"/>
                </a:cubicBezTo>
                <a:cubicBezTo>
                  <a:pt x="45" y="24"/>
                  <a:pt x="46" y="24"/>
                  <a:pt x="46" y="24"/>
                </a:cubicBezTo>
                <a:cubicBezTo>
                  <a:pt x="49" y="22"/>
                  <a:pt x="51" y="21"/>
                  <a:pt x="54" y="20"/>
                </a:cubicBezTo>
                <a:cubicBezTo>
                  <a:pt x="55" y="20"/>
                  <a:pt x="55" y="20"/>
                  <a:pt x="55" y="19"/>
                </a:cubicBezTo>
                <a:cubicBezTo>
                  <a:pt x="57" y="5"/>
                  <a:pt x="57" y="5"/>
                  <a:pt x="57" y="5"/>
                </a:cubicBezTo>
                <a:cubicBezTo>
                  <a:pt x="58" y="3"/>
                  <a:pt x="60" y="0"/>
                  <a:pt x="63" y="0"/>
                </a:cubicBezTo>
                <a:cubicBezTo>
                  <a:pt x="77" y="0"/>
                  <a:pt x="77" y="0"/>
                  <a:pt x="77" y="0"/>
                </a:cubicBezTo>
                <a:cubicBezTo>
                  <a:pt x="80" y="0"/>
                  <a:pt x="82" y="3"/>
                  <a:pt x="83" y="5"/>
                </a:cubicBezTo>
                <a:cubicBezTo>
                  <a:pt x="85" y="19"/>
                  <a:pt x="85" y="19"/>
                  <a:pt x="85" y="19"/>
                </a:cubicBezTo>
                <a:cubicBezTo>
                  <a:pt x="85" y="20"/>
                  <a:pt x="85" y="20"/>
                  <a:pt x="86" y="20"/>
                </a:cubicBezTo>
                <a:cubicBezTo>
                  <a:pt x="89" y="21"/>
                  <a:pt x="91" y="22"/>
                  <a:pt x="94" y="24"/>
                </a:cubicBezTo>
                <a:cubicBezTo>
                  <a:pt x="94" y="24"/>
                  <a:pt x="95" y="24"/>
                  <a:pt x="95" y="23"/>
                </a:cubicBezTo>
                <a:cubicBezTo>
                  <a:pt x="107" y="15"/>
                  <a:pt x="107" y="15"/>
                  <a:pt x="107" y="15"/>
                </a:cubicBezTo>
                <a:cubicBezTo>
                  <a:pt x="109" y="14"/>
                  <a:pt x="112" y="14"/>
                  <a:pt x="114" y="16"/>
                </a:cubicBezTo>
                <a:cubicBezTo>
                  <a:pt x="124" y="26"/>
                  <a:pt x="124" y="26"/>
                  <a:pt x="124" y="26"/>
                </a:cubicBezTo>
                <a:cubicBezTo>
                  <a:pt x="126" y="28"/>
                  <a:pt x="126" y="31"/>
                  <a:pt x="125" y="33"/>
                </a:cubicBezTo>
                <a:cubicBezTo>
                  <a:pt x="116" y="45"/>
                  <a:pt x="116" y="45"/>
                  <a:pt x="116" y="45"/>
                </a:cubicBezTo>
                <a:cubicBezTo>
                  <a:pt x="116" y="45"/>
                  <a:pt x="116" y="46"/>
                  <a:pt x="116" y="46"/>
                </a:cubicBezTo>
                <a:cubicBezTo>
                  <a:pt x="118" y="49"/>
                  <a:pt x="119" y="51"/>
                  <a:pt x="120" y="54"/>
                </a:cubicBezTo>
                <a:cubicBezTo>
                  <a:pt x="120" y="55"/>
                  <a:pt x="120" y="55"/>
                  <a:pt x="121" y="55"/>
                </a:cubicBezTo>
                <a:cubicBezTo>
                  <a:pt x="135" y="57"/>
                  <a:pt x="135" y="57"/>
                  <a:pt x="135" y="57"/>
                </a:cubicBezTo>
                <a:cubicBezTo>
                  <a:pt x="135" y="57"/>
                  <a:pt x="135" y="57"/>
                  <a:pt x="135" y="57"/>
                </a:cubicBezTo>
                <a:cubicBezTo>
                  <a:pt x="137" y="58"/>
                  <a:pt x="140" y="60"/>
                  <a:pt x="140" y="63"/>
                </a:cubicBezTo>
                <a:cubicBezTo>
                  <a:pt x="140" y="77"/>
                  <a:pt x="140" y="77"/>
                  <a:pt x="140" y="77"/>
                </a:cubicBezTo>
                <a:cubicBezTo>
                  <a:pt x="140" y="80"/>
                  <a:pt x="137" y="82"/>
                  <a:pt x="134" y="83"/>
                </a:cubicBezTo>
                <a:cubicBezTo>
                  <a:pt x="121" y="85"/>
                  <a:pt x="121" y="85"/>
                  <a:pt x="121" y="85"/>
                </a:cubicBezTo>
                <a:cubicBezTo>
                  <a:pt x="120" y="85"/>
                  <a:pt x="120" y="86"/>
                  <a:pt x="120" y="86"/>
                </a:cubicBezTo>
                <a:cubicBezTo>
                  <a:pt x="119" y="89"/>
                  <a:pt x="118" y="91"/>
                  <a:pt x="116" y="94"/>
                </a:cubicBezTo>
                <a:cubicBezTo>
                  <a:pt x="116" y="94"/>
                  <a:pt x="116" y="95"/>
                  <a:pt x="116" y="95"/>
                </a:cubicBezTo>
                <a:cubicBezTo>
                  <a:pt x="125" y="107"/>
                  <a:pt x="125" y="107"/>
                  <a:pt x="125" y="107"/>
                </a:cubicBezTo>
                <a:cubicBezTo>
                  <a:pt x="126" y="109"/>
                  <a:pt x="126" y="112"/>
                  <a:pt x="124" y="114"/>
                </a:cubicBezTo>
                <a:cubicBezTo>
                  <a:pt x="114" y="124"/>
                  <a:pt x="114" y="124"/>
                  <a:pt x="114" y="124"/>
                </a:cubicBezTo>
                <a:cubicBezTo>
                  <a:pt x="112" y="126"/>
                  <a:pt x="109" y="126"/>
                  <a:pt x="107" y="125"/>
                </a:cubicBezTo>
                <a:cubicBezTo>
                  <a:pt x="95" y="117"/>
                  <a:pt x="95" y="117"/>
                  <a:pt x="95" y="117"/>
                </a:cubicBezTo>
                <a:cubicBezTo>
                  <a:pt x="95" y="116"/>
                  <a:pt x="94" y="116"/>
                  <a:pt x="94" y="116"/>
                </a:cubicBezTo>
                <a:cubicBezTo>
                  <a:pt x="91" y="118"/>
                  <a:pt x="89" y="119"/>
                  <a:pt x="86" y="120"/>
                </a:cubicBezTo>
                <a:cubicBezTo>
                  <a:pt x="85" y="120"/>
                  <a:pt x="85" y="120"/>
                  <a:pt x="85" y="121"/>
                </a:cubicBezTo>
                <a:cubicBezTo>
                  <a:pt x="83" y="135"/>
                  <a:pt x="83" y="135"/>
                  <a:pt x="83" y="135"/>
                </a:cubicBezTo>
                <a:cubicBezTo>
                  <a:pt x="82" y="137"/>
                  <a:pt x="80" y="140"/>
                  <a:pt x="77" y="140"/>
                </a:cubicBezTo>
                <a:close/>
                <a:moveTo>
                  <a:pt x="63" y="133"/>
                </a:moveTo>
                <a:cubicBezTo>
                  <a:pt x="76" y="133"/>
                  <a:pt x="76" y="133"/>
                  <a:pt x="76" y="133"/>
                </a:cubicBezTo>
                <a:cubicBezTo>
                  <a:pt x="79" y="120"/>
                  <a:pt x="79" y="120"/>
                  <a:pt x="79" y="120"/>
                </a:cubicBezTo>
                <a:cubicBezTo>
                  <a:pt x="79" y="117"/>
                  <a:pt x="81" y="115"/>
                  <a:pt x="84" y="114"/>
                </a:cubicBezTo>
                <a:cubicBezTo>
                  <a:pt x="86" y="113"/>
                  <a:pt x="89" y="112"/>
                  <a:pt x="91" y="111"/>
                </a:cubicBezTo>
                <a:cubicBezTo>
                  <a:pt x="94" y="109"/>
                  <a:pt x="97" y="110"/>
                  <a:pt x="99" y="111"/>
                </a:cubicBezTo>
                <a:cubicBezTo>
                  <a:pt x="110" y="119"/>
                  <a:pt x="110" y="119"/>
                  <a:pt x="110" y="119"/>
                </a:cubicBezTo>
                <a:cubicBezTo>
                  <a:pt x="119" y="110"/>
                  <a:pt x="119" y="110"/>
                  <a:pt x="119" y="110"/>
                </a:cubicBezTo>
                <a:cubicBezTo>
                  <a:pt x="111" y="99"/>
                  <a:pt x="111" y="99"/>
                  <a:pt x="111" y="99"/>
                </a:cubicBezTo>
                <a:cubicBezTo>
                  <a:pt x="110" y="97"/>
                  <a:pt x="109" y="94"/>
                  <a:pt x="111" y="91"/>
                </a:cubicBezTo>
                <a:cubicBezTo>
                  <a:pt x="112" y="89"/>
                  <a:pt x="113" y="86"/>
                  <a:pt x="114" y="84"/>
                </a:cubicBezTo>
                <a:cubicBezTo>
                  <a:pt x="115" y="81"/>
                  <a:pt x="117" y="79"/>
                  <a:pt x="120" y="79"/>
                </a:cubicBezTo>
                <a:cubicBezTo>
                  <a:pt x="133" y="77"/>
                  <a:pt x="133" y="77"/>
                  <a:pt x="133" y="77"/>
                </a:cubicBezTo>
                <a:cubicBezTo>
                  <a:pt x="133" y="63"/>
                  <a:pt x="133" y="63"/>
                  <a:pt x="133" y="63"/>
                </a:cubicBezTo>
                <a:cubicBezTo>
                  <a:pt x="120" y="61"/>
                  <a:pt x="120" y="61"/>
                  <a:pt x="120" y="61"/>
                </a:cubicBezTo>
                <a:cubicBezTo>
                  <a:pt x="117" y="61"/>
                  <a:pt x="115" y="59"/>
                  <a:pt x="114" y="56"/>
                </a:cubicBezTo>
                <a:cubicBezTo>
                  <a:pt x="113" y="54"/>
                  <a:pt x="112" y="51"/>
                  <a:pt x="111" y="49"/>
                </a:cubicBezTo>
                <a:cubicBezTo>
                  <a:pt x="109" y="46"/>
                  <a:pt x="110" y="43"/>
                  <a:pt x="111" y="41"/>
                </a:cubicBezTo>
                <a:cubicBezTo>
                  <a:pt x="119" y="30"/>
                  <a:pt x="119" y="30"/>
                  <a:pt x="119" y="30"/>
                </a:cubicBezTo>
                <a:cubicBezTo>
                  <a:pt x="110" y="21"/>
                  <a:pt x="110" y="21"/>
                  <a:pt x="110" y="21"/>
                </a:cubicBezTo>
                <a:cubicBezTo>
                  <a:pt x="99" y="29"/>
                  <a:pt x="99" y="29"/>
                  <a:pt x="99" y="29"/>
                </a:cubicBezTo>
                <a:cubicBezTo>
                  <a:pt x="97" y="30"/>
                  <a:pt x="94" y="31"/>
                  <a:pt x="91" y="29"/>
                </a:cubicBezTo>
                <a:cubicBezTo>
                  <a:pt x="89" y="28"/>
                  <a:pt x="86" y="27"/>
                  <a:pt x="84" y="26"/>
                </a:cubicBezTo>
                <a:cubicBezTo>
                  <a:pt x="81" y="25"/>
                  <a:pt x="79" y="23"/>
                  <a:pt x="79" y="20"/>
                </a:cubicBezTo>
                <a:cubicBezTo>
                  <a:pt x="76" y="7"/>
                  <a:pt x="76" y="7"/>
                  <a:pt x="76" y="7"/>
                </a:cubicBezTo>
                <a:cubicBezTo>
                  <a:pt x="63" y="7"/>
                  <a:pt x="63" y="7"/>
                  <a:pt x="63" y="7"/>
                </a:cubicBezTo>
                <a:cubicBezTo>
                  <a:pt x="61" y="20"/>
                  <a:pt x="61" y="20"/>
                  <a:pt x="61" y="20"/>
                </a:cubicBezTo>
                <a:cubicBezTo>
                  <a:pt x="61" y="23"/>
                  <a:pt x="59" y="25"/>
                  <a:pt x="56" y="26"/>
                </a:cubicBezTo>
                <a:cubicBezTo>
                  <a:pt x="54" y="27"/>
                  <a:pt x="51" y="28"/>
                  <a:pt x="49" y="29"/>
                </a:cubicBezTo>
                <a:cubicBezTo>
                  <a:pt x="46" y="31"/>
                  <a:pt x="43" y="30"/>
                  <a:pt x="41" y="29"/>
                </a:cubicBezTo>
                <a:cubicBezTo>
                  <a:pt x="30" y="21"/>
                  <a:pt x="30" y="21"/>
                  <a:pt x="30" y="21"/>
                </a:cubicBezTo>
                <a:cubicBezTo>
                  <a:pt x="21" y="30"/>
                  <a:pt x="21" y="30"/>
                  <a:pt x="21" y="30"/>
                </a:cubicBezTo>
                <a:cubicBezTo>
                  <a:pt x="29" y="41"/>
                  <a:pt x="29" y="41"/>
                  <a:pt x="29" y="41"/>
                </a:cubicBezTo>
                <a:cubicBezTo>
                  <a:pt x="30" y="43"/>
                  <a:pt x="31" y="46"/>
                  <a:pt x="29" y="49"/>
                </a:cubicBezTo>
                <a:cubicBezTo>
                  <a:pt x="28" y="51"/>
                  <a:pt x="27" y="54"/>
                  <a:pt x="26" y="56"/>
                </a:cubicBezTo>
                <a:cubicBezTo>
                  <a:pt x="25" y="59"/>
                  <a:pt x="23" y="61"/>
                  <a:pt x="20" y="61"/>
                </a:cubicBezTo>
                <a:cubicBezTo>
                  <a:pt x="7" y="63"/>
                  <a:pt x="7" y="63"/>
                  <a:pt x="7" y="63"/>
                </a:cubicBezTo>
                <a:cubicBezTo>
                  <a:pt x="7" y="77"/>
                  <a:pt x="7" y="77"/>
                  <a:pt x="7" y="77"/>
                </a:cubicBezTo>
                <a:cubicBezTo>
                  <a:pt x="20" y="79"/>
                  <a:pt x="20" y="79"/>
                  <a:pt x="20" y="79"/>
                </a:cubicBezTo>
                <a:cubicBezTo>
                  <a:pt x="23" y="79"/>
                  <a:pt x="25" y="81"/>
                  <a:pt x="26" y="84"/>
                </a:cubicBezTo>
                <a:cubicBezTo>
                  <a:pt x="27" y="86"/>
                  <a:pt x="28" y="89"/>
                  <a:pt x="29" y="91"/>
                </a:cubicBezTo>
                <a:cubicBezTo>
                  <a:pt x="31" y="94"/>
                  <a:pt x="30" y="97"/>
                  <a:pt x="29" y="99"/>
                </a:cubicBezTo>
                <a:cubicBezTo>
                  <a:pt x="21" y="110"/>
                  <a:pt x="21" y="110"/>
                  <a:pt x="21" y="110"/>
                </a:cubicBezTo>
                <a:cubicBezTo>
                  <a:pt x="30" y="119"/>
                  <a:pt x="30" y="119"/>
                  <a:pt x="30" y="119"/>
                </a:cubicBezTo>
                <a:cubicBezTo>
                  <a:pt x="41" y="111"/>
                  <a:pt x="41" y="111"/>
                  <a:pt x="41" y="111"/>
                </a:cubicBezTo>
                <a:cubicBezTo>
                  <a:pt x="43" y="110"/>
                  <a:pt x="46" y="109"/>
                  <a:pt x="49" y="111"/>
                </a:cubicBezTo>
                <a:cubicBezTo>
                  <a:pt x="51" y="112"/>
                  <a:pt x="54" y="113"/>
                  <a:pt x="56" y="114"/>
                </a:cubicBezTo>
                <a:cubicBezTo>
                  <a:pt x="59" y="115"/>
                  <a:pt x="61" y="117"/>
                  <a:pt x="61" y="120"/>
                </a:cubicBezTo>
                <a:lnTo>
                  <a:pt x="63" y="133"/>
                </a:lnTo>
                <a:close/>
                <a:moveTo>
                  <a:pt x="20" y="110"/>
                </a:moveTo>
                <a:cubicBezTo>
                  <a:pt x="20" y="110"/>
                  <a:pt x="20" y="110"/>
                  <a:pt x="20" y="110"/>
                </a:cubicBezTo>
                <a:cubicBezTo>
                  <a:pt x="20" y="110"/>
                  <a:pt x="20" y="110"/>
                  <a:pt x="20" y="110"/>
                </a:cubicBezTo>
                <a:close/>
                <a:moveTo>
                  <a:pt x="120" y="110"/>
                </a:moveTo>
                <a:cubicBezTo>
                  <a:pt x="119" y="110"/>
                  <a:pt x="119" y="110"/>
                  <a:pt x="119" y="110"/>
                </a:cubicBezTo>
                <a:lnTo>
                  <a:pt x="120" y="110"/>
                </a:lnTo>
                <a:close/>
                <a:moveTo>
                  <a:pt x="133" y="77"/>
                </a:moveTo>
                <a:cubicBezTo>
                  <a:pt x="133" y="77"/>
                  <a:pt x="133" y="77"/>
                  <a:pt x="133" y="77"/>
                </a:cubicBezTo>
                <a:close/>
                <a:moveTo>
                  <a:pt x="7" y="77"/>
                </a:moveTo>
                <a:cubicBezTo>
                  <a:pt x="7" y="77"/>
                  <a:pt x="7" y="77"/>
                  <a:pt x="7" y="77"/>
                </a:cubicBezTo>
                <a:close/>
                <a:moveTo>
                  <a:pt x="134" y="76"/>
                </a:moveTo>
                <a:cubicBezTo>
                  <a:pt x="134" y="76"/>
                  <a:pt x="134" y="76"/>
                  <a:pt x="134" y="76"/>
                </a:cubicBezTo>
                <a:close/>
                <a:moveTo>
                  <a:pt x="6" y="76"/>
                </a:moveTo>
                <a:cubicBezTo>
                  <a:pt x="6" y="76"/>
                  <a:pt x="6" y="76"/>
                  <a:pt x="6" y="76"/>
                </a:cubicBezTo>
                <a:cubicBezTo>
                  <a:pt x="6" y="76"/>
                  <a:pt x="6" y="76"/>
                  <a:pt x="6" y="76"/>
                </a:cubicBezTo>
                <a:close/>
                <a:moveTo>
                  <a:pt x="110" y="20"/>
                </a:moveTo>
                <a:cubicBezTo>
                  <a:pt x="110" y="20"/>
                  <a:pt x="110" y="20"/>
                  <a:pt x="110" y="20"/>
                </a:cubicBezTo>
                <a:cubicBezTo>
                  <a:pt x="110" y="20"/>
                  <a:pt x="110" y="20"/>
                  <a:pt x="110" y="20"/>
                </a:cubicBezTo>
                <a:close/>
                <a:moveTo>
                  <a:pt x="110" y="20"/>
                </a:moveTo>
                <a:cubicBezTo>
                  <a:pt x="110" y="20"/>
                  <a:pt x="110" y="20"/>
                  <a:pt x="110" y="20"/>
                </a:cubicBezTo>
                <a:close/>
                <a:moveTo>
                  <a:pt x="70" y="98"/>
                </a:moveTo>
                <a:cubicBezTo>
                  <a:pt x="63" y="98"/>
                  <a:pt x="56" y="95"/>
                  <a:pt x="50" y="90"/>
                </a:cubicBezTo>
                <a:cubicBezTo>
                  <a:pt x="44" y="83"/>
                  <a:pt x="41" y="73"/>
                  <a:pt x="43" y="64"/>
                </a:cubicBezTo>
                <a:cubicBezTo>
                  <a:pt x="45" y="53"/>
                  <a:pt x="53" y="45"/>
                  <a:pt x="64" y="43"/>
                </a:cubicBezTo>
                <a:cubicBezTo>
                  <a:pt x="73" y="41"/>
                  <a:pt x="83" y="44"/>
                  <a:pt x="90" y="50"/>
                </a:cubicBezTo>
                <a:cubicBezTo>
                  <a:pt x="96" y="57"/>
                  <a:pt x="99" y="67"/>
                  <a:pt x="97" y="76"/>
                </a:cubicBezTo>
                <a:cubicBezTo>
                  <a:pt x="95" y="87"/>
                  <a:pt x="87" y="95"/>
                  <a:pt x="76" y="97"/>
                </a:cubicBezTo>
                <a:cubicBezTo>
                  <a:pt x="74" y="97"/>
                  <a:pt x="72" y="98"/>
                  <a:pt x="70" y="98"/>
                </a:cubicBezTo>
                <a:close/>
                <a:moveTo>
                  <a:pt x="70" y="49"/>
                </a:moveTo>
                <a:cubicBezTo>
                  <a:pt x="68" y="49"/>
                  <a:pt x="67" y="49"/>
                  <a:pt x="65" y="49"/>
                </a:cubicBezTo>
                <a:cubicBezTo>
                  <a:pt x="57" y="51"/>
                  <a:pt x="51" y="57"/>
                  <a:pt x="49" y="65"/>
                </a:cubicBezTo>
                <a:cubicBezTo>
                  <a:pt x="48" y="72"/>
                  <a:pt x="50" y="80"/>
                  <a:pt x="55" y="85"/>
                </a:cubicBezTo>
                <a:cubicBezTo>
                  <a:pt x="60" y="90"/>
                  <a:pt x="68" y="92"/>
                  <a:pt x="75" y="91"/>
                </a:cubicBezTo>
                <a:cubicBezTo>
                  <a:pt x="75" y="91"/>
                  <a:pt x="75" y="91"/>
                  <a:pt x="75" y="91"/>
                </a:cubicBezTo>
                <a:cubicBezTo>
                  <a:pt x="83" y="89"/>
                  <a:pt x="89" y="83"/>
                  <a:pt x="91" y="75"/>
                </a:cubicBezTo>
                <a:cubicBezTo>
                  <a:pt x="92" y="68"/>
                  <a:pt x="90" y="60"/>
                  <a:pt x="85" y="55"/>
                </a:cubicBezTo>
                <a:cubicBezTo>
                  <a:pt x="81" y="51"/>
                  <a:pt x="76" y="49"/>
                  <a:pt x="70" y="49"/>
                </a:cubicBezTo>
                <a:close/>
              </a:path>
            </a:pathLst>
          </a:custGeom>
          <a:solidFill>
            <a:srgbClr val="FFFFFF"/>
          </a:solidFill>
          <a:ln>
            <a:noFill/>
          </a:ln>
        </p:spPr>
        <p:txBody>
          <a:bodyPr/>
          <a:p>
            <a:endParaRPr lang="en-US">
              <a:latin typeface="Arial" panose="020B0604020202020204" pitchFamily="34" charset="0"/>
              <a:cs typeface="Arial" panose="020B0604020202020204" pitchFamily="34" charset="0"/>
            </a:endParaRPr>
          </a:p>
        </p:txBody>
      </p:sp>
      <p:sp>
        <p:nvSpPr>
          <p:cNvPr id="1048654" name="Freeform 26"/>
          <p:cNvSpPr>
            <a:spLocks noEditPoints="1"/>
          </p:cNvSpPr>
          <p:nvPr/>
        </p:nvSpPr>
        <p:spPr bwMode="auto">
          <a:xfrm>
            <a:off x="5848908" y="5462334"/>
            <a:ext cx="499461" cy="450374"/>
          </a:xfrm>
          <a:custGeom>
            <a:avLst/>
            <a:gdLst>
              <a:gd name="T0" fmla="*/ 2147483646 w 148"/>
              <a:gd name="T1" fmla="*/ 2147483646 h 133"/>
              <a:gd name="T2" fmla="*/ 2147483646 w 148"/>
              <a:gd name="T3" fmla="*/ 2147483646 h 133"/>
              <a:gd name="T4" fmla="*/ 2147483646 w 148"/>
              <a:gd name="T5" fmla="*/ 2147483646 h 133"/>
              <a:gd name="T6" fmla="*/ 2147483646 w 148"/>
              <a:gd name="T7" fmla="*/ 2147483646 h 133"/>
              <a:gd name="T8" fmla="*/ 2147483646 w 148"/>
              <a:gd name="T9" fmla="*/ 2147483646 h 133"/>
              <a:gd name="T10" fmla="*/ 2147483646 w 148"/>
              <a:gd name="T11" fmla="*/ 2147483646 h 133"/>
              <a:gd name="T12" fmla="*/ 2147483646 w 148"/>
              <a:gd name="T13" fmla="*/ 2147483646 h 133"/>
              <a:gd name="T14" fmla="*/ 2147483646 w 148"/>
              <a:gd name="T15" fmla="*/ 2147483646 h 133"/>
              <a:gd name="T16" fmla="*/ 2147483646 w 148"/>
              <a:gd name="T17" fmla="*/ 2147483646 h 133"/>
              <a:gd name="T18" fmla="*/ 2147483646 w 148"/>
              <a:gd name="T19" fmla="*/ 2147483646 h 133"/>
              <a:gd name="T20" fmla="*/ 2147483646 w 148"/>
              <a:gd name="T21" fmla="*/ 2147483646 h 133"/>
              <a:gd name="T22" fmla="*/ 2147483646 w 148"/>
              <a:gd name="T23" fmla="*/ 2147483646 h 133"/>
              <a:gd name="T24" fmla="*/ 2147483646 w 148"/>
              <a:gd name="T25" fmla="*/ 2147483646 h 133"/>
              <a:gd name="T26" fmla="*/ 2147483646 w 148"/>
              <a:gd name="T27" fmla="*/ 2147483646 h 133"/>
              <a:gd name="T28" fmla="*/ 2147483646 w 148"/>
              <a:gd name="T29" fmla="*/ 2147483646 h 133"/>
              <a:gd name="T30" fmla="*/ 2147483646 w 148"/>
              <a:gd name="T31" fmla="*/ 2147483646 h 133"/>
              <a:gd name="T32" fmla="*/ 2147483646 w 148"/>
              <a:gd name="T33" fmla="*/ 2147483646 h 133"/>
              <a:gd name="T34" fmla="*/ 2147483646 w 148"/>
              <a:gd name="T35" fmla="*/ 2147483646 h 133"/>
              <a:gd name="T36" fmla="*/ 2147483646 w 148"/>
              <a:gd name="T37" fmla="*/ 2147483646 h 133"/>
              <a:gd name="T38" fmla="*/ 2147483646 w 148"/>
              <a:gd name="T39" fmla="*/ 2147483646 h 133"/>
              <a:gd name="T40" fmla="*/ 2147483646 w 148"/>
              <a:gd name="T41" fmla="*/ 2147483646 h 133"/>
              <a:gd name="T42" fmla="*/ 2147483646 w 148"/>
              <a:gd name="T43" fmla="*/ 2147483646 h 133"/>
              <a:gd name="T44" fmla="*/ 2147483646 w 148"/>
              <a:gd name="T45" fmla="*/ 2147483646 h 133"/>
              <a:gd name="T46" fmla="*/ 2147483646 w 148"/>
              <a:gd name="T47" fmla="*/ 2147483646 h 133"/>
              <a:gd name="T48" fmla="*/ 2147483646 w 148"/>
              <a:gd name="T49" fmla="*/ 2147483646 h 133"/>
              <a:gd name="T50" fmla="*/ 2147483646 w 148"/>
              <a:gd name="T51" fmla="*/ 2147483646 h 133"/>
              <a:gd name="T52" fmla="*/ 2147483646 w 148"/>
              <a:gd name="T53" fmla="*/ 2147483646 h 133"/>
              <a:gd name="T54" fmla="*/ 2147483646 w 148"/>
              <a:gd name="T55" fmla="*/ 2147483646 h 133"/>
              <a:gd name="T56" fmla="*/ 2147483646 w 148"/>
              <a:gd name="T57" fmla="*/ 2147483646 h 133"/>
              <a:gd name="T58" fmla="*/ 2147483646 w 148"/>
              <a:gd name="T59" fmla="*/ 2147483646 h 133"/>
              <a:gd name="T60" fmla="*/ 2147483646 w 148"/>
              <a:gd name="T61" fmla="*/ 2147483646 h 133"/>
              <a:gd name="T62" fmla="*/ 2147483646 w 148"/>
              <a:gd name="T63" fmla="*/ 2147483646 h 133"/>
              <a:gd name="T64" fmla="*/ 2147483646 w 148"/>
              <a:gd name="T65" fmla="*/ 2147483646 h 133"/>
              <a:gd name="T66" fmla="*/ 2147483646 w 148"/>
              <a:gd name="T67" fmla="*/ 2147483646 h 133"/>
              <a:gd name="T68" fmla="*/ 2147483646 w 148"/>
              <a:gd name="T69" fmla="*/ 2147483646 h 133"/>
              <a:gd name="T70" fmla="*/ 2147483646 w 148"/>
              <a:gd name="T71" fmla="*/ 2147483646 h 133"/>
              <a:gd name="T72" fmla="*/ 2147483646 w 148"/>
              <a:gd name="T73" fmla="*/ 2147483646 h 133"/>
              <a:gd name="T74" fmla="*/ 2147483646 w 148"/>
              <a:gd name="T75" fmla="*/ 2147483646 h 133"/>
              <a:gd name="T76" fmla="*/ 2147483646 w 148"/>
              <a:gd name="T77" fmla="*/ 2147483646 h 133"/>
              <a:gd name="T78" fmla="*/ 2147483646 w 148"/>
              <a:gd name="T79" fmla="*/ 2147483646 h 133"/>
              <a:gd name="T80" fmla="*/ 2147483646 w 148"/>
              <a:gd name="T81" fmla="*/ 2147483646 h 133"/>
              <a:gd name="T82" fmla="*/ 2147483646 w 148"/>
              <a:gd name="T83" fmla="*/ 2147483646 h 133"/>
              <a:gd name="T84" fmla="*/ 2147483646 w 148"/>
              <a:gd name="T85" fmla="*/ 2147483646 h 133"/>
              <a:gd name="T86" fmla="*/ 2147483646 w 148"/>
              <a:gd name="T87" fmla="*/ 2147483646 h 133"/>
              <a:gd name="T88" fmla="*/ 2147483646 w 148"/>
              <a:gd name="T89" fmla="*/ 2147483646 h 133"/>
              <a:gd name="T90" fmla="*/ 2147483646 w 148"/>
              <a:gd name="T91" fmla="*/ 2147483646 h 133"/>
              <a:gd name="T92" fmla="*/ 0 w 148"/>
              <a:gd name="T93" fmla="*/ 2147483646 h 133"/>
              <a:gd name="T94" fmla="*/ 2147483646 w 148"/>
              <a:gd name="T95" fmla="*/ 2147483646 h 133"/>
              <a:gd name="T96" fmla="*/ 2147483646 w 148"/>
              <a:gd name="T97" fmla="*/ 2147483646 h 133"/>
              <a:gd name="T98" fmla="*/ 2147483646 w 148"/>
              <a:gd name="T99" fmla="*/ 2147483646 h 133"/>
              <a:gd name="T100" fmla="*/ 2147483646 w 148"/>
              <a:gd name="T101" fmla="*/ 2147483646 h 133"/>
              <a:gd name="T102" fmla="*/ 2147483646 w 148"/>
              <a:gd name="T103" fmla="*/ 2147483646 h 13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8" h="133">
                <a:moveTo>
                  <a:pt x="32" y="60"/>
                </a:moveTo>
                <a:cubicBezTo>
                  <a:pt x="28" y="60"/>
                  <a:pt x="24" y="64"/>
                  <a:pt x="24" y="68"/>
                </a:cubicBezTo>
                <a:cubicBezTo>
                  <a:pt x="24" y="102"/>
                  <a:pt x="24" y="102"/>
                  <a:pt x="24" y="102"/>
                </a:cubicBezTo>
                <a:cubicBezTo>
                  <a:pt x="24" y="107"/>
                  <a:pt x="28" y="110"/>
                  <a:pt x="32" y="110"/>
                </a:cubicBezTo>
                <a:cubicBezTo>
                  <a:pt x="40" y="110"/>
                  <a:pt x="40" y="110"/>
                  <a:pt x="40" y="110"/>
                </a:cubicBezTo>
                <a:cubicBezTo>
                  <a:pt x="45" y="110"/>
                  <a:pt x="49" y="107"/>
                  <a:pt x="49" y="102"/>
                </a:cubicBezTo>
                <a:cubicBezTo>
                  <a:pt x="49" y="68"/>
                  <a:pt x="49" y="68"/>
                  <a:pt x="49" y="68"/>
                </a:cubicBezTo>
                <a:cubicBezTo>
                  <a:pt x="49" y="64"/>
                  <a:pt x="45" y="60"/>
                  <a:pt x="40" y="60"/>
                </a:cubicBezTo>
                <a:lnTo>
                  <a:pt x="32" y="60"/>
                </a:lnTo>
                <a:close/>
                <a:moveTo>
                  <a:pt x="42" y="68"/>
                </a:moveTo>
                <a:cubicBezTo>
                  <a:pt x="42" y="102"/>
                  <a:pt x="42" y="102"/>
                  <a:pt x="42" y="102"/>
                </a:cubicBezTo>
                <a:cubicBezTo>
                  <a:pt x="42" y="103"/>
                  <a:pt x="41" y="104"/>
                  <a:pt x="40" y="104"/>
                </a:cubicBezTo>
                <a:cubicBezTo>
                  <a:pt x="32" y="104"/>
                  <a:pt x="32" y="104"/>
                  <a:pt x="32" y="104"/>
                </a:cubicBezTo>
                <a:cubicBezTo>
                  <a:pt x="31" y="104"/>
                  <a:pt x="30" y="103"/>
                  <a:pt x="30" y="102"/>
                </a:cubicBezTo>
                <a:cubicBezTo>
                  <a:pt x="30" y="68"/>
                  <a:pt x="30" y="68"/>
                  <a:pt x="30" y="68"/>
                </a:cubicBezTo>
                <a:cubicBezTo>
                  <a:pt x="30" y="67"/>
                  <a:pt x="31" y="66"/>
                  <a:pt x="32" y="66"/>
                </a:cubicBezTo>
                <a:cubicBezTo>
                  <a:pt x="40" y="66"/>
                  <a:pt x="40" y="66"/>
                  <a:pt x="40" y="66"/>
                </a:cubicBezTo>
                <a:cubicBezTo>
                  <a:pt x="41" y="66"/>
                  <a:pt x="42" y="67"/>
                  <a:pt x="42" y="68"/>
                </a:cubicBezTo>
                <a:close/>
                <a:moveTo>
                  <a:pt x="62" y="48"/>
                </a:moveTo>
                <a:cubicBezTo>
                  <a:pt x="58" y="48"/>
                  <a:pt x="54" y="52"/>
                  <a:pt x="54" y="56"/>
                </a:cubicBezTo>
                <a:cubicBezTo>
                  <a:pt x="54" y="102"/>
                  <a:pt x="54" y="102"/>
                  <a:pt x="54" y="102"/>
                </a:cubicBezTo>
                <a:cubicBezTo>
                  <a:pt x="54" y="107"/>
                  <a:pt x="58" y="110"/>
                  <a:pt x="62" y="110"/>
                </a:cubicBezTo>
                <a:cubicBezTo>
                  <a:pt x="71" y="110"/>
                  <a:pt x="71" y="110"/>
                  <a:pt x="71" y="110"/>
                </a:cubicBezTo>
                <a:cubicBezTo>
                  <a:pt x="75" y="110"/>
                  <a:pt x="79" y="107"/>
                  <a:pt x="79" y="102"/>
                </a:cubicBezTo>
                <a:cubicBezTo>
                  <a:pt x="79" y="56"/>
                  <a:pt x="79" y="56"/>
                  <a:pt x="79" y="56"/>
                </a:cubicBezTo>
                <a:cubicBezTo>
                  <a:pt x="79" y="52"/>
                  <a:pt x="75" y="48"/>
                  <a:pt x="71" y="48"/>
                </a:cubicBezTo>
                <a:lnTo>
                  <a:pt x="62" y="48"/>
                </a:lnTo>
                <a:close/>
                <a:moveTo>
                  <a:pt x="72" y="56"/>
                </a:moveTo>
                <a:cubicBezTo>
                  <a:pt x="72" y="102"/>
                  <a:pt x="72" y="102"/>
                  <a:pt x="72" y="102"/>
                </a:cubicBezTo>
                <a:cubicBezTo>
                  <a:pt x="72" y="103"/>
                  <a:pt x="72" y="104"/>
                  <a:pt x="71" y="104"/>
                </a:cubicBezTo>
                <a:cubicBezTo>
                  <a:pt x="62" y="104"/>
                  <a:pt x="62" y="104"/>
                  <a:pt x="62" y="104"/>
                </a:cubicBezTo>
                <a:cubicBezTo>
                  <a:pt x="61" y="104"/>
                  <a:pt x="61" y="103"/>
                  <a:pt x="61" y="102"/>
                </a:cubicBezTo>
                <a:cubicBezTo>
                  <a:pt x="61" y="56"/>
                  <a:pt x="61" y="56"/>
                  <a:pt x="61" y="56"/>
                </a:cubicBezTo>
                <a:cubicBezTo>
                  <a:pt x="61" y="55"/>
                  <a:pt x="61" y="54"/>
                  <a:pt x="62" y="54"/>
                </a:cubicBezTo>
                <a:cubicBezTo>
                  <a:pt x="71" y="54"/>
                  <a:pt x="71" y="54"/>
                  <a:pt x="71" y="54"/>
                </a:cubicBezTo>
                <a:cubicBezTo>
                  <a:pt x="72" y="54"/>
                  <a:pt x="72" y="55"/>
                  <a:pt x="72" y="56"/>
                </a:cubicBezTo>
                <a:close/>
                <a:moveTo>
                  <a:pt x="93" y="38"/>
                </a:moveTo>
                <a:cubicBezTo>
                  <a:pt x="88" y="38"/>
                  <a:pt x="84" y="41"/>
                  <a:pt x="84" y="46"/>
                </a:cubicBezTo>
                <a:cubicBezTo>
                  <a:pt x="84" y="102"/>
                  <a:pt x="84" y="102"/>
                  <a:pt x="84" y="102"/>
                </a:cubicBezTo>
                <a:cubicBezTo>
                  <a:pt x="84" y="107"/>
                  <a:pt x="88" y="110"/>
                  <a:pt x="93" y="110"/>
                </a:cubicBezTo>
                <a:cubicBezTo>
                  <a:pt x="101" y="110"/>
                  <a:pt x="101" y="110"/>
                  <a:pt x="101" y="110"/>
                </a:cubicBezTo>
                <a:cubicBezTo>
                  <a:pt x="105" y="110"/>
                  <a:pt x="109" y="107"/>
                  <a:pt x="109" y="102"/>
                </a:cubicBezTo>
                <a:cubicBezTo>
                  <a:pt x="109" y="46"/>
                  <a:pt x="109" y="46"/>
                  <a:pt x="109" y="46"/>
                </a:cubicBezTo>
                <a:cubicBezTo>
                  <a:pt x="109" y="41"/>
                  <a:pt x="105" y="38"/>
                  <a:pt x="101" y="38"/>
                </a:cubicBezTo>
                <a:lnTo>
                  <a:pt x="93" y="38"/>
                </a:lnTo>
                <a:close/>
                <a:moveTo>
                  <a:pt x="103" y="46"/>
                </a:moveTo>
                <a:cubicBezTo>
                  <a:pt x="103" y="102"/>
                  <a:pt x="103" y="102"/>
                  <a:pt x="103" y="102"/>
                </a:cubicBezTo>
                <a:cubicBezTo>
                  <a:pt x="103" y="103"/>
                  <a:pt x="102" y="104"/>
                  <a:pt x="101" y="104"/>
                </a:cubicBezTo>
                <a:cubicBezTo>
                  <a:pt x="93" y="104"/>
                  <a:pt x="93" y="104"/>
                  <a:pt x="93" y="104"/>
                </a:cubicBezTo>
                <a:cubicBezTo>
                  <a:pt x="92" y="104"/>
                  <a:pt x="91" y="103"/>
                  <a:pt x="91" y="102"/>
                </a:cubicBezTo>
                <a:cubicBezTo>
                  <a:pt x="91" y="46"/>
                  <a:pt x="91" y="46"/>
                  <a:pt x="91" y="46"/>
                </a:cubicBezTo>
                <a:cubicBezTo>
                  <a:pt x="91" y="45"/>
                  <a:pt x="92" y="44"/>
                  <a:pt x="93" y="44"/>
                </a:cubicBezTo>
                <a:cubicBezTo>
                  <a:pt x="101" y="44"/>
                  <a:pt x="101" y="44"/>
                  <a:pt x="101" y="44"/>
                </a:cubicBezTo>
                <a:cubicBezTo>
                  <a:pt x="102" y="44"/>
                  <a:pt x="103" y="45"/>
                  <a:pt x="103" y="46"/>
                </a:cubicBezTo>
                <a:close/>
                <a:moveTo>
                  <a:pt x="115" y="35"/>
                </a:moveTo>
                <a:cubicBezTo>
                  <a:pt x="115" y="102"/>
                  <a:pt x="115" y="102"/>
                  <a:pt x="115" y="102"/>
                </a:cubicBezTo>
                <a:cubicBezTo>
                  <a:pt x="115" y="107"/>
                  <a:pt x="118" y="110"/>
                  <a:pt x="123" y="110"/>
                </a:cubicBezTo>
                <a:cubicBezTo>
                  <a:pt x="131" y="110"/>
                  <a:pt x="131" y="110"/>
                  <a:pt x="131" y="110"/>
                </a:cubicBezTo>
                <a:cubicBezTo>
                  <a:pt x="136" y="110"/>
                  <a:pt x="139" y="107"/>
                  <a:pt x="139" y="102"/>
                </a:cubicBezTo>
                <a:cubicBezTo>
                  <a:pt x="139" y="35"/>
                  <a:pt x="139" y="35"/>
                  <a:pt x="139" y="35"/>
                </a:cubicBezTo>
                <a:cubicBezTo>
                  <a:pt x="139" y="31"/>
                  <a:pt x="136" y="27"/>
                  <a:pt x="131" y="27"/>
                </a:cubicBezTo>
                <a:cubicBezTo>
                  <a:pt x="123" y="27"/>
                  <a:pt x="123" y="27"/>
                  <a:pt x="123" y="27"/>
                </a:cubicBezTo>
                <a:cubicBezTo>
                  <a:pt x="118" y="27"/>
                  <a:pt x="115" y="31"/>
                  <a:pt x="115" y="35"/>
                </a:cubicBezTo>
                <a:close/>
                <a:moveTo>
                  <a:pt x="133" y="35"/>
                </a:moveTo>
                <a:cubicBezTo>
                  <a:pt x="133" y="102"/>
                  <a:pt x="133" y="102"/>
                  <a:pt x="133" y="102"/>
                </a:cubicBezTo>
                <a:cubicBezTo>
                  <a:pt x="133" y="103"/>
                  <a:pt x="132" y="104"/>
                  <a:pt x="131" y="104"/>
                </a:cubicBezTo>
                <a:cubicBezTo>
                  <a:pt x="123" y="104"/>
                  <a:pt x="123" y="104"/>
                  <a:pt x="123" y="104"/>
                </a:cubicBezTo>
                <a:cubicBezTo>
                  <a:pt x="122" y="104"/>
                  <a:pt x="121" y="103"/>
                  <a:pt x="121" y="102"/>
                </a:cubicBezTo>
                <a:cubicBezTo>
                  <a:pt x="121" y="35"/>
                  <a:pt x="121" y="35"/>
                  <a:pt x="121" y="35"/>
                </a:cubicBezTo>
                <a:cubicBezTo>
                  <a:pt x="121" y="34"/>
                  <a:pt x="122" y="33"/>
                  <a:pt x="123" y="33"/>
                </a:cubicBezTo>
                <a:cubicBezTo>
                  <a:pt x="131" y="33"/>
                  <a:pt x="131" y="33"/>
                  <a:pt x="131" y="33"/>
                </a:cubicBezTo>
                <a:cubicBezTo>
                  <a:pt x="132" y="33"/>
                  <a:pt x="133" y="34"/>
                  <a:pt x="133" y="35"/>
                </a:cubicBezTo>
                <a:close/>
                <a:moveTo>
                  <a:pt x="77" y="26"/>
                </a:moveTo>
                <a:cubicBezTo>
                  <a:pt x="96" y="18"/>
                  <a:pt x="116" y="7"/>
                  <a:pt x="116" y="7"/>
                </a:cubicBezTo>
                <a:cubicBezTo>
                  <a:pt x="113" y="0"/>
                  <a:pt x="113" y="0"/>
                  <a:pt x="113" y="0"/>
                </a:cubicBezTo>
                <a:cubicBezTo>
                  <a:pt x="119" y="2"/>
                  <a:pt x="119" y="2"/>
                  <a:pt x="119" y="2"/>
                </a:cubicBezTo>
                <a:cubicBezTo>
                  <a:pt x="126" y="5"/>
                  <a:pt x="126" y="5"/>
                  <a:pt x="126" y="5"/>
                </a:cubicBezTo>
                <a:cubicBezTo>
                  <a:pt x="124" y="12"/>
                  <a:pt x="124" y="12"/>
                  <a:pt x="124" y="12"/>
                </a:cubicBezTo>
                <a:cubicBezTo>
                  <a:pt x="123" y="20"/>
                  <a:pt x="123" y="20"/>
                  <a:pt x="123" y="20"/>
                </a:cubicBezTo>
                <a:cubicBezTo>
                  <a:pt x="119" y="12"/>
                  <a:pt x="119" y="12"/>
                  <a:pt x="119" y="12"/>
                </a:cubicBezTo>
                <a:cubicBezTo>
                  <a:pt x="116" y="14"/>
                  <a:pt x="98" y="25"/>
                  <a:pt x="79" y="32"/>
                </a:cubicBezTo>
                <a:cubicBezTo>
                  <a:pt x="57" y="41"/>
                  <a:pt x="29" y="46"/>
                  <a:pt x="29" y="46"/>
                </a:cubicBezTo>
                <a:cubicBezTo>
                  <a:pt x="28" y="46"/>
                  <a:pt x="28" y="46"/>
                  <a:pt x="28" y="46"/>
                </a:cubicBezTo>
                <a:cubicBezTo>
                  <a:pt x="27" y="46"/>
                  <a:pt x="25" y="45"/>
                  <a:pt x="25" y="44"/>
                </a:cubicBezTo>
                <a:cubicBezTo>
                  <a:pt x="25" y="42"/>
                  <a:pt x="26" y="40"/>
                  <a:pt x="27" y="40"/>
                </a:cubicBezTo>
                <a:cubicBezTo>
                  <a:pt x="28" y="40"/>
                  <a:pt x="55" y="34"/>
                  <a:pt x="77" y="26"/>
                </a:cubicBezTo>
                <a:close/>
                <a:moveTo>
                  <a:pt x="148" y="122"/>
                </a:moveTo>
                <a:cubicBezTo>
                  <a:pt x="144" y="127"/>
                  <a:pt x="144" y="127"/>
                  <a:pt x="144" y="127"/>
                </a:cubicBezTo>
                <a:cubicBezTo>
                  <a:pt x="139" y="133"/>
                  <a:pt x="139" y="133"/>
                  <a:pt x="139" y="133"/>
                </a:cubicBezTo>
                <a:cubicBezTo>
                  <a:pt x="139" y="125"/>
                  <a:pt x="139" y="125"/>
                  <a:pt x="139" y="125"/>
                </a:cubicBezTo>
                <a:cubicBezTo>
                  <a:pt x="12" y="125"/>
                  <a:pt x="12" y="125"/>
                  <a:pt x="12" y="125"/>
                </a:cubicBezTo>
                <a:cubicBezTo>
                  <a:pt x="11" y="125"/>
                  <a:pt x="9" y="124"/>
                  <a:pt x="9" y="122"/>
                </a:cubicBezTo>
                <a:cubicBezTo>
                  <a:pt x="9" y="21"/>
                  <a:pt x="9" y="21"/>
                  <a:pt x="9" y="21"/>
                </a:cubicBezTo>
                <a:cubicBezTo>
                  <a:pt x="0" y="21"/>
                  <a:pt x="0" y="21"/>
                  <a:pt x="0" y="21"/>
                </a:cubicBezTo>
                <a:cubicBezTo>
                  <a:pt x="6" y="15"/>
                  <a:pt x="6" y="15"/>
                  <a:pt x="6" y="15"/>
                </a:cubicBezTo>
                <a:cubicBezTo>
                  <a:pt x="12" y="10"/>
                  <a:pt x="12" y="10"/>
                  <a:pt x="12" y="10"/>
                </a:cubicBezTo>
                <a:cubicBezTo>
                  <a:pt x="19" y="15"/>
                  <a:pt x="19" y="15"/>
                  <a:pt x="19" y="15"/>
                </a:cubicBezTo>
                <a:cubicBezTo>
                  <a:pt x="25" y="21"/>
                  <a:pt x="25" y="21"/>
                  <a:pt x="25" y="21"/>
                </a:cubicBezTo>
                <a:cubicBezTo>
                  <a:pt x="16" y="21"/>
                  <a:pt x="16" y="21"/>
                  <a:pt x="16" y="21"/>
                </a:cubicBezTo>
                <a:cubicBezTo>
                  <a:pt x="16" y="119"/>
                  <a:pt x="16" y="119"/>
                  <a:pt x="16" y="119"/>
                </a:cubicBezTo>
                <a:cubicBezTo>
                  <a:pt x="139" y="119"/>
                  <a:pt x="139" y="119"/>
                  <a:pt x="139" y="119"/>
                </a:cubicBezTo>
                <a:cubicBezTo>
                  <a:pt x="139" y="111"/>
                  <a:pt x="139" y="111"/>
                  <a:pt x="139" y="111"/>
                </a:cubicBezTo>
                <a:cubicBezTo>
                  <a:pt x="144" y="116"/>
                  <a:pt x="144" y="116"/>
                  <a:pt x="144" y="116"/>
                </a:cubicBezTo>
                <a:lnTo>
                  <a:pt x="148" y="122"/>
                </a:lnTo>
                <a:close/>
              </a:path>
            </a:pathLst>
          </a:custGeom>
          <a:solidFill>
            <a:srgbClr val="FFFFFF"/>
          </a:solidFill>
          <a:ln>
            <a:noFill/>
          </a:ln>
        </p:spPr>
        <p:txBody>
          <a:bodyPr/>
          <a:p>
            <a:endParaRPr lang="en-US">
              <a:latin typeface="Arial" panose="020B0604020202020204" pitchFamily="34" charset="0"/>
              <a:cs typeface="Arial" panose="020B0604020202020204" pitchFamily="34" charset="0"/>
            </a:endParaRPr>
          </a:p>
        </p:txBody>
      </p:sp>
      <p:sp>
        <p:nvSpPr>
          <p:cNvPr id="1049035" name=""/>
          <p:cNvSpPr txBox="1"/>
          <p:nvPr/>
        </p:nvSpPr>
        <p:spPr>
          <a:xfrm rot="8492">
            <a:off x="2423274" y="1537712"/>
            <a:ext cx="6023357" cy="4282440"/>
          </a:xfrm>
          <a:prstGeom prst="rect"/>
        </p:spPr>
        <p:txBody>
          <a:bodyPr rtlCol="0" wrap="square">
            <a:spAutoFit/>
          </a:bodyPr>
          <a:p>
            <a:r>
              <a:rPr sz="2800" lang="en-US">
                <a:solidFill>
                  <a:srgbClr val="000000"/>
                </a:solidFill>
              </a:rPr>
              <a:t>The main causes of breast cancer are:</a:t>
            </a:r>
            <a:endParaRPr sz="2800" lang="en-US">
              <a:solidFill>
                <a:srgbClr val="000000"/>
              </a:solidFill>
            </a:endParaRPr>
          </a:p>
          <a:p>
            <a:r>
              <a:rPr sz="2800" lang="en-US">
                <a:solidFill>
                  <a:srgbClr val="000000"/>
                </a:solidFill>
              </a:rPr>
              <a:t>1. Genetic Mutations(e.g., BRCA1 and BRCA2)</a:t>
            </a:r>
            <a:endParaRPr sz="2800" lang="en-US">
              <a:solidFill>
                <a:srgbClr val="000000"/>
              </a:solidFill>
            </a:endParaRPr>
          </a:p>
          <a:p>
            <a:r>
              <a:rPr sz="2800" lang="en-US">
                <a:solidFill>
                  <a:srgbClr val="000000"/>
                </a:solidFill>
              </a:rPr>
              <a:t>2. Family History</a:t>
            </a:r>
            <a:endParaRPr sz="2800" lang="en-US">
              <a:solidFill>
                <a:srgbClr val="000000"/>
              </a:solidFill>
            </a:endParaRPr>
          </a:p>
          <a:p>
            <a:r>
              <a:rPr sz="2800" lang="en-US">
                <a:solidFill>
                  <a:srgbClr val="000000"/>
                </a:solidFill>
              </a:rPr>
              <a:t>3. Hormonal Factors(e.g., prolonged estrogen exposure)</a:t>
            </a:r>
            <a:endParaRPr sz="2800" lang="en-US">
              <a:solidFill>
                <a:srgbClr val="000000"/>
              </a:solidFill>
            </a:endParaRPr>
          </a:p>
          <a:p>
            <a:r>
              <a:rPr sz="2800" lang="en-US">
                <a:solidFill>
                  <a:srgbClr val="000000"/>
                </a:solidFill>
              </a:rPr>
              <a:t>4. Age</a:t>
            </a:r>
            <a:endParaRPr sz="2800" lang="en-US">
              <a:solidFill>
                <a:srgbClr val="000000"/>
              </a:solidFill>
            </a:endParaRPr>
          </a:p>
          <a:p>
            <a:r>
              <a:rPr sz="2800" lang="en-US">
                <a:solidFill>
                  <a:srgbClr val="000000"/>
                </a:solidFill>
              </a:rPr>
              <a:t>5. Lifestyle Factors** (e.g., smoking, obesity)</a:t>
            </a:r>
            <a:endParaRPr sz="2800" lang="en-US">
              <a:solidFill>
                <a:srgbClr val="000000"/>
              </a:solidFill>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7"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8"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56"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57"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7" name="组合 7"/>
          <p:cNvGrpSpPr/>
          <p:nvPr/>
        </p:nvGrpSpPr>
        <p:grpSpPr>
          <a:xfrm>
            <a:off x="1188668" y="2871969"/>
            <a:ext cx="1200042" cy="3416869"/>
            <a:chOff x="1188668" y="2871969"/>
            <a:chExt cx="1200042" cy="3416869"/>
          </a:xfrm>
          <a:solidFill>
            <a:srgbClr val="01B5EE"/>
          </a:solidFill>
        </p:grpSpPr>
        <p:sp>
          <p:nvSpPr>
            <p:cNvPr id="1048658" name="Freeform 1218"/>
            <p:cNvSpPr/>
            <p:nvPr/>
          </p:nvSpPr>
          <p:spPr bwMode="auto">
            <a:xfrm>
              <a:off x="1791079" y="3485253"/>
              <a:ext cx="129090" cy="925404"/>
            </a:xfrm>
            <a:custGeom>
              <a:avLst/>
              <a:ahLst/>
              <a:cxnLst>
                <a:cxn ang="0">
                  <a:pos x="13" y="0"/>
                </a:cxn>
                <a:cxn ang="0">
                  <a:pos x="13" y="0"/>
                </a:cxn>
                <a:cxn ang="0">
                  <a:pos x="9" y="7"/>
                </a:cxn>
                <a:cxn ang="0">
                  <a:pos x="13" y="16"/>
                </a:cxn>
                <a:cxn ang="0">
                  <a:pos x="0" y="148"/>
                </a:cxn>
                <a:cxn ang="0">
                  <a:pos x="13" y="161"/>
                </a:cxn>
                <a:cxn ang="0">
                  <a:pos x="26" y="149"/>
                </a:cxn>
                <a:cxn ang="0">
                  <a:pos x="13" y="16"/>
                </a:cxn>
                <a:cxn ang="0">
                  <a:pos x="17" y="6"/>
                </a:cxn>
                <a:cxn ang="0">
                  <a:pos x="13" y="0"/>
                </a:cxn>
              </a:cxnLst>
              <a:rect l="0" t="0" r="r" b="b"/>
              <a:pathLst>
                <a:path w="26" h="161">
                  <a:moveTo>
                    <a:pt x="13" y="0"/>
                  </a:moveTo>
                  <a:cubicBezTo>
                    <a:pt x="13" y="0"/>
                    <a:pt x="13" y="0"/>
                    <a:pt x="13" y="0"/>
                  </a:cubicBezTo>
                  <a:cubicBezTo>
                    <a:pt x="12" y="0"/>
                    <a:pt x="9" y="4"/>
                    <a:pt x="9" y="7"/>
                  </a:cubicBezTo>
                  <a:cubicBezTo>
                    <a:pt x="9" y="8"/>
                    <a:pt x="12" y="14"/>
                    <a:pt x="13" y="16"/>
                  </a:cubicBezTo>
                  <a:cubicBezTo>
                    <a:pt x="0" y="148"/>
                    <a:pt x="0" y="148"/>
                    <a:pt x="0" y="148"/>
                  </a:cubicBezTo>
                  <a:cubicBezTo>
                    <a:pt x="13" y="161"/>
                    <a:pt x="13" y="161"/>
                    <a:pt x="13" y="161"/>
                  </a:cubicBezTo>
                  <a:cubicBezTo>
                    <a:pt x="26" y="149"/>
                    <a:pt x="26" y="149"/>
                    <a:pt x="26" y="149"/>
                  </a:cubicBezTo>
                  <a:cubicBezTo>
                    <a:pt x="13" y="16"/>
                    <a:pt x="13" y="16"/>
                    <a:pt x="13" y="16"/>
                  </a:cubicBezTo>
                  <a:cubicBezTo>
                    <a:pt x="15" y="14"/>
                    <a:pt x="17" y="8"/>
                    <a:pt x="17" y="6"/>
                  </a:cubicBezTo>
                  <a:cubicBezTo>
                    <a:pt x="17" y="4"/>
                    <a:pt x="15" y="0"/>
                    <a:pt x="13" y="0"/>
                  </a:cubicBezTo>
                </a:path>
              </a:pathLst>
            </a:custGeom>
            <a:grpFill/>
            <a:ln w="9525">
              <a:noFill/>
              <a:round/>
            </a:ln>
          </p:spPr>
          <p:txBody>
            <a:bodyPr anchor="t" anchorCtr="0" bIns="60960" compatLnSpc="1" lIns="121920" numCol="1" rIns="121920" tIns="60960" vert="horz" wrap="square"/>
            <a:p>
              <a:endParaRPr sz="2400" lang="en-US">
                <a:latin typeface="Arial" panose="020B0604020202020204" pitchFamily="34" charset="0"/>
                <a:cs typeface="Arial" panose="020B0604020202020204" pitchFamily="34" charset="0"/>
              </a:endParaRPr>
            </a:p>
          </p:txBody>
        </p:sp>
        <p:sp>
          <p:nvSpPr>
            <p:cNvPr id="1048659" name="Oval 1219"/>
            <p:cNvSpPr>
              <a:spLocks noChangeArrowheads="1"/>
            </p:cNvSpPr>
            <p:nvPr/>
          </p:nvSpPr>
          <p:spPr bwMode="auto">
            <a:xfrm>
              <a:off x="1652427" y="2871969"/>
              <a:ext cx="401607" cy="454489"/>
            </a:xfrm>
            <a:prstGeom prst="ellipse"/>
            <a:grpFill/>
            <a:ln w="9525">
              <a:noFill/>
              <a:round/>
            </a:ln>
          </p:spPr>
          <p:txBody>
            <a:bodyPr anchor="t" anchorCtr="0" bIns="60960" compatLnSpc="1" lIns="121920" numCol="1" rIns="121920" tIns="60960" vert="horz" wrap="square"/>
            <a:p>
              <a:endParaRPr sz="2400" lang="en-US">
                <a:latin typeface="Arial" panose="020B0604020202020204" pitchFamily="34" charset="0"/>
                <a:cs typeface="Arial" panose="020B0604020202020204" pitchFamily="34" charset="0"/>
              </a:endParaRPr>
            </a:p>
          </p:txBody>
        </p:sp>
        <p:sp>
          <p:nvSpPr>
            <p:cNvPr id="1048660" name="Freeform 1220"/>
            <p:cNvSpPr>
              <a:spLocks noEditPoints="1"/>
            </p:cNvSpPr>
            <p:nvPr/>
          </p:nvSpPr>
          <p:spPr bwMode="auto">
            <a:xfrm>
              <a:off x="1188668" y="3468824"/>
              <a:ext cx="1200042" cy="2820014"/>
            </a:xfrm>
            <a:custGeom>
              <a:avLst/>
              <a:ahLst/>
              <a:cxnLst>
                <a:cxn ang="0">
                  <a:pos x="58" y="134"/>
                </a:cxn>
                <a:cxn ang="0">
                  <a:pos x="41" y="81"/>
                </a:cxn>
                <a:cxn ang="0">
                  <a:pos x="47" y="58"/>
                </a:cxn>
                <a:cxn ang="0">
                  <a:pos x="58" y="134"/>
                </a:cxn>
                <a:cxn ang="0">
                  <a:pos x="94" y="0"/>
                </a:cxn>
                <a:cxn ang="0">
                  <a:pos x="41" y="19"/>
                </a:cxn>
                <a:cxn ang="0">
                  <a:pos x="1" y="81"/>
                </a:cxn>
                <a:cxn ang="0">
                  <a:pos x="65" y="183"/>
                </a:cxn>
                <a:cxn ang="0">
                  <a:pos x="67" y="200"/>
                </a:cxn>
                <a:cxn ang="0">
                  <a:pos x="80" y="491"/>
                </a:cxn>
                <a:cxn ang="0">
                  <a:pos x="107" y="491"/>
                </a:cxn>
                <a:cxn ang="0">
                  <a:pos x="120" y="285"/>
                </a:cxn>
                <a:cxn ang="0">
                  <a:pos x="134" y="253"/>
                </a:cxn>
                <a:cxn ang="0">
                  <a:pos x="150" y="284"/>
                </a:cxn>
                <a:cxn ang="0">
                  <a:pos x="173" y="491"/>
                </a:cxn>
                <a:cxn ang="0">
                  <a:pos x="194" y="491"/>
                </a:cxn>
                <a:cxn ang="0">
                  <a:pos x="194" y="199"/>
                </a:cxn>
                <a:cxn ang="0">
                  <a:pos x="201" y="169"/>
                </a:cxn>
                <a:cxn ang="0">
                  <a:pos x="240" y="133"/>
                </a:cxn>
                <a:cxn ang="0">
                  <a:pos x="225" y="109"/>
                </a:cxn>
                <a:cxn ang="0">
                  <a:pos x="209" y="129"/>
                </a:cxn>
                <a:cxn ang="0">
                  <a:pos x="214" y="93"/>
                </a:cxn>
                <a:cxn ang="0">
                  <a:pos x="179" y="30"/>
                </a:cxn>
                <a:cxn ang="0">
                  <a:pos x="187" y="4"/>
                </a:cxn>
                <a:cxn ang="0">
                  <a:pos x="170" y="1"/>
                </a:cxn>
                <a:cxn ang="0">
                  <a:pos x="164" y="3"/>
                </a:cxn>
                <a:cxn ang="0">
                  <a:pos x="149" y="178"/>
                </a:cxn>
                <a:cxn ang="0">
                  <a:pos x="121" y="179"/>
                </a:cxn>
                <a:cxn ang="0">
                  <a:pos x="102" y="3"/>
                </a:cxn>
                <a:cxn ang="0">
                  <a:pos x="94" y="0"/>
                </a:cxn>
              </a:cxnLst>
              <a:rect l="0" t="0" r="r" b="b"/>
              <a:pathLst>
                <a:path w="240" h="491">
                  <a:moveTo>
                    <a:pt x="58" y="134"/>
                  </a:moveTo>
                  <a:cubicBezTo>
                    <a:pt x="50" y="113"/>
                    <a:pt x="41" y="86"/>
                    <a:pt x="41" y="81"/>
                  </a:cubicBezTo>
                  <a:cubicBezTo>
                    <a:pt x="41" y="76"/>
                    <a:pt x="44" y="67"/>
                    <a:pt x="47" y="58"/>
                  </a:cubicBezTo>
                  <a:cubicBezTo>
                    <a:pt x="58" y="134"/>
                    <a:pt x="58" y="134"/>
                    <a:pt x="58" y="134"/>
                  </a:cubicBezTo>
                  <a:moveTo>
                    <a:pt x="94" y="0"/>
                  </a:moveTo>
                  <a:cubicBezTo>
                    <a:pt x="80" y="0"/>
                    <a:pt x="52" y="12"/>
                    <a:pt x="41" y="19"/>
                  </a:cubicBezTo>
                  <a:cubicBezTo>
                    <a:pt x="28" y="29"/>
                    <a:pt x="0" y="71"/>
                    <a:pt x="1" y="81"/>
                  </a:cubicBezTo>
                  <a:cubicBezTo>
                    <a:pt x="2" y="90"/>
                    <a:pt x="53" y="165"/>
                    <a:pt x="65" y="183"/>
                  </a:cubicBezTo>
                  <a:cubicBezTo>
                    <a:pt x="67" y="200"/>
                    <a:pt x="67" y="200"/>
                    <a:pt x="67" y="200"/>
                  </a:cubicBezTo>
                  <a:cubicBezTo>
                    <a:pt x="80" y="491"/>
                    <a:pt x="80" y="491"/>
                    <a:pt x="80" y="491"/>
                  </a:cubicBezTo>
                  <a:cubicBezTo>
                    <a:pt x="107" y="491"/>
                    <a:pt x="107" y="491"/>
                    <a:pt x="107" y="491"/>
                  </a:cubicBezTo>
                  <a:cubicBezTo>
                    <a:pt x="107" y="491"/>
                    <a:pt x="117" y="329"/>
                    <a:pt x="120" y="285"/>
                  </a:cubicBezTo>
                  <a:cubicBezTo>
                    <a:pt x="121" y="263"/>
                    <a:pt x="127" y="253"/>
                    <a:pt x="134" y="253"/>
                  </a:cubicBezTo>
                  <a:cubicBezTo>
                    <a:pt x="140" y="253"/>
                    <a:pt x="148" y="264"/>
                    <a:pt x="150" y="284"/>
                  </a:cubicBezTo>
                  <a:cubicBezTo>
                    <a:pt x="154" y="324"/>
                    <a:pt x="173" y="491"/>
                    <a:pt x="173" y="491"/>
                  </a:cubicBezTo>
                  <a:cubicBezTo>
                    <a:pt x="194" y="491"/>
                    <a:pt x="194" y="491"/>
                    <a:pt x="194" y="491"/>
                  </a:cubicBezTo>
                  <a:cubicBezTo>
                    <a:pt x="194" y="199"/>
                    <a:pt x="194" y="199"/>
                    <a:pt x="194" y="199"/>
                  </a:cubicBezTo>
                  <a:cubicBezTo>
                    <a:pt x="201" y="169"/>
                    <a:pt x="201" y="169"/>
                    <a:pt x="201" y="169"/>
                  </a:cubicBezTo>
                  <a:cubicBezTo>
                    <a:pt x="201" y="169"/>
                    <a:pt x="222" y="150"/>
                    <a:pt x="240" y="133"/>
                  </a:cubicBezTo>
                  <a:cubicBezTo>
                    <a:pt x="234" y="125"/>
                    <a:pt x="229" y="117"/>
                    <a:pt x="225" y="109"/>
                  </a:cubicBezTo>
                  <a:cubicBezTo>
                    <a:pt x="221" y="117"/>
                    <a:pt x="209" y="129"/>
                    <a:pt x="209" y="129"/>
                  </a:cubicBezTo>
                  <a:cubicBezTo>
                    <a:pt x="214" y="93"/>
                    <a:pt x="214" y="93"/>
                    <a:pt x="214" y="93"/>
                  </a:cubicBezTo>
                  <a:cubicBezTo>
                    <a:pt x="181" y="41"/>
                    <a:pt x="180" y="35"/>
                    <a:pt x="179" y="30"/>
                  </a:cubicBezTo>
                  <a:cubicBezTo>
                    <a:pt x="179" y="23"/>
                    <a:pt x="182" y="14"/>
                    <a:pt x="187" y="4"/>
                  </a:cubicBezTo>
                  <a:cubicBezTo>
                    <a:pt x="180" y="2"/>
                    <a:pt x="175" y="1"/>
                    <a:pt x="170" y="1"/>
                  </a:cubicBezTo>
                  <a:cubicBezTo>
                    <a:pt x="167" y="1"/>
                    <a:pt x="165" y="1"/>
                    <a:pt x="164" y="3"/>
                  </a:cubicBezTo>
                  <a:cubicBezTo>
                    <a:pt x="160" y="12"/>
                    <a:pt x="158" y="178"/>
                    <a:pt x="149" y="178"/>
                  </a:cubicBezTo>
                  <a:cubicBezTo>
                    <a:pt x="139" y="178"/>
                    <a:pt x="136" y="179"/>
                    <a:pt x="121" y="179"/>
                  </a:cubicBezTo>
                  <a:cubicBezTo>
                    <a:pt x="106" y="179"/>
                    <a:pt x="106" y="13"/>
                    <a:pt x="102" y="3"/>
                  </a:cubicBezTo>
                  <a:cubicBezTo>
                    <a:pt x="101" y="1"/>
                    <a:pt x="98" y="0"/>
                    <a:pt x="94" y="0"/>
                  </a:cubicBezTo>
                </a:path>
              </a:pathLst>
            </a:custGeom>
            <a:grpFill/>
            <a:ln w="9525">
              <a:noFill/>
              <a:round/>
            </a:ln>
          </p:spPr>
          <p:txBody>
            <a:bodyPr anchor="t" anchorCtr="0" bIns="60960" compatLnSpc="1" lIns="121920" numCol="1" rIns="121920" tIns="60960" vert="horz" wrap="square"/>
            <a:p>
              <a:endParaRPr sz="2400" lang="en-US">
                <a:latin typeface="Arial" panose="020B0604020202020204" pitchFamily="34" charset="0"/>
                <a:cs typeface="Arial" panose="020B0604020202020204" pitchFamily="34" charset="0"/>
              </a:endParaRPr>
            </a:p>
          </p:txBody>
        </p:sp>
      </p:grpSp>
      <p:sp>
        <p:nvSpPr>
          <p:cNvPr id="1049036" name=""/>
          <p:cNvSpPr txBox="1"/>
          <p:nvPr/>
        </p:nvSpPr>
        <p:spPr>
          <a:xfrm>
            <a:off x="2545330" y="696213"/>
            <a:ext cx="6297992" cy="4663439"/>
          </a:xfrm>
          <a:prstGeom prst="rect"/>
        </p:spPr>
        <p:txBody>
          <a:bodyPr rtlCol="0" wrap="square">
            <a:spAutoFit/>
          </a:bodyPr>
          <a:p>
            <a:r>
              <a:rPr b="0" sz="2000" lang="en-US">
                <a:solidFill>
                  <a:srgbClr val="000000"/>
                </a:solidFill>
              </a:rPr>
              <a:t>Early detection of breast cancer can significantly improve treatment outcomes. Key methods include:
1. Mammography: Regular screening with X-ray imaging to detect tumors before symptoms appear.
2. Breast Self-Examination</a:t>
            </a:r>
            <a:r>
              <a:rPr b="0" sz="2000" lang="en-US">
                <a:solidFill>
                  <a:srgbClr val="000000"/>
                </a:solidFill>
              </a:rPr>
              <a:t>:</a:t>
            </a:r>
            <a:r>
              <a:rPr b="0" sz="2000" lang="en-US">
                <a:solidFill>
                  <a:srgbClr val="000000"/>
                </a:solidFill>
              </a:rPr>
              <a:t> Regularly checking your own breasts for lumps or changes.
3. Clinical Breast Exam</a:t>
            </a:r>
            <a:r>
              <a:rPr b="0" sz="2000" lang="en-US">
                <a:solidFill>
                  <a:srgbClr val="000000"/>
                </a:solidFill>
              </a:rPr>
              <a:t>:</a:t>
            </a:r>
            <a:r>
              <a:rPr b="0" sz="2000" lang="en-US">
                <a:solidFill>
                  <a:srgbClr val="000000"/>
                </a:solidFill>
              </a:rPr>
              <a:t> A physical exam by a healthcare provider to check for lumps or other abnormalities.
4. Ultrasound</a:t>
            </a:r>
            <a:r>
              <a:rPr b="0" sz="2000" lang="en-US">
                <a:solidFill>
                  <a:srgbClr val="000000"/>
                </a:solidFill>
              </a:rPr>
              <a:t>:</a:t>
            </a:r>
            <a:r>
              <a:rPr b="0" sz="2000" lang="en-US">
                <a:solidFill>
                  <a:srgbClr val="000000"/>
                </a:solidFill>
              </a:rPr>
              <a:t> Used to further evaluate abnormalities found in mammograms or physical exams.
5. MRI</a:t>
            </a:r>
            <a:r>
              <a:rPr b="0" sz="2000" lang="en-US">
                <a:solidFill>
                  <a:srgbClr val="000000"/>
                </a:solidFill>
              </a:rPr>
              <a:t>:</a:t>
            </a:r>
            <a:r>
              <a:rPr b="0" sz="2000" lang="en-US">
                <a:solidFill>
                  <a:srgbClr val="000000"/>
                </a:solidFill>
              </a:rPr>
              <a:t> Magnetic resonance imaging can be used in high-risk cases or to get a clearer picture of suspicious areas.</a:t>
            </a:r>
            <a:endParaRPr b="0" sz="2800" lang="en-US">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57"/>
                                        </p:tgtEl>
                                        <p:attrNameLst>
                                          <p:attrName>style.visibility</p:attrName>
                                        </p:attrNameLst>
                                      </p:cBhvr>
                                      <p:to>
                                        <p:strVal val="visible"/>
                                      </p:to>
                                    </p:set>
                                    <p:animEffect transition="in" filter="fade">
                                      <p:cBhvr>
                                        <p:cTn dur="1000" id="7"/>
                                        <p:tgtEl>
                                          <p:spTgt spid="57"/>
                                        </p:tgtEl>
                                      </p:cBhvr>
                                    </p:animEffect>
                                    <p:anim calcmode="lin" valueType="num">
                                      <p:cBhvr>
                                        <p:cTn dur="1000" fill="hold" id="8"/>
                                        <p:tgtEl>
                                          <p:spTgt spid="57"/>
                                        </p:tgtEl>
                                        <p:attrNameLst>
                                          <p:attrName>ppt_x</p:attrName>
                                        </p:attrNameLst>
                                      </p:cBhvr>
                                      <p:tavLst>
                                        <p:tav tm="0">
                                          <p:val>
                                            <p:strVal val="#ppt_x"/>
                                          </p:val>
                                        </p:tav>
                                        <p:tav tm="100000">
                                          <p:val>
                                            <p:strVal val="#ppt_x"/>
                                          </p:val>
                                        </p:tav>
                                      </p:tavLst>
                                    </p:anim>
                                    <p:anim calcmode="lin" valueType="num">
                                      <p:cBhvr>
                                        <p:cTn dur="1000" fill="hold" id="9"/>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9037" name=""/>
          <p:cNvSpPr txBox="1"/>
          <p:nvPr/>
        </p:nvSpPr>
        <p:spPr>
          <a:xfrm>
            <a:off x="2840047" y="244791"/>
            <a:ext cx="6210560" cy="5425440"/>
          </a:xfrm>
          <a:prstGeom prst="rect"/>
        </p:spPr>
        <p:txBody>
          <a:bodyPr rtlCol="0" wrap="square">
            <a:spAutoFit/>
          </a:bodyPr>
          <a:p>
            <a:r>
              <a:rPr b="0" sz="1800" lang="en-US">
                <a:solidFill>
                  <a:srgbClr val="000000"/>
                </a:solidFill>
              </a:rPr>
              <a:t>Machine learning is increasingly used in breast cancer research and treatment to enhance diagnosis, prediction, and management. Key applications include:
1. Diagnostic Imaging: Machine learning algorithms analyze mammograms, ultrasounds, and MRIs to identify and classify tumors, often improving accuracy and reducing false positives or negatives.
2. Predictive Analytics: Models predict patient outcomes, such as the likelihood of recurrence or survival, based on historical data and patient characteristics.
3. Genomic Data Analysis: Machine learning processes complex genomic data to identify biomarkers and genetic mutations associated with breast cancer.
4. Personalized Treatment Plans</a:t>
            </a:r>
            <a:r>
              <a:rPr b="0" sz="1800" lang="en-US">
                <a:solidFill>
                  <a:srgbClr val="000000"/>
                </a:solidFill>
              </a:rPr>
              <a:t>:</a:t>
            </a:r>
            <a:r>
              <a:rPr b="0" sz="1800" lang="en-US">
                <a:solidFill>
                  <a:srgbClr val="000000"/>
                </a:solidFill>
              </a:rPr>
              <a:t> Algorithms help tailor treatments to individual patients by analyzing data on how different patients respond to various therapies.
5. Risk Assessment</a:t>
            </a:r>
            <a:r>
              <a:rPr b="0" sz="1800" lang="en-US">
                <a:solidFill>
                  <a:srgbClr val="000000"/>
                </a:solidFill>
              </a:rPr>
              <a:t>:</a:t>
            </a:r>
            <a:r>
              <a:rPr b="0" sz="1800" lang="en-US">
                <a:solidFill>
                  <a:srgbClr val="000000"/>
                </a:solidFill>
              </a:rPr>
              <a:t> Models evaluate patient risk based on factors such as family history, genetics, and lifestyle, guiding preventive measures and early intervention.</a:t>
            </a:r>
            <a:endParaRPr b="0" sz="2800" lang="en-US">
              <a:solidFill>
                <a:srgbClr val="000000"/>
              </a:solidFill>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70"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71"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81"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2"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7" name="矩形 12"/>
          <p:cNvSpPr/>
          <p:nvPr/>
        </p:nvSpPr>
        <p:spPr bwMode="auto">
          <a:xfrm>
            <a:off x="2961391" y="3633172"/>
            <a:ext cx="2593133" cy="1513841"/>
          </a:xfrm>
          <a:prstGeom prst="rect"/>
        </p:spPr>
        <p:txBody>
          <a:bodyPr wrap="square">
            <a:spAutoFit/>
            <a:scene3d>
              <a:camera prst="orthographicFront"/>
              <a:lightRig dir="t" rig="threePt"/>
            </a:scene3d>
            <a:sp3d contourW="12700"/>
          </a:bodyPr>
          <a:p>
            <a:pPr eaLnBrk="1" fontAlgn="auto" hangingPunct="1">
              <a:spcBef>
                <a:spcPts val="0"/>
              </a:spcBef>
              <a:spcAft>
                <a:spcPts val="0"/>
              </a:spcAft>
            </a:pPr>
            <a:r>
              <a:rPr altLang="zh-CN" dirty="0" sz="1400" lang="en-US">
                <a:solidFill>
                  <a:schemeClr val="bg1"/>
                </a:solidFill>
                <a:latin typeface="Century Gothic" panose="020B0502020202020204" pitchFamily="34" charset="0"/>
                <a:ea typeface="+mn-ea"/>
              </a:rPr>
              <a:t>This template is exclusively designed by Fei </a:t>
            </a:r>
            <a:r>
              <a:rPr altLang="zh-CN" dirty="0" sz="1400" lang="en-US" err="1">
                <a:solidFill>
                  <a:schemeClr val="bg1"/>
                </a:solidFill>
                <a:latin typeface="Century Gothic" panose="020B0502020202020204" pitchFamily="34" charset="0"/>
                <a:ea typeface="+mn-ea"/>
              </a:rPr>
              <a:t>er</a:t>
            </a:r>
            <a:r>
              <a:rPr altLang="zh-CN" dirty="0" sz="1400" lang="en-US">
                <a:solidFill>
                  <a:schemeClr val="bg1"/>
                </a:solidFill>
                <a:latin typeface="Century Gothic" panose="020B0502020202020204" pitchFamily="34" charset="0"/>
                <a:ea typeface="+mn-ea"/>
              </a:rPr>
              <a:t> creative, and copyrights belong to Bao </a:t>
            </a:r>
            <a:r>
              <a:rPr altLang="zh-CN" dirty="0" sz="1400" lang="en-US" err="1">
                <a:solidFill>
                  <a:schemeClr val="bg1"/>
                </a:solidFill>
                <a:latin typeface="Century Gothic" panose="020B0502020202020204" pitchFamily="34" charset="0"/>
                <a:ea typeface="+mn-ea"/>
              </a:rPr>
              <a:t>tu</a:t>
            </a:r>
            <a:r>
              <a:rPr altLang="zh-CN" dirty="0" sz="1400" lang="en-US">
                <a:solidFill>
                  <a:schemeClr val="bg1"/>
                </a:solidFill>
                <a:latin typeface="Century Gothic" panose="020B0502020202020204" pitchFamily="34" charset="0"/>
                <a:ea typeface="+mn-ea"/>
              </a:rPr>
              <a:t> internet. This template is exclusively designed by Fei </a:t>
            </a:r>
            <a:r>
              <a:rPr altLang="zh-CN" dirty="0" sz="1400" lang="en-US" err="1">
                <a:solidFill>
                  <a:schemeClr val="bg1"/>
                </a:solidFill>
                <a:latin typeface="Century Gothic" panose="020B0502020202020204" pitchFamily="34" charset="0"/>
                <a:ea typeface="+mn-ea"/>
              </a:rPr>
              <a:t>er</a:t>
            </a:r>
            <a:r>
              <a:rPr altLang="zh-CN" dirty="0" sz="1400" lang="en-US">
                <a:solidFill>
                  <a:schemeClr val="bg1"/>
                </a:solidFill>
                <a:latin typeface="Century Gothic" panose="020B0502020202020204" pitchFamily="34" charset="0"/>
                <a:ea typeface="+mn-ea"/>
              </a:rPr>
              <a:t> creative, and copyrights belong to Bao </a:t>
            </a:r>
            <a:r>
              <a:rPr altLang="zh-CN" dirty="0" sz="1400" lang="en-US" err="1">
                <a:solidFill>
                  <a:schemeClr val="bg1"/>
                </a:solidFill>
                <a:latin typeface="Century Gothic" panose="020B0502020202020204" pitchFamily="34" charset="0"/>
                <a:ea typeface="+mn-ea"/>
              </a:rPr>
              <a:t>tu</a:t>
            </a:r>
            <a:r>
              <a:rPr altLang="zh-CN" dirty="0" sz="1400" lang="en-US">
                <a:solidFill>
                  <a:schemeClr val="bg1"/>
                </a:solidFill>
                <a:latin typeface="Century Gothic" panose="020B0502020202020204" pitchFamily="34" charset="0"/>
                <a:ea typeface="+mn-ea"/>
              </a:rPr>
              <a:t> internet.</a:t>
            </a:r>
            <a:endParaRPr altLang="en-US" dirty="0" sz="1400" lang="zh-CN">
              <a:solidFill>
                <a:schemeClr val="bg1"/>
              </a:solidFill>
              <a:latin typeface="Century Gothic" panose="020B0502020202020204" pitchFamily="34" charset="0"/>
              <a:ea typeface="+mn-ea"/>
            </a:endParaRPr>
          </a:p>
        </p:txBody>
      </p:sp>
      <p:sp>
        <p:nvSpPr>
          <p:cNvPr id="1049039" name=""/>
          <p:cNvSpPr txBox="1"/>
          <p:nvPr/>
        </p:nvSpPr>
        <p:spPr>
          <a:xfrm flipH="1">
            <a:off x="2054679" y="1780676"/>
            <a:ext cx="7130634" cy="3228341"/>
          </a:xfrm>
          <a:prstGeom prst="rect"/>
        </p:spPr>
        <p:txBody>
          <a:bodyPr rtlCol="0" wrap="square">
            <a:spAutoFit/>
          </a:bodyPr>
          <a:p>
            <a:r>
              <a:rPr sz="1600" lang="en-US">
                <a:solidFill>
                  <a:srgbClr val="000000"/>
                </a:solidFill>
              </a:rPr>
              <a:t>Machine learning applications in breast cancer include:
1. </a:t>
            </a:r>
            <a:r>
              <a:rPr sz="1600" lang="en-US">
                <a:solidFill>
                  <a:srgbClr val="000000"/>
                </a:solidFill>
              </a:rPr>
              <a:t>I</a:t>
            </a:r>
            <a:r>
              <a:rPr sz="1600" lang="en-US">
                <a:solidFill>
                  <a:srgbClr val="000000"/>
                </a:solidFill>
              </a:rPr>
              <a:t>mage Analysis: Enhancing the interpretation of mammograms, ultrasounds, and MRIs to identify and classify tumors with greater accuracy.
2. Risk Prediction</a:t>
            </a:r>
            <a:r>
              <a:rPr sz="1600" lang="en-US">
                <a:solidFill>
                  <a:srgbClr val="000000"/>
                </a:solidFill>
              </a:rPr>
              <a:t>:</a:t>
            </a:r>
            <a:r>
              <a:rPr sz="1600" lang="en-US">
                <a:solidFill>
                  <a:srgbClr val="000000"/>
                </a:solidFill>
              </a:rPr>
              <a:t>Developing</a:t>
            </a:r>
            <a:r>
              <a:rPr sz="1600" lang="en-US">
                <a:solidFill>
                  <a:srgbClr val="000000"/>
                </a:solidFill>
              </a:rPr>
              <a:t> models that predict individual risk of developing breast cancer based on genetic, lifestyle, and clinical data.
3. </a:t>
            </a:r>
            <a:r>
              <a:rPr sz="1600" lang="en-US">
                <a:solidFill>
                  <a:srgbClr val="000000"/>
                </a:solidFill>
              </a:rPr>
              <a:t>T</a:t>
            </a:r>
            <a:r>
              <a:rPr sz="1600" lang="en-US">
                <a:solidFill>
                  <a:srgbClr val="000000"/>
                </a:solidFill>
              </a:rPr>
              <a:t>reatment Optimization</a:t>
            </a:r>
            <a:r>
              <a:rPr sz="1600" lang="en-US">
                <a:solidFill>
                  <a:srgbClr val="000000"/>
                </a:solidFill>
              </a:rPr>
              <a:t>:</a:t>
            </a:r>
            <a:r>
              <a:rPr sz="1600" lang="en-US">
                <a:solidFill>
                  <a:srgbClr val="000000"/>
                </a:solidFill>
              </a:rPr>
              <a:t> Creating algorithms to personalize treatment plans by predicting patient responses to various therapies and minimizing side effects.
4. Prognosis Prediction</a:t>
            </a:r>
            <a:r>
              <a:rPr sz="1600" lang="en-US">
                <a:solidFill>
                  <a:srgbClr val="000000"/>
                </a:solidFill>
              </a:rPr>
              <a:t>:</a:t>
            </a:r>
            <a:r>
              <a:rPr sz="1600" lang="en-US">
                <a:solidFill>
                  <a:srgbClr val="000000"/>
                </a:solidFill>
              </a:rPr>
              <a:t>Using</a:t>
            </a:r>
            <a:r>
              <a:rPr sz="1600" lang="en-US">
                <a:solidFill>
                  <a:srgbClr val="000000"/>
                </a:solidFill>
              </a:rPr>
              <a:t> historical patient data to forecast disease progression, survival rates, and likelihood of recurrence.
5. Drug Discovery</a:t>
            </a:r>
            <a:r>
              <a:rPr sz="1600" lang="en-US">
                <a:solidFill>
                  <a:srgbClr val="000000"/>
                </a:solidFill>
              </a:rPr>
              <a:t>:</a:t>
            </a:r>
            <a:r>
              <a:rPr sz="1600" lang="en-US">
                <a:solidFill>
                  <a:srgbClr val="000000"/>
                </a:solidFill>
              </a:rPr>
              <a:t> Analyzing large datasets to identify potential new drugs and therapeutic targets for breast cancer treatment.</a:t>
            </a:r>
            <a:endParaRPr sz="2800" lang="en-US">
              <a:solidFill>
                <a:srgbClr val="000000"/>
              </a:solidFill>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歌屋哇</cp:lastModifiedBy>
  <dcterms:created xsi:type="dcterms:W3CDTF">2018-08-15T01:21:00Z</dcterms:created>
  <dcterms:modified xsi:type="dcterms:W3CDTF">2024-09-13T12:56:12Z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2052-11.1.0.8851</vt:lpwstr>
  </property>
  <property fmtid="{D5CDD505-2E9C-101B-9397-08002B2CF9AE}" pid="3" name="ICV">
    <vt:lpwstr>ce786744738b4aee89e9664d5a498e99</vt:lpwstr>
  </property>
</Properties>
</file>