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363" r:id="rId3"/>
    <p:sldId id="361" r:id="rId4"/>
    <p:sldId id="362" r:id="rId5"/>
    <p:sldId id="364" r:id="rId6"/>
    <p:sldId id="365" r:id="rId7"/>
    <p:sldId id="366" r:id="rId8"/>
    <p:sldId id="367" r:id="rId9"/>
    <p:sldId id="368" r:id="rId10"/>
    <p:sldId id="369" r:id="rId11"/>
    <p:sldId id="370" r:id="rId12"/>
    <p:sldId id="371" r:id="rId13"/>
    <p:sldId id="372" r:id="rId14"/>
    <p:sldId id="373" r:id="rId15"/>
    <p:sldId id="380" r:id="rId16"/>
    <p:sldId id="374" r:id="rId17"/>
    <p:sldId id="379" r:id="rId18"/>
    <p:sldId id="381" r:id="rId19"/>
    <p:sldId id="382" r:id="rId20"/>
    <p:sldId id="3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4" autoAdjust="0"/>
    <p:restoredTop sz="94660"/>
  </p:normalViewPr>
  <p:slideViewPr>
    <p:cSldViewPr snapToGrid="0">
      <p:cViewPr varScale="1">
        <p:scale>
          <a:sx n="90" d="100"/>
          <a:sy n="90" d="100"/>
        </p:scale>
        <p:origin x="7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0404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0034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259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869602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1252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739766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15761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24636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53944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22829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D0524-A34C-4900-845A-4E9C83E337B2}"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91674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D0524-A34C-4900-845A-4E9C83E337B2}" type="datetimeFigureOut">
              <a:rPr lang="en-US" smtClean="0"/>
              <a:t>5/11/2021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4735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D0524-A34C-4900-845A-4E9C83E337B2}" type="datetimeFigureOut">
              <a:rPr lang="en-US" smtClean="0"/>
              <a:t>5/11/2021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9650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D0524-A34C-4900-845A-4E9C83E337B2}" type="datetimeFigureOut">
              <a:rPr lang="en-US" smtClean="0"/>
              <a:t>5/11/2021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78547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46280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60437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7D0524-A34C-4900-845A-4E9C83E337B2}" type="datetimeFigureOut">
              <a:rPr lang="en-US" smtClean="0"/>
              <a:t>5/11/2021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0242A-277F-4FDB-BCE8-613D7EDF74E6}" type="slidenum">
              <a:rPr lang="en-US" smtClean="0"/>
              <a:t>‹#›</a:t>
            </a:fld>
            <a:endParaRPr lang="en-US"/>
          </a:p>
        </p:txBody>
      </p:sp>
    </p:spTree>
    <p:extLst>
      <p:ext uri="{BB962C8B-B14F-4D97-AF65-F5344CB8AC3E}">
        <p14:creationId xmlns:p14="http://schemas.microsoft.com/office/powerpoint/2010/main" val="369988855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616A-176D-41C7-8FC0-815DC3364E50}"/>
              </a:ext>
            </a:extLst>
          </p:cNvPr>
          <p:cNvSpPr>
            <a:spLocks noGrp="1"/>
          </p:cNvSpPr>
          <p:nvPr>
            <p:ph type="ctrTitle"/>
          </p:nvPr>
        </p:nvSpPr>
        <p:spPr/>
        <p:txBody>
          <a:bodyPr>
            <a:noAutofit/>
          </a:bodyPr>
          <a:lstStyle/>
          <a:p>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END USER COMPUTING.</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BICT 1101</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94158F-1A6E-4430-854C-952EAA8BC32C}"/>
              </a:ext>
            </a:extLst>
          </p:cNvPr>
          <p:cNvSpPr>
            <a:spLocks noGrp="1"/>
          </p:cNvSpPr>
          <p:nvPr>
            <p:ph type="subTitle"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2: Word Processing (Contd..)</a:t>
            </a:r>
            <a:endParaRPr lang="en-US" sz="4000" dirty="0"/>
          </a:p>
        </p:txBody>
      </p:sp>
    </p:spTree>
    <p:extLst>
      <p:ext uri="{BB962C8B-B14F-4D97-AF65-F5344CB8AC3E}">
        <p14:creationId xmlns:p14="http://schemas.microsoft.com/office/powerpoint/2010/main" val="165397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2C22-D795-44D5-ADA7-DA81F954391C}"/>
              </a:ext>
            </a:extLst>
          </p:cNvPr>
          <p:cNvSpPr>
            <a:spLocks noGrp="1"/>
          </p:cNvSpPr>
          <p:nvPr>
            <p:ph type="title"/>
          </p:nvPr>
        </p:nvSpPr>
        <p:spPr/>
        <p:txBody>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INSERTING SHAPES</a:t>
            </a:r>
            <a:endParaRPr lang="en-US" dirty="0"/>
          </a:p>
        </p:txBody>
      </p:sp>
      <p:sp>
        <p:nvSpPr>
          <p:cNvPr id="3" name="Content Placeholder 2">
            <a:extLst>
              <a:ext uri="{FF2B5EF4-FFF2-40B4-BE49-F238E27FC236}">
                <a16:creationId xmlns:a16="http://schemas.microsoft.com/office/drawing/2014/main" id="{38A4A7CF-204A-4E17-A8E5-40765D9A39A6}"/>
              </a:ext>
            </a:extLst>
          </p:cNvPr>
          <p:cNvSpPr>
            <a:spLocks noGrp="1"/>
          </p:cNvSpPr>
          <p:nvPr>
            <p:ph idx="1"/>
          </p:nvPr>
        </p:nvSpPr>
        <p:spPr/>
        <p:txBody>
          <a:bodyPr>
            <a:normAutofit/>
          </a:bodyPr>
          <a:lstStyle/>
          <a:p>
            <a:pPr marL="0" indent="0">
              <a:buNone/>
            </a:pPr>
            <a:r>
              <a:rPr lang="en-US" b="1" dirty="0"/>
              <a:t>Switching Shapes: </a:t>
            </a:r>
            <a:r>
              <a:rPr lang="en-US" dirty="0"/>
              <a:t>Steps to switch shapes in a document: </a:t>
            </a:r>
          </a:p>
          <a:p>
            <a:pPr lvl="1">
              <a:buFont typeface="+mj-lt"/>
              <a:buAutoNum type="arabicPeriod"/>
            </a:pPr>
            <a:r>
              <a:rPr lang="en-US" dirty="0"/>
              <a:t>In the </a:t>
            </a:r>
            <a:r>
              <a:rPr lang="en-US" b="1" dirty="0"/>
              <a:t>Insert Shapes group</a:t>
            </a:r>
            <a:r>
              <a:rPr lang="en-US" dirty="0"/>
              <a:t>, click </a:t>
            </a:r>
            <a:r>
              <a:rPr lang="en-US" b="1" dirty="0"/>
              <a:t>the Edit Shape icon</a:t>
            </a:r>
            <a:r>
              <a:rPr lang="en-US" dirty="0"/>
              <a:t>. A </a:t>
            </a:r>
            <a:r>
              <a:rPr lang="en-US" b="1" dirty="0"/>
              <a:t>drop-down menu </a:t>
            </a:r>
            <a:r>
              <a:rPr lang="en-US" dirty="0"/>
              <a:t>will appear. </a:t>
            </a:r>
          </a:p>
          <a:p>
            <a:pPr lvl="1">
              <a:buFont typeface="+mj-lt"/>
              <a:buAutoNum type="arabicPeriod"/>
            </a:pPr>
            <a:r>
              <a:rPr lang="en-US" dirty="0"/>
              <a:t>Click </a:t>
            </a:r>
            <a:r>
              <a:rPr lang="en-US" b="1" dirty="0"/>
              <a:t>Change Shape</a:t>
            </a:r>
            <a:r>
              <a:rPr lang="en-US" dirty="0"/>
              <a:t>. A list of shapes will appear. </a:t>
            </a:r>
          </a:p>
          <a:p>
            <a:pPr lvl="1">
              <a:buFont typeface="+mj-lt"/>
              <a:buAutoNum type="arabicPeriod"/>
            </a:pPr>
            <a:r>
              <a:rPr lang="en-US" dirty="0"/>
              <a:t>Select a </a:t>
            </a:r>
            <a:r>
              <a:rPr lang="en-US" b="1" dirty="0"/>
              <a:t>shape</a:t>
            </a:r>
            <a:r>
              <a:rPr lang="en-US" dirty="0"/>
              <a:t> from the options available to switch it with your selected shape. </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 Text to a Shape: </a:t>
            </a:r>
            <a:r>
              <a:rPr lang="en-US" dirty="0"/>
              <a:t>To add text to your shape, simply </a:t>
            </a:r>
            <a:r>
              <a:rPr lang="en-US" b="1" dirty="0"/>
              <a:t>click on your shape </a:t>
            </a:r>
            <a:r>
              <a:rPr lang="en-US" dirty="0"/>
              <a:t>to select it and begin typing. Your text will automatically fill into the shape. Adjust your shape as needed to make additional space for your text. Text can be formatted like regular text in the document.</a:t>
            </a:r>
          </a:p>
        </p:txBody>
      </p:sp>
    </p:spTree>
    <p:extLst>
      <p:ext uri="{BB962C8B-B14F-4D97-AF65-F5344CB8AC3E}">
        <p14:creationId xmlns:p14="http://schemas.microsoft.com/office/powerpoint/2010/main" val="4169314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09765-F2BE-45D1-B229-D0082EC182BC}"/>
              </a:ext>
            </a:extLst>
          </p:cNvPr>
          <p:cNvSpPr>
            <a:spLocks noGrp="1"/>
          </p:cNvSpPr>
          <p:nvPr>
            <p:ph type="title"/>
          </p:nvPr>
        </p:nvSpPr>
        <p:spPr/>
        <p:txBody>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INSERTING SMARTART</a:t>
            </a:r>
            <a:endParaRPr lang="en-US" dirty="0"/>
          </a:p>
        </p:txBody>
      </p:sp>
      <p:sp>
        <p:nvSpPr>
          <p:cNvPr id="3" name="Content Placeholder 2">
            <a:extLst>
              <a:ext uri="{FF2B5EF4-FFF2-40B4-BE49-F238E27FC236}">
                <a16:creationId xmlns:a16="http://schemas.microsoft.com/office/drawing/2014/main" id="{533807DC-72C3-43A5-94BA-C4FEBD9B8CE3}"/>
              </a:ext>
            </a:extLst>
          </p:cNvPr>
          <p:cNvSpPr>
            <a:spLocks noGrp="1"/>
          </p:cNvSpPr>
          <p:nvPr>
            <p:ph idx="1"/>
          </p:nvPr>
        </p:nvSpPr>
        <p:spPr/>
        <p:txBody>
          <a:bodyPr/>
          <a:lstStyle/>
          <a:p>
            <a:pPr marL="0" indent="0">
              <a:buNone/>
            </a:pPr>
            <a:r>
              <a:rPr lang="en-US" b="1" dirty="0"/>
              <a:t>Inserting SmartArt: </a:t>
            </a:r>
            <a:r>
              <a:rPr lang="en-US" dirty="0"/>
              <a:t>SmartArt graphics provide a visual representation of information or ideas. Steps to insert SmartArt graphics into your Word document: </a:t>
            </a:r>
          </a:p>
          <a:p>
            <a:pPr lvl="1">
              <a:buFont typeface="+mj-lt"/>
              <a:buAutoNum type="arabicPeriod"/>
            </a:pPr>
            <a:r>
              <a:rPr lang="en-US" dirty="0"/>
              <a:t>Click the </a:t>
            </a:r>
            <a:r>
              <a:rPr lang="en-US" b="1" dirty="0"/>
              <a:t>Insert tab</a:t>
            </a:r>
            <a:r>
              <a:rPr lang="en-US" dirty="0"/>
              <a:t>. </a:t>
            </a:r>
          </a:p>
          <a:p>
            <a:pPr lvl="1">
              <a:buFont typeface="+mj-lt"/>
              <a:buAutoNum type="arabicPeriod"/>
            </a:pPr>
            <a:r>
              <a:rPr lang="en-US" dirty="0"/>
              <a:t>In the </a:t>
            </a:r>
            <a:r>
              <a:rPr lang="en-US" b="1" dirty="0"/>
              <a:t>Illustrations group</a:t>
            </a:r>
            <a:r>
              <a:rPr lang="en-US" dirty="0"/>
              <a:t>, click on the </a:t>
            </a:r>
            <a:r>
              <a:rPr lang="en-US" b="1" dirty="0"/>
              <a:t>SmartArt button</a:t>
            </a:r>
            <a:r>
              <a:rPr lang="en-US" dirty="0"/>
              <a:t>.</a:t>
            </a:r>
          </a:p>
          <a:p>
            <a:pPr lvl="1">
              <a:buFont typeface="+mj-lt"/>
              <a:buAutoNum type="arabicPeriod"/>
            </a:pPr>
            <a:r>
              <a:rPr lang="en-US" dirty="0"/>
              <a:t>The </a:t>
            </a:r>
            <a:r>
              <a:rPr lang="en-US" b="1" dirty="0"/>
              <a:t>Choose a SmartArt Graphic window </a:t>
            </a:r>
            <a:r>
              <a:rPr lang="en-US" dirty="0"/>
              <a:t>will open. Select a </a:t>
            </a:r>
            <a:r>
              <a:rPr lang="en-US" b="1" dirty="0"/>
              <a:t>SmartArt graphic </a:t>
            </a:r>
            <a:r>
              <a:rPr lang="en-US" dirty="0"/>
              <a:t>from the list. </a:t>
            </a:r>
          </a:p>
          <a:p>
            <a:pPr lvl="1">
              <a:buFont typeface="+mj-lt"/>
              <a:buAutoNum type="arabicPeriod"/>
            </a:pPr>
            <a:r>
              <a:rPr lang="en-US" dirty="0"/>
              <a:t>Click the </a:t>
            </a:r>
            <a:r>
              <a:rPr lang="en-US" b="1" dirty="0"/>
              <a:t>OK</a:t>
            </a:r>
            <a:r>
              <a:rPr lang="en-US" dirty="0"/>
              <a:t> button.</a:t>
            </a:r>
          </a:p>
          <a:p>
            <a:pPr lvl="1">
              <a:buFont typeface="+mj-lt"/>
              <a:buAutoNum type="arabicPeriod"/>
            </a:pPr>
            <a:r>
              <a:rPr lang="en-US" dirty="0"/>
              <a:t>The selected </a:t>
            </a:r>
            <a:r>
              <a:rPr lang="en-US" b="1" dirty="0"/>
              <a:t>SmartArt graphic </a:t>
            </a:r>
            <a:r>
              <a:rPr lang="en-US" dirty="0"/>
              <a:t>will be inserted into your Word document. </a:t>
            </a:r>
          </a:p>
        </p:txBody>
      </p:sp>
    </p:spTree>
    <p:extLst>
      <p:ext uri="{BB962C8B-B14F-4D97-AF65-F5344CB8AC3E}">
        <p14:creationId xmlns:p14="http://schemas.microsoft.com/office/powerpoint/2010/main" val="146185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F74C-9883-4C9D-A2DA-EF95CE32C63B}"/>
              </a:ext>
            </a:extLst>
          </p:cNvPr>
          <p:cNvSpPr>
            <a:spLocks noGrp="1"/>
          </p:cNvSpPr>
          <p:nvPr>
            <p:ph type="title"/>
          </p:nvPr>
        </p:nvSpPr>
        <p:spPr/>
        <p:txBody>
          <a:bodyPr>
            <a:normAutofit/>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INSERTING SMARTART</a:t>
            </a:r>
            <a:endParaRPr lang="en-US" dirty="0"/>
          </a:p>
        </p:txBody>
      </p:sp>
      <p:sp>
        <p:nvSpPr>
          <p:cNvPr id="3" name="Content Placeholder 2">
            <a:extLst>
              <a:ext uri="{FF2B5EF4-FFF2-40B4-BE49-F238E27FC236}">
                <a16:creationId xmlns:a16="http://schemas.microsoft.com/office/drawing/2014/main" id="{6AD02C10-34F7-4A35-8F4A-25ACA6DE2BC9}"/>
              </a:ext>
            </a:extLst>
          </p:cNvPr>
          <p:cNvSpPr>
            <a:spLocks noGrp="1"/>
          </p:cNvSpPr>
          <p:nvPr>
            <p:ph idx="1"/>
          </p:nvPr>
        </p:nvSpPr>
        <p:spPr/>
        <p:txBody>
          <a:bodyPr>
            <a:normAutofit/>
          </a:bodyPr>
          <a:lstStyle/>
          <a:p>
            <a:pPr marL="0" indent="0">
              <a:buNone/>
            </a:pPr>
            <a:r>
              <a:rPr lang="en-US" b="1" dirty="0"/>
              <a:t>Editing SmartArt Graphics: </a:t>
            </a:r>
            <a:r>
              <a:rPr lang="en-US" dirty="0"/>
              <a:t>Once inserted into your Word document, your SmartArt can be </a:t>
            </a:r>
            <a:r>
              <a:rPr lang="en-US" b="1" dirty="0"/>
              <a:t>edited</a:t>
            </a:r>
            <a:r>
              <a:rPr lang="en-US" dirty="0"/>
              <a:t> and </a:t>
            </a:r>
            <a:r>
              <a:rPr lang="en-US" b="1" dirty="0"/>
              <a:t>customized</a:t>
            </a:r>
            <a:r>
              <a:rPr lang="en-US" dirty="0"/>
              <a:t> by accessing the </a:t>
            </a:r>
            <a:r>
              <a:rPr lang="en-US" b="1" dirty="0"/>
              <a:t>SmartArt Tools tab</a:t>
            </a:r>
            <a:r>
              <a:rPr lang="en-US" dirty="0"/>
              <a:t>. Steps on how to access the Design and Format tabs: </a:t>
            </a:r>
          </a:p>
          <a:p>
            <a:pPr lvl="1">
              <a:buFont typeface="+mj-lt"/>
              <a:buAutoNum type="arabicPeriod"/>
            </a:pPr>
            <a:r>
              <a:rPr lang="en-US" dirty="0"/>
              <a:t>Click on </a:t>
            </a:r>
            <a:r>
              <a:rPr lang="en-US" b="1" dirty="0"/>
              <a:t>the image </a:t>
            </a:r>
            <a:r>
              <a:rPr lang="en-US" dirty="0"/>
              <a:t>of your SmartArt graphic. The </a:t>
            </a:r>
            <a:r>
              <a:rPr lang="en-US" b="1" dirty="0"/>
              <a:t>SmartArt Tools contextual tab </a:t>
            </a:r>
            <a:r>
              <a:rPr lang="en-US" dirty="0"/>
              <a:t>will appear at the top of the screen. </a:t>
            </a:r>
          </a:p>
          <a:p>
            <a:pPr marL="1200150" lvl="2" indent="-342900">
              <a:buFont typeface="+mj-lt"/>
              <a:buAutoNum type="alphaLcPeriod"/>
            </a:pPr>
            <a:r>
              <a:rPr lang="en-US" dirty="0"/>
              <a:t>To alter aspects of the SmartArt design, click </a:t>
            </a:r>
            <a:r>
              <a:rPr lang="en-US" b="1" dirty="0"/>
              <a:t>the Design tab</a:t>
            </a:r>
            <a:r>
              <a:rPr lang="en-US" dirty="0"/>
              <a:t>. </a:t>
            </a:r>
            <a:r>
              <a:rPr lang="en-US" b="1" dirty="0"/>
              <a:t>(The SmartArt Tools: Design tab contains tools that will allow you to alter the layout of the selected design, change colors, and select from preset styles). </a:t>
            </a:r>
          </a:p>
          <a:p>
            <a:pPr marL="1200150" lvl="2" indent="-342900">
              <a:buFont typeface="+mj-lt"/>
              <a:buAutoNum type="alphaLcPeriod"/>
            </a:pPr>
            <a:r>
              <a:rPr lang="en-US" dirty="0"/>
              <a:t>To format aspects of the SmartArt graphic, click </a:t>
            </a:r>
            <a:r>
              <a:rPr lang="en-US" b="1" dirty="0"/>
              <a:t>the Format tab</a:t>
            </a:r>
            <a:r>
              <a:rPr lang="en-US" dirty="0"/>
              <a:t>. (</a:t>
            </a:r>
            <a:r>
              <a:rPr lang="en-US" b="1" dirty="0"/>
              <a:t>The SmartArt Tools: Format tab contains tools that will allow you to change the shape of your SmartArt, add preset styles to the shape and words, and choose individual aspects of the SmartArt graphic to modify (e.g. changing the shape fill or outline)). </a:t>
            </a:r>
          </a:p>
        </p:txBody>
      </p:sp>
    </p:spTree>
    <p:extLst>
      <p:ext uri="{BB962C8B-B14F-4D97-AF65-F5344CB8AC3E}">
        <p14:creationId xmlns:p14="http://schemas.microsoft.com/office/powerpoint/2010/main" val="1729191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4748-4718-4B19-B66D-0071FB3ED49D}"/>
              </a:ext>
            </a:extLst>
          </p:cNvPr>
          <p:cNvSpPr>
            <a:spLocks noGrp="1"/>
          </p:cNvSpPr>
          <p:nvPr>
            <p:ph type="title"/>
          </p:nvPr>
        </p:nvSpPr>
        <p:spPr/>
        <p:txBody>
          <a:bodyPr/>
          <a:lstStyle/>
          <a:p>
            <a:br>
              <a:rPr lang="en-US" dirty="0"/>
            </a:br>
            <a:r>
              <a:rPr lang="en-US" dirty="0"/>
              <a:t>INSERTING CHARTS</a:t>
            </a:r>
          </a:p>
        </p:txBody>
      </p:sp>
      <p:sp>
        <p:nvSpPr>
          <p:cNvPr id="3" name="Content Placeholder 2">
            <a:extLst>
              <a:ext uri="{FF2B5EF4-FFF2-40B4-BE49-F238E27FC236}">
                <a16:creationId xmlns:a16="http://schemas.microsoft.com/office/drawing/2014/main" id="{F6486A0C-2E67-471A-A41B-145BCAB80DFE}"/>
              </a:ext>
            </a:extLst>
          </p:cNvPr>
          <p:cNvSpPr>
            <a:spLocks noGrp="1"/>
          </p:cNvSpPr>
          <p:nvPr>
            <p:ph idx="1"/>
          </p:nvPr>
        </p:nvSpPr>
        <p:spPr/>
        <p:txBody>
          <a:bodyPr>
            <a:normAutofit/>
          </a:bodyPr>
          <a:lstStyle/>
          <a:p>
            <a:pPr marL="0" indent="0">
              <a:buNone/>
            </a:pPr>
            <a:r>
              <a:rPr lang="en-US" b="1" dirty="0"/>
              <a:t>Inserting Charts: </a:t>
            </a:r>
            <a:r>
              <a:rPr lang="en-US" dirty="0"/>
              <a:t>Adding charts to your word document can help readers visualize a relationship among sets of data. Steps on how to add Charts to your word document. </a:t>
            </a:r>
          </a:p>
          <a:p>
            <a:pPr lvl="1">
              <a:buFont typeface="+mj-lt"/>
              <a:buAutoNum type="arabicPeriod"/>
            </a:pPr>
            <a:r>
              <a:rPr lang="en-US" dirty="0"/>
              <a:t>Click the </a:t>
            </a:r>
            <a:r>
              <a:rPr lang="en-US" b="1" dirty="0"/>
              <a:t>Insert tab</a:t>
            </a:r>
            <a:r>
              <a:rPr lang="en-US" dirty="0"/>
              <a:t>. </a:t>
            </a:r>
          </a:p>
          <a:p>
            <a:pPr lvl="1">
              <a:buFont typeface="+mj-lt"/>
              <a:buAutoNum type="arabicPeriod"/>
            </a:pPr>
            <a:r>
              <a:rPr lang="en-US" dirty="0"/>
              <a:t>In the </a:t>
            </a:r>
            <a:r>
              <a:rPr lang="en-US" b="1" dirty="0"/>
              <a:t>Illustrations group</a:t>
            </a:r>
            <a:r>
              <a:rPr lang="en-US" dirty="0"/>
              <a:t>, click on the </a:t>
            </a:r>
            <a:r>
              <a:rPr lang="en-US" b="1" dirty="0"/>
              <a:t>Chart button</a:t>
            </a:r>
            <a:r>
              <a:rPr lang="en-US" dirty="0"/>
              <a:t>.</a:t>
            </a:r>
          </a:p>
          <a:p>
            <a:pPr lvl="1">
              <a:buFont typeface="+mj-lt"/>
              <a:buAutoNum type="arabicPeriod"/>
            </a:pPr>
            <a:r>
              <a:rPr lang="en-US" dirty="0"/>
              <a:t>The </a:t>
            </a:r>
            <a:r>
              <a:rPr lang="en-US" b="1" dirty="0"/>
              <a:t>Insert Chart window </a:t>
            </a:r>
            <a:r>
              <a:rPr lang="en-US" dirty="0"/>
              <a:t>will appear. Click on the chart you wish to use.</a:t>
            </a:r>
          </a:p>
          <a:p>
            <a:pPr lvl="1">
              <a:buFont typeface="+mj-lt"/>
              <a:buAutoNum type="arabicPeriod"/>
            </a:pPr>
            <a:r>
              <a:rPr lang="en-US" dirty="0"/>
              <a:t>Click the </a:t>
            </a:r>
            <a:r>
              <a:rPr lang="en-US" b="1" dirty="0"/>
              <a:t>OK</a:t>
            </a:r>
            <a:r>
              <a:rPr lang="en-US" dirty="0"/>
              <a:t> button. </a:t>
            </a:r>
          </a:p>
          <a:p>
            <a:pPr lvl="1">
              <a:buFont typeface="+mj-lt"/>
              <a:buAutoNum type="arabicPeriod"/>
            </a:pPr>
            <a:r>
              <a:rPr lang="en-US" dirty="0"/>
              <a:t>The selected chart will be inserted into your document.</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Note: Hover your mouse over the picture of a graph for an enlarged preview of the chart. </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7789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0918-EF07-40F3-AE6C-A9B94EA5994A}"/>
              </a:ext>
            </a:extLst>
          </p:cNvPr>
          <p:cNvSpPr>
            <a:spLocks noGrp="1"/>
          </p:cNvSpPr>
          <p:nvPr>
            <p:ph type="title"/>
          </p:nvPr>
        </p:nvSpPr>
        <p:spPr/>
        <p:txBody>
          <a:bodyPr/>
          <a:lstStyle/>
          <a:p>
            <a:br>
              <a:rPr lang="en-US" dirty="0"/>
            </a:br>
            <a:r>
              <a:rPr lang="en-US" dirty="0"/>
              <a:t>INSERTING CHARTS</a:t>
            </a:r>
          </a:p>
        </p:txBody>
      </p:sp>
      <p:sp>
        <p:nvSpPr>
          <p:cNvPr id="3" name="Content Placeholder 2">
            <a:extLst>
              <a:ext uri="{FF2B5EF4-FFF2-40B4-BE49-F238E27FC236}">
                <a16:creationId xmlns:a16="http://schemas.microsoft.com/office/drawing/2014/main" id="{71D501D2-D527-4790-9AC8-BCC054CC6F76}"/>
              </a:ext>
            </a:extLst>
          </p:cNvPr>
          <p:cNvSpPr>
            <a:spLocks noGrp="1"/>
          </p:cNvSpPr>
          <p:nvPr>
            <p:ph idx="1"/>
          </p:nvPr>
        </p:nvSpPr>
        <p:spPr/>
        <p:txBody>
          <a:bodyPr>
            <a:normAutofit/>
          </a:bodyPr>
          <a:lstStyle/>
          <a:p>
            <a:pPr marL="0" indent="0">
              <a:buNone/>
            </a:pPr>
            <a:r>
              <a:rPr lang="en-US" b="1" dirty="0"/>
              <a:t>Editing your Chart </a:t>
            </a:r>
          </a:p>
          <a:p>
            <a:r>
              <a:rPr lang="en-US" dirty="0"/>
              <a:t>Once inserted into your Word document, your Chart can be </a:t>
            </a:r>
            <a:r>
              <a:rPr lang="en-US" b="1" dirty="0"/>
              <a:t>edited</a:t>
            </a:r>
            <a:r>
              <a:rPr lang="en-US" dirty="0"/>
              <a:t> and </a:t>
            </a:r>
            <a:r>
              <a:rPr lang="en-US" b="1" dirty="0"/>
              <a:t>customized</a:t>
            </a:r>
            <a:r>
              <a:rPr lang="en-US" dirty="0"/>
              <a:t> by accessing the </a:t>
            </a:r>
            <a:r>
              <a:rPr lang="en-US" b="1" dirty="0"/>
              <a:t>Chart Tools tab</a:t>
            </a:r>
            <a:r>
              <a:rPr lang="en-US" dirty="0"/>
              <a:t>. Steps to access the </a:t>
            </a:r>
            <a:r>
              <a:rPr lang="en-US" b="1" dirty="0"/>
              <a:t>Design</a:t>
            </a:r>
            <a:r>
              <a:rPr lang="en-US" dirty="0"/>
              <a:t> and </a:t>
            </a:r>
            <a:r>
              <a:rPr lang="en-US" b="1" dirty="0"/>
              <a:t>Format tabs</a:t>
            </a:r>
            <a:r>
              <a:rPr lang="en-US" dirty="0"/>
              <a:t>: </a:t>
            </a:r>
          </a:p>
          <a:p>
            <a:pPr lvl="1">
              <a:buFont typeface="+mj-lt"/>
              <a:buAutoNum type="arabicPeriod"/>
            </a:pPr>
            <a:r>
              <a:rPr lang="en-US" dirty="0"/>
              <a:t>Click on </a:t>
            </a:r>
            <a:r>
              <a:rPr lang="en-US" b="1" dirty="0"/>
              <a:t>your chart</a:t>
            </a:r>
            <a:r>
              <a:rPr lang="en-US" dirty="0"/>
              <a:t>. The </a:t>
            </a:r>
            <a:r>
              <a:rPr lang="en-US" b="1" dirty="0"/>
              <a:t>Chart Tools contextual tab </a:t>
            </a:r>
            <a:r>
              <a:rPr lang="en-US" dirty="0"/>
              <a:t>will appear at the top of the screen.</a:t>
            </a:r>
          </a:p>
          <a:p>
            <a:pPr marL="1200150" lvl="2" indent="-342900">
              <a:buFont typeface="+mj-lt"/>
              <a:buAutoNum type="alphaLcPeriod"/>
            </a:pPr>
            <a:r>
              <a:rPr lang="en-US" dirty="0"/>
              <a:t>To alter aspects of the Chart’s design, click the Design tab. </a:t>
            </a:r>
            <a:r>
              <a:rPr lang="en-US" b="1" dirty="0"/>
              <a:t>(The Chart Tools – Design tab contains tools that will allow you to alter the layout of the selected chart, change colors, select and edit your data, and select from preset styles). </a:t>
            </a:r>
          </a:p>
        </p:txBody>
      </p:sp>
    </p:spTree>
    <p:extLst>
      <p:ext uri="{BB962C8B-B14F-4D97-AF65-F5344CB8AC3E}">
        <p14:creationId xmlns:p14="http://schemas.microsoft.com/office/powerpoint/2010/main" val="174756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0964-8964-46A8-B593-6D0EB270F9FF}"/>
              </a:ext>
            </a:extLst>
          </p:cNvPr>
          <p:cNvSpPr>
            <a:spLocks noGrp="1"/>
          </p:cNvSpPr>
          <p:nvPr>
            <p:ph type="title"/>
          </p:nvPr>
        </p:nvSpPr>
        <p:spPr/>
        <p:txBody>
          <a:bodyPr/>
          <a:lstStyle/>
          <a:p>
            <a:br>
              <a:rPr lang="en-US" dirty="0"/>
            </a:br>
            <a:r>
              <a:rPr lang="en-US" dirty="0"/>
              <a:t>INSERTING CHARTS</a:t>
            </a:r>
          </a:p>
        </p:txBody>
      </p:sp>
      <p:sp>
        <p:nvSpPr>
          <p:cNvPr id="3" name="Content Placeholder 2">
            <a:extLst>
              <a:ext uri="{FF2B5EF4-FFF2-40B4-BE49-F238E27FC236}">
                <a16:creationId xmlns:a16="http://schemas.microsoft.com/office/drawing/2014/main" id="{1E7AF222-8B72-4FE0-AF9B-5AFBECB43575}"/>
              </a:ext>
            </a:extLst>
          </p:cNvPr>
          <p:cNvSpPr>
            <a:spLocks noGrp="1"/>
          </p:cNvSpPr>
          <p:nvPr>
            <p:ph idx="1"/>
          </p:nvPr>
        </p:nvSpPr>
        <p:spPr/>
        <p:txBody>
          <a:bodyPr/>
          <a:lstStyle/>
          <a:p>
            <a:pPr marL="1200150" marR="0" lvl="2" indent="-342900" algn="l" defTabSz="457200" rtl="0" eaLnBrk="1" fontAlgn="auto" latinLnBrk="0" hangingPunct="1">
              <a:lnSpc>
                <a:spcPct val="100000"/>
              </a:lnSpc>
              <a:spcBef>
                <a:spcPts val="1000"/>
              </a:spcBef>
              <a:spcAft>
                <a:spcPts val="0"/>
              </a:spcAft>
              <a:buClr>
                <a:srgbClr val="A53010"/>
              </a:buClr>
              <a:buSzTx/>
              <a:buFont typeface="+mj-lt"/>
              <a:buAutoNum type="alphaLcPeriod" startAt="2"/>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format aspects of the SmartArt graphic, click the Format tab. </a:t>
            </a:r>
            <a:r>
              <a:rPr kumimoji="0" lang="en-US" sz="1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Chart Tools – Format tab contains tools that will allow you to add preset styles to the shape and words, arrange and position your chart within your document, and format specific areas of your chart (e.g. axis, chart title, values, legend, etc.)</a:t>
            </a:r>
          </a:p>
          <a:p>
            <a:pPr marL="0" indent="0">
              <a:buNone/>
            </a:pPr>
            <a:endParaRPr lang="en-US" dirty="0"/>
          </a:p>
        </p:txBody>
      </p:sp>
    </p:spTree>
    <p:extLst>
      <p:ext uri="{BB962C8B-B14F-4D97-AF65-F5344CB8AC3E}">
        <p14:creationId xmlns:p14="http://schemas.microsoft.com/office/powerpoint/2010/main" val="20133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D998-E49F-44C7-9CB9-C30B5AF5C847}"/>
              </a:ext>
            </a:extLst>
          </p:cNvPr>
          <p:cNvSpPr>
            <a:spLocks noGrp="1"/>
          </p:cNvSpPr>
          <p:nvPr>
            <p:ph type="title"/>
          </p:nvPr>
        </p:nvSpPr>
        <p:spPr/>
        <p:txBody>
          <a:bodyPr/>
          <a:lstStyle/>
          <a:p>
            <a:br>
              <a:rPr lang="en-US" dirty="0"/>
            </a:br>
            <a:r>
              <a:rPr lang="en-US" dirty="0"/>
              <a:t>INSERTING VIDEO</a:t>
            </a:r>
          </a:p>
        </p:txBody>
      </p:sp>
      <p:sp>
        <p:nvSpPr>
          <p:cNvPr id="3" name="Content Placeholder 2">
            <a:extLst>
              <a:ext uri="{FF2B5EF4-FFF2-40B4-BE49-F238E27FC236}">
                <a16:creationId xmlns:a16="http://schemas.microsoft.com/office/drawing/2014/main" id="{4EFF96B3-1C78-46B7-BD89-FD59555ECB60}"/>
              </a:ext>
            </a:extLst>
          </p:cNvPr>
          <p:cNvSpPr>
            <a:spLocks noGrp="1"/>
          </p:cNvSpPr>
          <p:nvPr>
            <p:ph idx="1"/>
          </p:nvPr>
        </p:nvSpPr>
        <p:spPr/>
        <p:txBody>
          <a:bodyPr>
            <a:normAutofit lnSpcReduction="10000"/>
          </a:bodyPr>
          <a:lstStyle/>
          <a:p>
            <a:pPr marL="0" indent="0">
              <a:buNone/>
            </a:pPr>
            <a:r>
              <a:rPr lang="en-US" b="1" dirty="0"/>
              <a:t>Inserting Video into your Document</a:t>
            </a:r>
            <a:r>
              <a:rPr lang="en-US" dirty="0"/>
              <a:t> </a:t>
            </a:r>
          </a:p>
          <a:p>
            <a:r>
              <a:rPr lang="en-US" dirty="0"/>
              <a:t>This is a new feature in Word. When inserted into your document, the video will show a still image of the video. </a:t>
            </a:r>
          </a:p>
          <a:p>
            <a:pPr lvl="1"/>
            <a:r>
              <a:rPr lang="en-US" dirty="0"/>
              <a:t>When clicked, the video will open in a separate window and will play. </a:t>
            </a:r>
          </a:p>
          <a:p>
            <a:pPr lvl="1"/>
            <a:r>
              <a:rPr lang="en-US" dirty="0"/>
              <a:t>When printing out your document, the video will look like a picture. </a:t>
            </a:r>
          </a:p>
          <a:p>
            <a:r>
              <a:rPr lang="en-US" b="1" dirty="0"/>
              <a:t>Note: </a:t>
            </a:r>
            <a:r>
              <a:rPr lang="en-US" dirty="0"/>
              <a:t>To use this feature, you will need an internet connection. Videos will not play if the computer accessing the document is not connected to the internet. </a:t>
            </a:r>
          </a:p>
          <a:p>
            <a:r>
              <a:rPr lang="en-US" dirty="0"/>
              <a:t>Steps to add video to your document: </a:t>
            </a:r>
          </a:p>
          <a:p>
            <a:pPr lvl="1">
              <a:buFont typeface="+mj-lt"/>
              <a:buAutoNum type="arabicPeriod"/>
            </a:pPr>
            <a:r>
              <a:rPr lang="en-US" dirty="0"/>
              <a:t>Click the </a:t>
            </a:r>
            <a:r>
              <a:rPr lang="en-US" b="1" dirty="0"/>
              <a:t>Insert tab</a:t>
            </a:r>
            <a:r>
              <a:rPr lang="en-US" dirty="0"/>
              <a:t>. </a:t>
            </a:r>
          </a:p>
          <a:p>
            <a:pPr lvl="1">
              <a:buFont typeface="+mj-lt"/>
              <a:buAutoNum type="arabicPeriod"/>
            </a:pPr>
            <a:r>
              <a:rPr lang="en-US" dirty="0"/>
              <a:t>In the </a:t>
            </a:r>
            <a:r>
              <a:rPr lang="en-US" b="1" dirty="0"/>
              <a:t>Media group</a:t>
            </a:r>
            <a:r>
              <a:rPr lang="en-US" dirty="0"/>
              <a:t>, click on the </a:t>
            </a:r>
            <a:r>
              <a:rPr lang="en-US" b="1" dirty="0"/>
              <a:t>Online Video button</a:t>
            </a:r>
            <a:r>
              <a:rPr lang="en-US" dirty="0"/>
              <a:t>. </a:t>
            </a:r>
          </a:p>
        </p:txBody>
      </p:sp>
    </p:spTree>
    <p:extLst>
      <p:ext uri="{BB962C8B-B14F-4D97-AF65-F5344CB8AC3E}">
        <p14:creationId xmlns:p14="http://schemas.microsoft.com/office/powerpoint/2010/main" val="4129605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4CD00-42A9-495E-B5C9-2D8AC4C7A6BC}"/>
              </a:ext>
            </a:extLst>
          </p:cNvPr>
          <p:cNvSpPr>
            <a:spLocks noGrp="1"/>
          </p:cNvSpPr>
          <p:nvPr>
            <p:ph type="title"/>
          </p:nvPr>
        </p:nvSpPr>
        <p:spPr/>
        <p:txBody>
          <a:bodyPr/>
          <a:lstStyle/>
          <a:p>
            <a:br>
              <a:rPr lang="en-US"/>
            </a:br>
            <a:r>
              <a:rPr lang="en-US"/>
              <a:t>INSERTING VIDEO</a:t>
            </a:r>
          </a:p>
        </p:txBody>
      </p:sp>
      <p:sp>
        <p:nvSpPr>
          <p:cNvPr id="3" name="Content Placeholder 2">
            <a:extLst>
              <a:ext uri="{FF2B5EF4-FFF2-40B4-BE49-F238E27FC236}">
                <a16:creationId xmlns:a16="http://schemas.microsoft.com/office/drawing/2014/main" id="{92A5825D-1989-4782-AAA0-F019817EAC63}"/>
              </a:ext>
            </a:extLst>
          </p:cNvPr>
          <p:cNvSpPr>
            <a:spLocks noGrp="1"/>
          </p:cNvSpPr>
          <p:nvPr>
            <p:ph idx="1"/>
          </p:nvPr>
        </p:nvSpPr>
        <p:spPr/>
        <p:txBody>
          <a:bodyPr>
            <a:normAutofit lnSpcReduction="10000"/>
          </a:bodyPr>
          <a:lstStyle/>
          <a:p>
            <a:pPr marL="800100" marR="0" lvl="1" indent="-342900" algn="l" defTabSz="457200" rtl="0" eaLnBrk="1" fontAlgn="auto" latinLnBrk="0" hangingPunct="1">
              <a:lnSpc>
                <a:spcPct val="100000"/>
              </a:lnSpc>
              <a:spcBef>
                <a:spcPts val="1000"/>
              </a:spcBef>
              <a:spcAft>
                <a:spcPts val="0"/>
              </a:spcAft>
              <a:buClr>
                <a:srgbClr val="A53010"/>
              </a:buClr>
              <a:buSzTx/>
              <a:buFont typeface="+mj-lt"/>
              <a:buAutoNum type="arabicPeriod" startAt="3"/>
              <a:tabLst/>
              <a:defRPr/>
            </a:pPr>
            <a:r>
              <a:rPr lang="en-US" dirty="0"/>
              <a:t>The </a:t>
            </a:r>
            <a:r>
              <a:rPr lang="en-US" b="1" dirty="0"/>
              <a:t>Insert Video window </a:t>
            </a:r>
            <a:r>
              <a:rPr lang="en-US" dirty="0"/>
              <a:t>will appear. A list of search options are presented. </a:t>
            </a:r>
          </a:p>
          <a:p>
            <a:pPr marL="800100" marR="0" lvl="1" indent="-342900" algn="l" defTabSz="457200" rtl="0" eaLnBrk="1" fontAlgn="auto" latinLnBrk="0" hangingPunct="1">
              <a:lnSpc>
                <a:spcPct val="100000"/>
              </a:lnSpc>
              <a:spcBef>
                <a:spcPts val="1000"/>
              </a:spcBef>
              <a:spcAft>
                <a:spcPts val="0"/>
              </a:spcAft>
              <a:buClr>
                <a:srgbClr val="A53010"/>
              </a:buClr>
              <a:buSzTx/>
              <a:buFont typeface="+mj-lt"/>
              <a:buAutoNum type="arabicPeriod" startAt="3"/>
              <a:tabLst/>
              <a:defRPr/>
            </a:pPr>
            <a:r>
              <a:rPr lang="en-US" dirty="0"/>
              <a:t>In one of the </a:t>
            </a:r>
            <a:r>
              <a:rPr lang="en-US" b="1" dirty="0"/>
              <a:t>search boxes</a:t>
            </a:r>
            <a:r>
              <a:rPr lang="en-US" dirty="0"/>
              <a:t>, type a word or phrase that describes the desired video you wish to search for. </a:t>
            </a:r>
          </a:p>
          <a:p>
            <a:pPr marL="800100" marR="0" lvl="1" indent="-342900" algn="l" defTabSz="457200" rtl="0" eaLnBrk="1" fontAlgn="auto" latinLnBrk="0" hangingPunct="1">
              <a:lnSpc>
                <a:spcPct val="100000"/>
              </a:lnSpc>
              <a:spcBef>
                <a:spcPts val="1000"/>
              </a:spcBef>
              <a:spcAft>
                <a:spcPts val="0"/>
              </a:spcAft>
              <a:buClr>
                <a:srgbClr val="A53010"/>
              </a:buClr>
              <a:buSzTx/>
              <a:buFont typeface="+mj-lt"/>
              <a:buAutoNum type="arabicPeriod" startAt="3"/>
              <a:tabLst/>
              <a:defRPr/>
            </a:pPr>
            <a:r>
              <a:rPr lang="en-US" dirty="0"/>
              <a:t>Press </a:t>
            </a:r>
            <a:r>
              <a:rPr lang="en-US" b="1" dirty="0"/>
              <a:t>Enter</a:t>
            </a:r>
            <a:r>
              <a:rPr lang="en-US" dirty="0"/>
              <a:t>. </a:t>
            </a:r>
          </a:p>
          <a:p>
            <a:pPr marL="800100" marR="0" lvl="1" indent="-342900" algn="l" defTabSz="457200" rtl="0" eaLnBrk="1" fontAlgn="auto" latinLnBrk="0" hangingPunct="1">
              <a:lnSpc>
                <a:spcPct val="100000"/>
              </a:lnSpc>
              <a:spcBef>
                <a:spcPts val="1000"/>
              </a:spcBef>
              <a:spcAft>
                <a:spcPts val="0"/>
              </a:spcAft>
              <a:buClr>
                <a:srgbClr val="A53010"/>
              </a:buClr>
              <a:buSzTx/>
              <a:buFont typeface="+mj-lt"/>
              <a:buAutoNum type="arabicPeriod" startAt="3"/>
              <a:tabLst/>
              <a:defRPr/>
            </a:pPr>
            <a:r>
              <a:rPr lang="en-US" dirty="0"/>
              <a:t>A list of your search results will appear. </a:t>
            </a:r>
          </a:p>
          <a:p>
            <a:pPr marL="800100" marR="0" lvl="1" indent="-342900" algn="l" defTabSz="457200" rtl="0" eaLnBrk="1" fontAlgn="auto" latinLnBrk="0" hangingPunct="1">
              <a:lnSpc>
                <a:spcPct val="100000"/>
              </a:lnSpc>
              <a:spcBef>
                <a:spcPts val="1000"/>
              </a:spcBef>
              <a:spcAft>
                <a:spcPts val="0"/>
              </a:spcAft>
              <a:buClr>
                <a:srgbClr val="A53010"/>
              </a:buClr>
              <a:buSzTx/>
              <a:buFont typeface="+mj-lt"/>
              <a:buAutoNum type="arabicPeriod" startAt="3"/>
              <a:tabLst/>
              <a:defRPr/>
            </a:pPr>
            <a:r>
              <a:rPr lang="en-US" dirty="0"/>
              <a:t>To preview the video, mouse over the image and click </a:t>
            </a:r>
            <a:r>
              <a:rPr lang="en-US" b="1" dirty="0"/>
              <a:t>the magnifying glass</a:t>
            </a:r>
            <a:r>
              <a:rPr lang="en-US" dirty="0"/>
              <a:t>. </a:t>
            </a:r>
          </a:p>
          <a:p>
            <a:pPr marL="800100" marR="0" lvl="1" indent="-342900" algn="l" defTabSz="457200" rtl="0" eaLnBrk="1" fontAlgn="auto" latinLnBrk="0" hangingPunct="1">
              <a:lnSpc>
                <a:spcPct val="100000"/>
              </a:lnSpc>
              <a:spcBef>
                <a:spcPts val="1000"/>
              </a:spcBef>
              <a:spcAft>
                <a:spcPts val="0"/>
              </a:spcAft>
              <a:buClr>
                <a:srgbClr val="A53010"/>
              </a:buClr>
              <a:buSzTx/>
              <a:buFont typeface="+mj-lt"/>
              <a:buAutoNum type="arabicPeriod" startAt="3"/>
              <a:tabLst/>
              <a:defRPr/>
            </a:pPr>
            <a:r>
              <a:rPr lang="en-US" dirty="0"/>
              <a:t>Click the desired video you wish to add and click the Insert button. </a:t>
            </a:r>
          </a:p>
          <a:p>
            <a:r>
              <a:rPr lang="en-US" dirty="0"/>
              <a:t>The video will be added to your document. It will show a still image from the video that will display in the document as a picture (this is the image that will also appear if you print the document). </a:t>
            </a:r>
          </a:p>
          <a:p>
            <a:r>
              <a:rPr lang="en-US" dirty="0"/>
              <a:t>To play the video, click the play button on top of the still image. </a:t>
            </a:r>
          </a:p>
        </p:txBody>
      </p:sp>
    </p:spTree>
    <p:extLst>
      <p:ext uri="{BB962C8B-B14F-4D97-AF65-F5344CB8AC3E}">
        <p14:creationId xmlns:p14="http://schemas.microsoft.com/office/powerpoint/2010/main" val="88568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54FE-61E1-4901-97C6-C82029372683}"/>
              </a:ext>
            </a:extLst>
          </p:cNvPr>
          <p:cNvSpPr>
            <a:spLocks noGrp="1"/>
          </p:cNvSpPr>
          <p:nvPr>
            <p:ph type="title"/>
          </p:nvPr>
        </p:nvSpPr>
        <p:spPr/>
        <p:txBody>
          <a:bodyPr/>
          <a:lstStyle/>
          <a:p>
            <a:br>
              <a:rPr lang="en-US" dirty="0"/>
            </a:br>
            <a:r>
              <a:rPr lang="en-US" dirty="0"/>
              <a:t>INSERT WATERMARK</a:t>
            </a:r>
          </a:p>
        </p:txBody>
      </p:sp>
      <p:sp>
        <p:nvSpPr>
          <p:cNvPr id="3" name="Content Placeholder 2">
            <a:extLst>
              <a:ext uri="{FF2B5EF4-FFF2-40B4-BE49-F238E27FC236}">
                <a16:creationId xmlns:a16="http://schemas.microsoft.com/office/drawing/2014/main" id="{0E9D19B8-EDEB-44C3-8A74-AC48426A2980}"/>
              </a:ext>
            </a:extLst>
          </p:cNvPr>
          <p:cNvSpPr>
            <a:spLocks noGrp="1"/>
          </p:cNvSpPr>
          <p:nvPr>
            <p:ph idx="1"/>
          </p:nvPr>
        </p:nvSpPr>
        <p:spPr/>
        <p:txBody>
          <a:bodyPr/>
          <a:lstStyle/>
          <a:p>
            <a:r>
              <a:rPr lang="en-US" dirty="0"/>
              <a:t>A </a:t>
            </a:r>
            <a:r>
              <a:rPr lang="en-US" b="1" dirty="0"/>
              <a:t>Watermark</a:t>
            </a:r>
            <a:r>
              <a:rPr lang="en-US" dirty="0"/>
              <a:t> is a faded background image that displays behind the text in a document. </a:t>
            </a:r>
          </a:p>
          <a:p>
            <a:r>
              <a:rPr lang="en-US" dirty="0"/>
              <a:t>It can be used to </a:t>
            </a:r>
          </a:p>
          <a:p>
            <a:pPr lvl="1"/>
            <a:r>
              <a:rPr lang="en-US" dirty="0"/>
              <a:t>indicate a document’s state e.g. Confidential, Draft, etc.</a:t>
            </a:r>
          </a:p>
          <a:p>
            <a:pPr lvl="1"/>
            <a:r>
              <a:rPr lang="en-US" dirty="0"/>
              <a:t>Add a Company logo</a:t>
            </a:r>
          </a:p>
          <a:p>
            <a:pPr lvl="1"/>
            <a:r>
              <a:rPr lang="en-US" dirty="0"/>
              <a:t>Add some art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Word offers you options to insert built</a:t>
            </a:r>
            <a:r>
              <a:rPr lang="en-US" dirty="0">
                <a:solidFill>
                  <a:prstClr val="black">
                    <a:lumMod val="75000"/>
                    <a:lumOff val="25000"/>
                  </a:prstClr>
                </a:solidFill>
                <a:latin typeface="Century Gothic" panose="020B0502020202020204"/>
              </a:rPr>
              <a:t>-in Watermark or a Customized Watermark.</a:t>
            </a:r>
            <a:endPar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lvl="1"/>
            <a:endParaRPr lang="en-US" dirty="0"/>
          </a:p>
        </p:txBody>
      </p:sp>
    </p:spTree>
    <p:extLst>
      <p:ext uri="{BB962C8B-B14F-4D97-AF65-F5344CB8AC3E}">
        <p14:creationId xmlns:p14="http://schemas.microsoft.com/office/powerpoint/2010/main" val="493421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34F0-E54E-452A-A607-05A669B0DAFE}"/>
              </a:ext>
            </a:extLst>
          </p:cNvPr>
          <p:cNvSpPr>
            <a:spLocks noGrp="1"/>
          </p:cNvSpPr>
          <p:nvPr>
            <p:ph type="title"/>
          </p:nvPr>
        </p:nvSpPr>
        <p:spPr/>
        <p:txBody>
          <a:bodyPr/>
          <a:lstStyle/>
          <a:p>
            <a:br>
              <a:rPr lang="en-US" dirty="0"/>
            </a:br>
            <a:r>
              <a:rPr lang="en-US" dirty="0"/>
              <a:t>INSERT A WATERMARK</a:t>
            </a:r>
          </a:p>
        </p:txBody>
      </p:sp>
      <p:sp>
        <p:nvSpPr>
          <p:cNvPr id="3" name="Content Placeholder 2">
            <a:extLst>
              <a:ext uri="{FF2B5EF4-FFF2-40B4-BE49-F238E27FC236}">
                <a16:creationId xmlns:a16="http://schemas.microsoft.com/office/drawing/2014/main" id="{4305242E-5756-4621-B2FF-61CE289C0178}"/>
              </a:ext>
            </a:extLst>
          </p:cNvPr>
          <p:cNvSpPr>
            <a:spLocks noGrp="1"/>
          </p:cNvSpPr>
          <p:nvPr>
            <p:ph idx="1"/>
          </p:nvPr>
        </p:nvSpPr>
        <p:spPr/>
        <p:txBody>
          <a:bodyPr/>
          <a:lstStyle/>
          <a:p>
            <a:pPr marL="0" indent="0">
              <a:buNone/>
            </a:pPr>
            <a:r>
              <a:rPr lang="en-US" b="1" dirty="0"/>
              <a:t>Inserting Built-in Watermark</a:t>
            </a:r>
          </a:p>
          <a:p>
            <a:r>
              <a:rPr lang="en-US" dirty="0"/>
              <a:t>Open the </a:t>
            </a:r>
            <a:r>
              <a:rPr lang="en-US" b="1" dirty="0"/>
              <a:t>Design Tab</a:t>
            </a:r>
          </a:p>
          <a:p>
            <a:r>
              <a:rPr lang="en-US" dirty="0"/>
              <a:t>On the </a:t>
            </a:r>
            <a:r>
              <a:rPr lang="en-US" b="1" dirty="0"/>
              <a:t>Page Background Group</a:t>
            </a:r>
            <a:r>
              <a:rPr lang="en-US" dirty="0"/>
              <a:t>, click the </a:t>
            </a:r>
            <a:r>
              <a:rPr lang="en-US" b="1" dirty="0"/>
              <a:t>Watermark</a:t>
            </a:r>
            <a:r>
              <a:rPr lang="en-US" dirty="0"/>
              <a:t> button.</a:t>
            </a:r>
          </a:p>
          <a:p>
            <a:r>
              <a:rPr lang="en-US" dirty="0"/>
              <a:t>On the </a:t>
            </a:r>
            <a:r>
              <a:rPr lang="en-US" b="1" dirty="0"/>
              <a:t>drop down </a:t>
            </a:r>
            <a:r>
              <a:rPr lang="en-US" dirty="0"/>
              <a:t>menu, click on </a:t>
            </a:r>
            <a:r>
              <a:rPr lang="en-US" b="1" dirty="0"/>
              <a:t>any of the built-in watermarks </a:t>
            </a:r>
            <a:r>
              <a:rPr lang="en-US" dirty="0"/>
              <a:t>to insert into your document.</a:t>
            </a:r>
          </a:p>
          <a:p>
            <a:r>
              <a:rPr lang="en-US" dirty="0"/>
              <a:t>The watermark will be placed behind the text in your document.</a:t>
            </a:r>
          </a:p>
        </p:txBody>
      </p:sp>
    </p:spTree>
    <p:extLst>
      <p:ext uri="{BB962C8B-B14F-4D97-AF65-F5344CB8AC3E}">
        <p14:creationId xmlns:p14="http://schemas.microsoft.com/office/powerpoint/2010/main" val="18772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EC0F-C8ED-41AC-A0DF-EF703941CED9}"/>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 (GREETING LINE)</a:t>
            </a:r>
            <a:endParaRPr lang="en-MW" dirty="0"/>
          </a:p>
        </p:txBody>
      </p:sp>
      <p:sp>
        <p:nvSpPr>
          <p:cNvPr id="7" name="Content Placeholder 6">
            <a:extLst>
              <a:ext uri="{FF2B5EF4-FFF2-40B4-BE49-F238E27FC236}">
                <a16:creationId xmlns:a16="http://schemas.microsoft.com/office/drawing/2014/main" id="{0266038C-F247-42F7-888A-A2E988D71F0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b="1" dirty="0"/>
              <a:t>Figure 35 Inert Greeting Line</a:t>
            </a:r>
          </a:p>
        </p:txBody>
      </p:sp>
      <p:pic>
        <p:nvPicPr>
          <p:cNvPr id="8" name="Picture 7">
            <a:extLst>
              <a:ext uri="{FF2B5EF4-FFF2-40B4-BE49-F238E27FC236}">
                <a16:creationId xmlns:a16="http://schemas.microsoft.com/office/drawing/2014/main" id="{2C316817-4712-42A7-BF44-AD0A52701EF3}"/>
              </a:ext>
            </a:extLst>
          </p:cNvPr>
          <p:cNvPicPr>
            <a:picLocks noChangeAspect="1"/>
          </p:cNvPicPr>
          <p:nvPr/>
        </p:nvPicPr>
        <p:blipFill>
          <a:blip r:embed="rId2"/>
          <a:stretch>
            <a:fillRect/>
          </a:stretch>
        </p:blipFill>
        <p:spPr>
          <a:xfrm>
            <a:off x="4631307" y="2133600"/>
            <a:ext cx="4493141" cy="2847079"/>
          </a:xfrm>
          <a:prstGeom prst="rect">
            <a:avLst/>
          </a:prstGeom>
        </p:spPr>
      </p:pic>
    </p:spTree>
    <p:extLst>
      <p:ext uri="{BB962C8B-B14F-4D97-AF65-F5344CB8AC3E}">
        <p14:creationId xmlns:p14="http://schemas.microsoft.com/office/powerpoint/2010/main" val="163095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F0AC-A565-4475-A101-5B7B5A23F594}"/>
              </a:ext>
            </a:extLst>
          </p:cNvPr>
          <p:cNvSpPr>
            <a:spLocks noGrp="1"/>
          </p:cNvSpPr>
          <p:nvPr>
            <p:ph type="title"/>
          </p:nvPr>
        </p:nvSpPr>
        <p:spPr/>
        <p:txBody>
          <a:bodyPr/>
          <a:lstStyle/>
          <a:p>
            <a:br>
              <a:rPr lang="en-US" dirty="0"/>
            </a:br>
            <a:r>
              <a:rPr lang="en-US" dirty="0"/>
              <a:t>INSERT A WATERMARK</a:t>
            </a:r>
          </a:p>
        </p:txBody>
      </p:sp>
      <p:sp>
        <p:nvSpPr>
          <p:cNvPr id="3" name="Content Placeholder 2">
            <a:extLst>
              <a:ext uri="{FF2B5EF4-FFF2-40B4-BE49-F238E27FC236}">
                <a16:creationId xmlns:a16="http://schemas.microsoft.com/office/drawing/2014/main" id="{07CE4858-B419-4FAE-92BA-B8799A358EC9}"/>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Inserting Custom Watermark</a:t>
            </a:r>
          </a:p>
          <a:p>
            <a:r>
              <a:rPr lang="en-US" dirty="0"/>
              <a:t>You can also create custom watermarks from text or images.</a:t>
            </a:r>
          </a:p>
          <a:p>
            <a:pPr lvl="1"/>
            <a:r>
              <a:rPr lang="en-US" dirty="0"/>
              <a:t>Select the </a:t>
            </a:r>
            <a:r>
              <a:rPr lang="en-US" b="1" dirty="0"/>
              <a:t>Custom Watermark </a:t>
            </a:r>
            <a:r>
              <a:rPr lang="en-US" dirty="0"/>
              <a:t>from the </a:t>
            </a:r>
            <a:r>
              <a:rPr lang="en-US" b="1" dirty="0"/>
              <a:t>Watermark drop down menu</a:t>
            </a:r>
          </a:p>
          <a:p>
            <a:pPr lvl="1"/>
            <a:r>
              <a:rPr lang="en-US" dirty="0"/>
              <a:t>In the </a:t>
            </a:r>
            <a:r>
              <a:rPr lang="en-US" b="1" dirty="0"/>
              <a:t>Printed Watermark </a:t>
            </a:r>
            <a:r>
              <a:rPr lang="en-US" dirty="0"/>
              <a:t>window that opens, select </a:t>
            </a:r>
            <a:r>
              <a:rPr lang="en-US" b="1" dirty="0"/>
              <a:t>the Text Watermark </a:t>
            </a:r>
            <a:r>
              <a:rPr lang="en-US" dirty="0"/>
              <a:t>option.</a:t>
            </a:r>
          </a:p>
          <a:p>
            <a:pPr lvl="1"/>
            <a:r>
              <a:rPr lang="en-US" dirty="0"/>
              <a:t>Type the </a:t>
            </a:r>
            <a:r>
              <a:rPr lang="en-US" b="1" dirty="0"/>
              <a:t>text </a:t>
            </a:r>
            <a:r>
              <a:rPr lang="en-US" dirty="0"/>
              <a:t>you want to use into the Text box and then configure the options for </a:t>
            </a:r>
            <a:r>
              <a:rPr lang="en-US" b="1" dirty="0"/>
              <a:t>language, font, size, color and orientation </a:t>
            </a:r>
            <a:r>
              <a:rPr lang="en-US" dirty="0"/>
              <a:t>the way you want them.</a:t>
            </a:r>
          </a:p>
          <a:p>
            <a:pPr lvl="1"/>
            <a:r>
              <a:rPr lang="en-US" dirty="0"/>
              <a:t>Click </a:t>
            </a:r>
            <a:r>
              <a:rPr lang="en-US" b="1" dirty="0"/>
              <a:t>OK</a:t>
            </a:r>
          </a:p>
          <a:p>
            <a:pPr lvl="1"/>
            <a:r>
              <a:rPr lang="en-US" dirty="0"/>
              <a:t>Your Custom Watermark will be placed behind your text in your document.</a:t>
            </a:r>
          </a:p>
        </p:txBody>
      </p:sp>
    </p:spTree>
    <p:extLst>
      <p:ext uri="{BB962C8B-B14F-4D97-AF65-F5344CB8AC3E}">
        <p14:creationId xmlns:p14="http://schemas.microsoft.com/office/powerpoint/2010/main" val="341168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5B81-C886-47E8-AF6E-961EB2E6CD84}"/>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a:t>
            </a:r>
            <a:endParaRPr lang="en-US" dirty="0"/>
          </a:p>
        </p:txBody>
      </p:sp>
      <p:sp>
        <p:nvSpPr>
          <p:cNvPr id="3" name="Content Placeholder 2">
            <a:extLst>
              <a:ext uri="{FF2B5EF4-FFF2-40B4-BE49-F238E27FC236}">
                <a16:creationId xmlns:a16="http://schemas.microsoft.com/office/drawing/2014/main" id="{AB0AF43E-2513-4A65-8B9C-4B20FD981D42}"/>
              </a:ext>
            </a:extLst>
          </p:cNvPr>
          <p:cNvSpPr>
            <a:spLocks noGrp="1"/>
          </p:cNvSpPr>
          <p:nvPr>
            <p:ph idx="1"/>
          </p:nvPr>
        </p:nvSpPr>
        <p:spPr/>
        <p:txBody>
          <a:bodyPr>
            <a:normAutofit/>
          </a:bodyPr>
          <a:lstStyle/>
          <a:p>
            <a:r>
              <a:rPr lang="en-US" dirty="0"/>
              <a:t>Click More items. </a:t>
            </a:r>
          </a:p>
          <a:p>
            <a:pPr lvl="1"/>
            <a:r>
              <a:rPr lang="en-US" b="1" dirty="0"/>
              <a:t>Fields</a:t>
            </a:r>
            <a:r>
              <a:rPr lang="en-US" dirty="0"/>
              <a:t> - Insert specific fields into your letter, one field at a time.</a:t>
            </a:r>
          </a:p>
          <a:p>
            <a:pPr lvl="1"/>
            <a:r>
              <a:rPr lang="en-US" b="1" dirty="0"/>
              <a:t>Insert</a:t>
            </a:r>
            <a:r>
              <a:rPr lang="en-US" dirty="0"/>
              <a:t> - Insert the selected field.</a:t>
            </a:r>
          </a:p>
          <a:p>
            <a:pPr lvl="1"/>
            <a:r>
              <a:rPr lang="en-US" dirty="0"/>
              <a:t>Click the </a:t>
            </a:r>
            <a:r>
              <a:rPr lang="en-US" b="1" dirty="0"/>
              <a:t>Close</a:t>
            </a:r>
            <a:r>
              <a:rPr lang="en-US" dirty="0"/>
              <a:t> button.</a:t>
            </a:r>
          </a:p>
          <a:p>
            <a:r>
              <a:rPr lang="en-US" dirty="0"/>
              <a:t>In the </a:t>
            </a:r>
            <a:r>
              <a:rPr lang="en-US" b="1" dirty="0"/>
              <a:t>Mail Merge pane</a:t>
            </a:r>
            <a:r>
              <a:rPr lang="en-US" dirty="0"/>
              <a:t>, click </a:t>
            </a:r>
            <a:r>
              <a:rPr lang="en-US" b="1" dirty="0"/>
              <a:t>Next: Preview your letters</a:t>
            </a:r>
            <a:r>
              <a:rPr lang="en-US" dirty="0"/>
              <a:t>. </a:t>
            </a:r>
          </a:p>
          <a:p>
            <a:r>
              <a:rPr lang="en-US" dirty="0"/>
              <a:t>In the </a:t>
            </a:r>
            <a:r>
              <a:rPr lang="en-US" b="1" dirty="0"/>
              <a:t>Mail Merge pane </a:t>
            </a:r>
            <a:r>
              <a:rPr lang="en-US" dirty="0"/>
              <a:t>under </a:t>
            </a:r>
            <a:r>
              <a:rPr lang="en-US" b="1" dirty="0"/>
              <a:t>Preview your letters</a:t>
            </a:r>
            <a:r>
              <a:rPr lang="en-US" dirty="0"/>
              <a:t>, you can </a:t>
            </a:r>
            <a:r>
              <a:rPr lang="en-US" b="1" dirty="0"/>
              <a:t>preview</a:t>
            </a:r>
            <a:r>
              <a:rPr lang="en-US" dirty="0"/>
              <a:t> all letters before completing your mail merge.</a:t>
            </a:r>
          </a:p>
          <a:p>
            <a:r>
              <a:rPr lang="en-US" dirty="0"/>
              <a:t>Click Next: </a:t>
            </a:r>
            <a:r>
              <a:rPr lang="en-US" b="1" dirty="0"/>
              <a:t>Complete the merge</a:t>
            </a:r>
            <a:r>
              <a:rPr lang="en-US" dirty="0"/>
              <a:t>.</a:t>
            </a:r>
          </a:p>
          <a:p>
            <a:endParaRPr lang="en-US" b="1" dirty="0"/>
          </a:p>
        </p:txBody>
      </p:sp>
    </p:spTree>
    <p:extLst>
      <p:ext uri="{BB962C8B-B14F-4D97-AF65-F5344CB8AC3E}">
        <p14:creationId xmlns:p14="http://schemas.microsoft.com/office/powerpoint/2010/main" val="81158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D53C-993A-47B3-8A79-0096E1B08C53}"/>
              </a:ext>
            </a:extLst>
          </p:cNvPr>
          <p:cNvSpPr>
            <a:spLocks noGrp="1"/>
          </p:cNvSpPr>
          <p:nvPr>
            <p:ph type="title"/>
          </p:nvPr>
        </p:nvSpPr>
        <p:spPr/>
        <p:txBody>
          <a:bodyPr/>
          <a:lstStyle/>
          <a:p>
            <a:br>
              <a:rPr lang="en-US" dirty="0"/>
            </a:br>
            <a:r>
              <a:rPr lang="en-US" dirty="0"/>
              <a:t>MAIL MERGE</a:t>
            </a:r>
          </a:p>
        </p:txBody>
      </p:sp>
      <p:sp>
        <p:nvSpPr>
          <p:cNvPr id="3" name="Content Placeholder 2">
            <a:extLst>
              <a:ext uri="{FF2B5EF4-FFF2-40B4-BE49-F238E27FC236}">
                <a16:creationId xmlns:a16="http://schemas.microsoft.com/office/drawing/2014/main" id="{CFF4AD26-BB6B-4127-B913-497F50388770}"/>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Mail Merge pane </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under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Merge</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Merge to Printer dialog box</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your option to </a:t>
            </a:r>
            <a:r>
              <a:rPr kumimoji="0" lang="en-US" sz="1700" b="1" i="1"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 Records</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button.</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 window</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will open. Adjust your settings for your printer and print </a:t>
            </a:r>
            <a:r>
              <a:rPr kumimoji="0" lang="en-US" sz="1700" b="0" i="0" u="none" strike="noStrike" kern="1200" cap="none" spc="0" normalizeH="0" baseline="0" noProof="0">
                <a:ln>
                  <a:noFill/>
                </a:ln>
                <a:solidFill>
                  <a:prstClr val="black">
                    <a:lumMod val="75000"/>
                    <a:lumOff val="25000"/>
                  </a:prstClr>
                </a:solidFill>
                <a:effectLst/>
                <a:uLnTx/>
                <a:uFillTx/>
                <a:latin typeface="Century Gothic" panose="020B0502020202020204"/>
                <a:ea typeface="+mn-ea"/>
                <a:cs typeface="+mn-cs"/>
              </a:rPr>
              <a:t>your documents.</a:t>
            </a:r>
            <a:endPar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317958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CFEC-2BD1-4B2A-A816-5302B65B7335}"/>
              </a:ext>
            </a:extLst>
          </p:cNvPr>
          <p:cNvSpPr>
            <a:spLocks noGrp="1"/>
          </p:cNvSpPr>
          <p:nvPr>
            <p:ph type="title"/>
          </p:nvPr>
        </p:nvSpPr>
        <p:spPr/>
        <p:txBody>
          <a:bodyPr>
            <a:normAutofit fontScale="90000"/>
          </a:bodyPr>
          <a:lstStyle/>
          <a:p>
            <a:br>
              <a:rPr lang="en-US" dirty="0"/>
            </a:br>
            <a:r>
              <a:rPr lang="en-US" dirty="0"/>
              <a:t>GRAPHICS </a:t>
            </a:r>
            <a:br>
              <a:rPr lang="en-US" dirty="0"/>
            </a:br>
            <a:endParaRPr lang="en-US" dirty="0"/>
          </a:p>
        </p:txBody>
      </p:sp>
      <p:sp>
        <p:nvSpPr>
          <p:cNvPr id="3" name="Content Placeholder 2">
            <a:extLst>
              <a:ext uri="{FF2B5EF4-FFF2-40B4-BE49-F238E27FC236}">
                <a16:creationId xmlns:a16="http://schemas.microsoft.com/office/drawing/2014/main" id="{8EBC9F28-AC67-44C2-8C9F-D594F32D4C98}"/>
              </a:ext>
            </a:extLst>
          </p:cNvPr>
          <p:cNvSpPr>
            <a:spLocks noGrp="1"/>
          </p:cNvSpPr>
          <p:nvPr>
            <p:ph idx="1"/>
          </p:nvPr>
        </p:nvSpPr>
        <p:spPr/>
        <p:txBody>
          <a:bodyPr>
            <a:normAutofit/>
          </a:bodyPr>
          <a:lstStyle/>
          <a:p>
            <a:r>
              <a:rPr lang="en-US" dirty="0"/>
              <a:t>The use of graphics will improve your documents and allow you to provide the readers with more information in the form of a visual aid. </a:t>
            </a:r>
          </a:p>
          <a:p>
            <a:r>
              <a:rPr lang="en-US" dirty="0"/>
              <a:t>Some of the graphics features in Word include: Inserting Pictures, Inserting Shapes, Inserting Shapes,  SmartArt</a:t>
            </a:r>
            <a:r>
              <a:rPr lang="en-US"/>
              <a:t>, Chart.</a:t>
            </a:r>
            <a:endParaRPr lang="en-US" dirty="0"/>
          </a:p>
          <a:p>
            <a:endParaRPr lang="en-US" dirty="0"/>
          </a:p>
          <a:p>
            <a:endParaRPr lang="en-US" dirty="0"/>
          </a:p>
        </p:txBody>
      </p:sp>
    </p:spTree>
    <p:extLst>
      <p:ext uri="{BB962C8B-B14F-4D97-AF65-F5344CB8AC3E}">
        <p14:creationId xmlns:p14="http://schemas.microsoft.com/office/powerpoint/2010/main" val="328164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E9EE-F917-4B20-8ECA-5019185BEFBF}"/>
              </a:ext>
            </a:extLst>
          </p:cNvPr>
          <p:cNvSpPr>
            <a:spLocks noGrp="1"/>
          </p:cNvSpPr>
          <p:nvPr>
            <p:ph type="title"/>
          </p:nvPr>
        </p:nvSpPr>
        <p:spPr/>
        <p:txBody>
          <a:bodyPr/>
          <a:lstStyle/>
          <a:p>
            <a:br>
              <a:rPr lang="en-US" dirty="0"/>
            </a:br>
            <a:r>
              <a:rPr lang="en-US" dirty="0"/>
              <a:t>INSERTING SHAPES</a:t>
            </a:r>
          </a:p>
        </p:txBody>
      </p:sp>
      <p:sp>
        <p:nvSpPr>
          <p:cNvPr id="3" name="Content Placeholder 2">
            <a:extLst>
              <a:ext uri="{FF2B5EF4-FFF2-40B4-BE49-F238E27FC236}">
                <a16:creationId xmlns:a16="http://schemas.microsoft.com/office/drawing/2014/main" id="{7458F8CE-20FC-4422-A876-9E5035E70DEB}"/>
              </a:ext>
            </a:extLst>
          </p:cNvPr>
          <p:cNvSpPr>
            <a:spLocks noGrp="1"/>
          </p:cNvSpPr>
          <p:nvPr>
            <p:ph idx="1"/>
          </p:nvPr>
        </p:nvSpPr>
        <p:spPr/>
        <p:txBody>
          <a:bodyPr>
            <a:normAutofit lnSpcReduction="10000"/>
          </a:bodyPr>
          <a:lstStyle/>
          <a:p>
            <a:r>
              <a:rPr lang="en-US" dirty="0"/>
              <a:t>The following steps explains how to insert different predefined shapes into your Word document: </a:t>
            </a:r>
          </a:p>
          <a:p>
            <a:pPr lvl="1">
              <a:buFont typeface="+mj-lt"/>
              <a:buAutoNum type="arabicPeriod"/>
            </a:pPr>
            <a:r>
              <a:rPr lang="en-US" dirty="0"/>
              <a:t>Click the </a:t>
            </a:r>
            <a:r>
              <a:rPr lang="en-US" b="1" dirty="0"/>
              <a:t>Insert tab</a:t>
            </a:r>
            <a:r>
              <a:rPr lang="en-US" dirty="0"/>
              <a:t>. </a:t>
            </a:r>
          </a:p>
          <a:p>
            <a:pPr lvl="1">
              <a:buFont typeface="+mj-lt"/>
              <a:buAutoNum type="arabicPeriod"/>
            </a:pPr>
            <a:r>
              <a:rPr lang="en-US" dirty="0"/>
              <a:t>In the </a:t>
            </a:r>
            <a:r>
              <a:rPr lang="en-US" b="1" dirty="0"/>
              <a:t>Illustrations group</a:t>
            </a:r>
            <a:r>
              <a:rPr lang="en-US" dirty="0"/>
              <a:t>, click on the </a:t>
            </a:r>
            <a:r>
              <a:rPr lang="en-US" b="1" dirty="0"/>
              <a:t>Shapes button</a:t>
            </a:r>
            <a:r>
              <a:rPr lang="en-US" dirty="0"/>
              <a:t>.</a:t>
            </a:r>
          </a:p>
          <a:p>
            <a:pPr lvl="1">
              <a:buFont typeface="+mj-lt"/>
              <a:buAutoNum type="arabicPeriod"/>
            </a:pPr>
            <a:r>
              <a:rPr lang="en-US" dirty="0"/>
              <a:t>A </a:t>
            </a:r>
            <a:r>
              <a:rPr lang="en-US" b="1" dirty="0"/>
              <a:t>drop-down window </a:t>
            </a:r>
            <a:r>
              <a:rPr lang="en-US" dirty="0"/>
              <a:t>will appear with a library of shapes to choose. Click on a </a:t>
            </a:r>
            <a:r>
              <a:rPr lang="en-US" b="1" dirty="0"/>
              <a:t>shape</a:t>
            </a:r>
            <a:r>
              <a:rPr lang="en-US" dirty="0"/>
              <a:t> to select it. </a:t>
            </a:r>
          </a:p>
          <a:p>
            <a:pPr lvl="1">
              <a:buFont typeface="+mj-lt"/>
              <a:buAutoNum type="arabicPeriod"/>
            </a:pPr>
            <a:r>
              <a:rPr lang="en-US" dirty="0"/>
              <a:t>Your cursor will change to a </a:t>
            </a:r>
            <a:r>
              <a:rPr lang="en-US" b="1" dirty="0"/>
              <a:t>crosshair  </a:t>
            </a:r>
            <a:r>
              <a:rPr lang="en-US" dirty="0"/>
              <a:t>      and you will be ready to insert your selected shape. </a:t>
            </a:r>
          </a:p>
          <a:p>
            <a:pPr lvl="1">
              <a:buFont typeface="+mj-lt"/>
              <a:buAutoNum type="arabicPeriod"/>
            </a:pPr>
            <a:r>
              <a:rPr lang="en-US" dirty="0"/>
              <a:t>To draw your selected shape within your document, </a:t>
            </a:r>
            <a:r>
              <a:rPr lang="en-US" b="1" dirty="0"/>
              <a:t>hold the left mouse button </a:t>
            </a:r>
            <a:r>
              <a:rPr lang="en-US" dirty="0"/>
              <a:t>and </a:t>
            </a:r>
            <a:r>
              <a:rPr lang="en-US" b="1" dirty="0"/>
              <a:t>drag the cursor </a:t>
            </a:r>
            <a:r>
              <a:rPr lang="en-US" dirty="0"/>
              <a:t>to draw your shape. </a:t>
            </a:r>
          </a:p>
          <a:p>
            <a:pPr lvl="1">
              <a:buFont typeface="+mj-lt"/>
              <a:buAutoNum type="arabicPeriod"/>
            </a:pPr>
            <a:r>
              <a:rPr lang="en-US" dirty="0"/>
              <a:t>Release the left mouse button when you are finished drawing your shape. The shape will be added to your document. </a:t>
            </a:r>
          </a:p>
          <a:p>
            <a:pPr marL="457200" lvl="1" indent="0">
              <a:buNone/>
            </a:pPr>
            <a:endParaRPr lang="en-US" dirty="0"/>
          </a:p>
        </p:txBody>
      </p:sp>
      <p:pic>
        <p:nvPicPr>
          <p:cNvPr id="5" name="Picture 4">
            <a:extLst>
              <a:ext uri="{FF2B5EF4-FFF2-40B4-BE49-F238E27FC236}">
                <a16:creationId xmlns:a16="http://schemas.microsoft.com/office/drawing/2014/main" id="{A7523BD7-B014-46D2-8873-4A2B574F40DC}"/>
              </a:ext>
            </a:extLst>
          </p:cNvPr>
          <p:cNvPicPr>
            <a:picLocks noChangeAspect="1"/>
          </p:cNvPicPr>
          <p:nvPr/>
        </p:nvPicPr>
        <p:blipFill>
          <a:blip r:embed="rId2"/>
          <a:stretch>
            <a:fillRect/>
          </a:stretch>
        </p:blipFill>
        <p:spPr>
          <a:xfrm>
            <a:off x="7152930" y="4220851"/>
            <a:ext cx="271604" cy="271604"/>
          </a:xfrm>
          <a:prstGeom prst="rect">
            <a:avLst/>
          </a:prstGeom>
        </p:spPr>
      </p:pic>
    </p:spTree>
    <p:extLst>
      <p:ext uri="{BB962C8B-B14F-4D97-AF65-F5344CB8AC3E}">
        <p14:creationId xmlns:p14="http://schemas.microsoft.com/office/powerpoint/2010/main" val="183686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7331-FED9-4E93-BC56-63DB62626BF3}"/>
              </a:ext>
            </a:extLst>
          </p:cNvPr>
          <p:cNvSpPr>
            <a:spLocks noGrp="1"/>
          </p:cNvSpPr>
          <p:nvPr>
            <p:ph type="title"/>
          </p:nvPr>
        </p:nvSpPr>
        <p:spPr/>
        <p:txBody>
          <a:bodyPr/>
          <a:lstStyle/>
          <a:p>
            <a:br>
              <a:rPr lang="en-US" dirty="0"/>
            </a:br>
            <a:r>
              <a:rPr lang="en-US" dirty="0"/>
              <a:t>INSERTING SHAPES</a:t>
            </a:r>
          </a:p>
        </p:txBody>
      </p:sp>
      <p:sp>
        <p:nvSpPr>
          <p:cNvPr id="3" name="Content Placeholder 2">
            <a:extLst>
              <a:ext uri="{FF2B5EF4-FFF2-40B4-BE49-F238E27FC236}">
                <a16:creationId xmlns:a16="http://schemas.microsoft.com/office/drawing/2014/main" id="{1A6769EA-1482-4000-B6E5-4C29F849BBAE}"/>
              </a:ext>
            </a:extLst>
          </p:cNvPr>
          <p:cNvSpPr>
            <a:spLocks noGrp="1"/>
          </p:cNvSpPr>
          <p:nvPr>
            <p:ph idx="1"/>
          </p:nvPr>
        </p:nvSpPr>
        <p:spPr/>
        <p:txBody>
          <a:bodyPr>
            <a:normAutofit/>
          </a:bodyPr>
          <a:lstStyle/>
          <a:p>
            <a:pPr marL="0" indent="0">
              <a:buNone/>
            </a:pPr>
            <a:r>
              <a:rPr lang="en-US" b="1" dirty="0"/>
              <a:t>Modifying Shapes with Drawing Tools </a:t>
            </a:r>
          </a:p>
          <a:p>
            <a:r>
              <a:rPr lang="en-US" dirty="0"/>
              <a:t>You can modify shapes in a number of ways. Below are some of the ways that shapes can be changed: </a:t>
            </a:r>
          </a:p>
          <a:p>
            <a:pPr marL="400050" indent="-400050">
              <a:buFont typeface="+mj-lt"/>
              <a:buAutoNum type="romanUcPeriod"/>
            </a:pPr>
            <a:r>
              <a:rPr lang="en-US" b="1" dirty="0"/>
              <a:t>Re-sizing a Shape </a:t>
            </a:r>
          </a:p>
          <a:p>
            <a:r>
              <a:rPr lang="en-US" dirty="0">
                <a:solidFill>
                  <a:srgbClr val="FF0000"/>
                </a:solidFill>
              </a:rPr>
              <a:t>Re-sizing a shape is similar to re-sizing a graphic (picture or clip art). </a:t>
            </a:r>
          </a:p>
          <a:p>
            <a:pPr marL="400050" indent="-400050">
              <a:buFont typeface="+mj-lt"/>
              <a:buAutoNum type="romanUcPeriod" startAt="2"/>
            </a:pPr>
            <a:r>
              <a:rPr lang="en-US" b="1" dirty="0"/>
              <a:t>Re-Shaping </a:t>
            </a:r>
          </a:p>
          <a:p>
            <a:r>
              <a:rPr lang="en-US" dirty="0"/>
              <a:t>After clicking on a shape, the shaping handles will appear (along with the sizing handles) as yellow squares. A two-dimensional shape can be altered by clicking and dragging the yellow squares to alter a certain aspect of the shape. </a:t>
            </a:r>
          </a:p>
        </p:txBody>
      </p:sp>
    </p:spTree>
    <p:extLst>
      <p:ext uri="{BB962C8B-B14F-4D97-AF65-F5344CB8AC3E}">
        <p14:creationId xmlns:p14="http://schemas.microsoft.com/office/powerpoint/2010/main" val="160523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A1F3F-91B7-4000-AC4D-A3E5D111FDEC}"/>
              </a:ext>
            </a:extLst>
          </p:cNvPr>
          <p:cNvSpPr>
            <a:spLocks noGrp="1"/>
          </p:cNvSpPr>
          <p:nvPr>
            <p:ph type="title"/>
          </p:nvPr>
        </p:nvSpPr>
        <p:spPr/>
        <p:txBody>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INSERTING SHAPES</a:t>
            </a:r>
            <a:endParaRPr lang="en-US" dirty="0"/>
          </a:p>
        </p:txBody>
      </p:sp>
      <p:sp>
        <p:nvSpPr>
          <p:cNvPr id="3" name="Content Placeholder 2">
            <a:extLst>
              <a:ext uri="{FF2B5EF4-FFF2-40B4-BE49-F238E27FC236}">
                <a16:creationId xmlns:a16="http://schemas.microsoft.com/office/drawing/2014/main" id="{606E53F8-8F1A-4F6B-A022-175324D2368B}"/>
              </a:ext>
            </a:extLst>
          </p:cNvPr>
          <p:cNvSpPr>
            <a:spLocks noGrp="1"/>
          </p:cNvSpPr>
          <p:nvPr>
            <p:ph idx="1"/>
          </p:nvPr>
        </p:nvSpPr>
        <p:spPr/>
        <p:txBody>
          <a:bodyPr>
            <a:normAutofit/>
          </a:bodyPr>
          <a:lstStyle/>
          <a:p>
            <a:pPr marL="0" indent="0">
              <a:buNone/>
            </a:pPr>
            <a:r>
              <a:rPr lang="en-US" b="1" dirty="0"/>
              <a:t>Accessing the Drawing Tools – Format Tab </a:t>
            </a:r>
          </a:p>
          <a:p>
            <a:r>
              <a:rPr lang="en-US" dirty="0"/>
              <a:t>Shapes will have their own set of editing tools accessible by a context sensitive tab on the Ribbon. To access this tab, </a:t>
            </a:r>
            <a:r>
              <a:rPr lang="en-US" b="1" dirty="0"/>
              <a:t>click on a shape </a:t>
            </a:r>
            <a:r>
              <a:rPr lang="en-US" dirty="0"/>
              <a:t>in your document and the </a:t>
            </a:r>
            <a:r>
              <a:rPr lang="en-US" b="1" dirty="0"/>
              <a:t>Drawing Tools – Format tab </a:t>
            </a:r>
            <a:r>
              <a:rPr lang="en-US" dirty="0"/>
              <a:t>will appear in the Ribbon. </a:t>
            </a:r>
          </a:p>
          <a:p>
            <a:pPr marL="0" indent="0">
              <a:buNone/>
            </a:pPr>
            <a:r>
              <a:rPr lang="en-US" b="1" dirty="0"/>
              <a:t>Adding Styles to your Shapes </a:t>
            </a:r>
          </a:p>
          <a:p>
            <a:r>
              <a:rPr lang="en-US" dirty="0"/>
              <a:t>Shapes have preset styles under the </a:t>
            </a:r>
            <a:r>
              <a:rPr lang="en-US" b="1" dirty="0"/>
              <a:t>Drawing Tools – Format tab </a:t>
            </a:r>
            <a:r>
              <a:rPr lang="en-US" dirty="0"/>
              <a:t>that you can use to </a:t>
            </a:r>
            <a:r>
              <a:rPr lang="en-US" b="1" dirty="0"/>
              <a:t>alter the color, border, </a:t>
            </a:r>
            <a:r>
              <a:rPr lang="en-US" dirty="0"/>
              <a:t>and </a:t>
            </a:r>
            <a:r>
              <a:rPr lang="en-US" b="1" dirty="0"/>
              <a:t>any special effects </a:t>
            </a:r>
            <a:r>
              <a:rPr lang="en-US" dirty="0"/>
              <a:t>to the shape. Steps to apply a style to a shape: </a:t>
            </a:r>
          </a:p>
          <a:p>
            <a:pPr lvl="1">
              <a:buFont typeface="+mj-lt"/>
              <a:buAutoNum type="arabicPeriod"/>
            </a:pPr>
            <a:r>
              <a:rPr lang="en-US" dirty="0"/>
              <a:t>In the </a:t>
            </a:r>
            <a:r>
              <a:rPr lang="en-US" b="1" dirty="0"/>
              <a:t>Shape Styles group</a:t>
            </a:r>
            <a:r>
              <a:rPr lang="en-US" dirty="0"/>
              <a:t>, click on </a:t>
            </a:r>
            <a:r>
              <a:rPr lang="en-US" b="1" dirty="0"/>
              <a:t>a Style </a:t>
            </a:r>
            <a:r>
              <a:rPr lang="en-US" dirty="0"/>
              <a:t>of your choice. </a:t>
            </a:r>
          </a:p>
          <a:p>
            <a:pPr lvl="1">
              <a:buFont typeface="+mj-lt"/>
              <a:buAutoNum type="arabicPeriod"/>
            </a:pPr>
            <a:r>
              <a:rPr lang="en-US" dirty="0"/>
              <a:t>Click </a:t>
            </a:r>
            <a:r>
              <a:rPr lang="en-US" b="1" dirty="0"/>
              <a:t>the drop-down arrow </a:t>
            </a:r>
            <a:r>
              <a:rPr lang="en-US" dirty="0"/>
              <a:t>to access additional styles.</a:t>
            </a:r>
          </a:p>
        </p:txBody>
      </p:sp>
    </p:spTree>
    <p:extLst>
      <p:ext uri="{BB962C8B-B14F-4D97-AF65-F5344CB8AC3E}">
        <p14:creationId xmlns:p14="http://schemas.microsoft.com/office/powerpoint/2010/main" val="282173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0653-0BC7-43BE-B675-4FEB6722C3B7}"/>
              </a:ext>
            </a:extLst>
          </p:cNvPr>
          <p:cNvSpPr>
            <a:spLocks noGrp="1"/>
          </p:cNvSpPr>
          <p:nvPr>
            <p:ph type="title"/>
          </p:nvPr>
        </p:nvSpPr>
        <p:spPr/>
        <p:txBody>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INSERTING SHAPES</a:t>
            </a:r>
            <a:endParaRPr lang="en-US" dirty="0"/>
          </a:p>
        </p:txBody>
      </p:sp>
      <p:sp>
        <p:nvSpPr>
          <p:cNvPr id="3" name="Content Placeholder 2">
            <a:extLst>
              <a:ext uri="{FF2B5EF4-FFF2-40B4-BE49-F238E27FC236}">
                <a16:creationId xmlns:a16="http://schemas.microsoft.com/office/drawing/2014/main" id="{44657598-F05F-48E7-B3CA-036DCE8CA99C}"/>
              </a:ext>
            </a:extLst>
          </p:cNvPr>
          <p:cNvSpPr>
            <a:spLocks noGrp="1"/>
          </p:cNvSpPr>
          <p:nvPr>
            <p:ph idx="1"/>
          </p:nvPr>
        </p:nvSpPr>
        <p:spPr/>
        <p:txBody>
          <a:bodyPr>
            <a:normAutofit/>
          </a:bodyPr>
          <a:lstStyle/>
          <a:p>
            <a:pPr lvl="1">
              <a:buFont typeface="+mj-lt"/>
              <a:buAutoNum type="arabicPeriod" startAt="3"/>
            </a:pPr>
            <a:r>
              <a:rPr lang="en-US" dirty="0"/>
              <a:t>To access additional formatting options, click the </a:t>
            </a:r>
            <a:r>
              <a:rPr lang="en-US" b="1" dirty="0"/>
              <a:t>dialog launcher </a:t>
            </a:r>
            <a:r>
              <a:rPr lang="en-US" dirty="0"/>
              <a:t>in the lower-right corner of the </a:t>
            </a:r>
            <a:r>
              <a:rPr lang="en-US" b="1" dirty="0"/>
              <a:t>Shape Styles grouping</a:t>
            </a:r>
            <a:r>
              <a:rPr lang="en-US" dirty="0"/>
              <a:t>. </a:t>
            </a:r>
          </a:p>
          <a:p>
            <a:pPr lvl="1">
              <a:buFont typeface="+mj-lt"/>
              <a:buAutoNum type="arabicPeriod" startAt="3"/>
            </a:pPr>
            <a:r>
              <a:rPr lang="en-US" dirty="0"/>
              <a:t>The </a:t>
            </a:r>
            <a:r>
              <a:rPr lang="en-US" b="1" dirty="0"/>
              <a:t>Format Shape options </a:t>
            </a:r>
            <a:r>
              <a:rPr lang="en-US" dirty="0"/>
              <a:t>will appear to the right of your document. </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lang="en-US" b="1" dirty="0"/>
              <a:t>Applying Color to Your Shape:  </a:t>
            </a:r>
            <a:r>
              <a:rPr lang="en-US" dirty="0"/>
              <a:t>Steps</a:t>
            </a:r>
            <a:r>
              <a:rPr lang="en-US" b="1" dirty="0"/>
              <a:t> </a:t>
            </a:r>
            <a:r>
              <a:rPr lang="en-US" dirty="0"/>
              <a:t>to add/change the color of a shape: </a:t>
            </a:r>
          </a:p>
          <a:p>
            <a:pPr marL="800100" lvl="1" indent="-342900">
              <a:buFont typeface="+mj-lt"/>
              <a:buAutoNum type="arabicPeriod"/>
            </a:pPr>
            <a:r>
              <a:rPr lang="en-US" dirty="0"/>
              <a:t>In </a:t>
            </a:r>
            <a:r>
              <a:rPr lang="en-US" b="1" dirty="0"/>
              <a:t>the Shape Styles group</a:t>
            </a:r>
            <a:r>
              <a:rPr lang="en-US" dirty="0"/>
              <a:t>, click the drop-down arrow for </a:t>
            </a:r>
            <a:r>
              <a:rPr lang="en-US" b="1" dirty="0"/>
              <a:t>Shape Fill</a:t>
            </a:r>
            <a:r>
              <a:rPr lang="en-US" dirty="0"/>
              <a:t>.</a:t>
            </a:r>
          </a:p>
          <a:p>
            <a:pPr marL="800100" lvl="1" indent="-342900">
              <a:buFont typeface="+mj-lt"/>
              <a:buAutoNum type="arabicPeriod"/>
            </a:pPr>
            <a:r>
              <a:rPr lang="en-US" dirty="0"/>
              <a:t>Select a </a:t>
            </a:r>
            <a:r>
              <a:rPr lang="en-US" b="1" dirty="0"/>
              <a:t>color</a:t>
            </a:r>
            <a:r>
              <a:rPr lang="en-US" dirty="0"/>
              <a:t> to apply it to your shape. </a:t>
            </a:r>
          </a:p>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Changing the </a:t>
            </a:r>
            <a:r>
              <a:rPr lang="en-US" b="1" dirty="0">
                <a:solidFill>
                  <a:prstClr val="black">
                    <a:lumMod val="75000"/>
                    <a:lumOff val="25000"/>
                  </a:prstClr>
                </a:solidFill>
                <a:latin typeface="Century Gothic" panose="020B0502020202020204"/>
              </a:rPr>
              <a:t>Shape Outline</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Steps</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change the Shape Outline: </a:t>
            </a:r>
          </a:p>
          <a:p>
            <a:pPr marL="800100" marR="0" lvl="1" indent="-34290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Shape Styles group</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lang="en-US" dirty="0"/>
              <a:t>click the drop-down arrow for </a:t>
            </a:r>
            <a:r>
              <a:rPr lang="en-US" b="1" dirty="0"/>
              <a:t>Shape Outline</a:t>
            </a:r>
            <a:r>
              <a:rPr lang="en-US" dirty="0"/>
              <a:t>. </a:t>
            </a:r>
          </a:p>
          <a:p>
            <a:pPr marL="800100" marR="0" lvl="1" indent="-34290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lang="en-US" b="1" dirty="0"/>
              <a:t>A drop-down menu </a:t>
            </a:r>
            <a:r>
              <a:rPr lang="en-US" dirty="0"/>
              <a:t>will appear. From here you </a:t>
            </a:r>
            <a:r>
              <a:rPr lang="en-US" b="1" dirty="0"/>
              <a:t>can alter the color, thickness (weight)</a:t>
            </a:r>
            <a:r>
              <a:rPr lang="en-US" dirty="0"/>
              <a:t> of the outline, and </a:t>
            </a:r>
            <a:r>
              <a:rPr lang="en-US" b="1" dirty="0"/>
              <a:t>add dashes</a:t>
            </a:r>
            <a:r>
              <a:rPr lang="en-US" dirty="0"/>
              <a:t>. </a:t>
            </a:r>
          </a:p>
        </p:txBody>
      </p:sp>
    </p:spTree>
    <p:extLst>
      <p:ext uri="{BB962C8B-B14F-4D97-AF65-F5344CB8AC3E}">
        <p14:creationId xmlns:p14="http://schemas.microsoft.com/office/powerpoint/2010/main" val="169384125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5712</TotalTime>
  <Words>1766</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Wisp</vt:lpstr>
      <vt:lpstr>END USER COMPUTING.   BICT 1101</vt:lpstr>
      <vt:lpstr> MAIL MERGE (GREETING LINE)</vt:lpstr>
      <vt:lpstr> MAIL MERGE</vt:lpstr>
      <vt:lpstr> MAIL MERGE</vt:lpstr>
      <vt:lpstr> GRAPHICS  </vt:lpstr>
      <vt:lpstr> INSERTING SHAPES</vt:lpstr>
      <vt:lpstr> INSERTING SHAPES</vt:lpstr>
      <vt:lpstr> INSERTING SHAPES</vt:lpstr>
      <vt:lpstr> INSERTING SHAPES</vt:lpstr>
      <vt:lpstr> INSERTING SHAPES</vt:lpstr>
      <vt:lpstr> INSERTING SMARTART</vt:lpstr>
      <vt:lpstr> INSERTING SMARTART</vt:lpstr>
      <vt:lpstr> INSERTING CHARTS</vt:lpstr>
      <vt:lpstr> INSERTING CHARTS</vt:lpstr>
      <vt:lpstr> INSERTING CHARTS</vt:lpstr>
      <vt:lpstr> INSERTING VIDEO</vt:lpstr>
      <vt:lpstr> INSERTING VIDEO</vt:lpstr>
      <vt:lpstr> INSERT WATERMARK</vt:lpstr>
      <vt:lpstr> INSERT A WATERMARK</vt:lpstr>
      <vt:lpstr> INSERT A WATERMARK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Khonje</dc:creator>
  <cp:lastModifiedBy>USER</cp:lastModifiedBy>
  <cp:revision>135</cp:revision>
  <dcterms:created xsi:type="dcterms:W3CDTF">2021-04-25T22:35:39Z</dcterms:created>
  <dcterms:modified xsi:type="dcterms:W3CDTF">2021-05-11T16:47:58Z</dcterms:modified>
</cp:coreProperties>
</file>