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3"/>
  </p:notesMasterIdLst>
  <p:sldIdLst>
    <p:sldId id="256" r:id="rId2"/>
    <p:sldId id="702" r:id="rId3"/>
    <p:sldId id="786" r:id="rId4"/>
    <p:sldId id="787" r:id="rId5"/>
    <p:sldId id="788" r:id="rId6"/>
    <p:sldId id="789" r:id="rId7"/>
    <p:sldId id="703" r:id="rId8"/>
    <p:sldId id="713" r:id="rId9"/>
    <p:sldId id="705" r:id="rId10"/>
    <p:sldId id="796" r:id="rId11"/>
    <p:sldId id="791" r:id="rId12"/>
    <p:sldId id="794" r:id="rId13"/>
    <p:sldId id="795" r:id="rId14"/>
    <p:sldId id="826" r:id="rId15"/>
    <p:sldId id="463" r:id="rId16"/>
    <p:sldId id="827" r:id="rId17"/>
    <p:sldId id="710" r:id="rId18"/>
    <p:sldId id="707" r:id="rId19"/>
    <p:sldId id="708" r:id="rId20"/>
    <p:sldId id="709" r:id="rId21"/>
    <p:sldId id="712" r:id="rId22"/>
    <p:sldId id="711" r:id="rId23"/>
    <p:sldId id="714" r:id="rId24"/>
    <p:sldId id="823" r:id="rId25"/>
    <p:sldId id="716" r:id="rId26"/>
    <p:sldId id="721" r:id="rId27"/>
    <p:sldId id="797" r:id="rId28"/>
    <p:sldId id="822" r:id="rId29"/>
    <p:sldId id="821" r:id="rId30"/>
    <p:sldId id="798" r:id="rId31"/>
    <p:sldId id="799" r:id="rId32"/>
    <p:sldId id="800" r:id="rId33"/>
    <p:sldId id="722" r:id="rId34"/>
    <p:sldId id="723" r:id="rId35"/>
    <p:sldId id="801" r:id="rId36"/>
    <p:sldId id="724" r:id="rId37"/>
    <p:sldId id="802" r:id="rId38"/>
    <p:sldId id="728" r:id="rId39"/>
    <p:sldId id="729" r:id="rId40"/>
    <p:sldId id="731" r:id="rId41"/>
    <p:sldId id="730" r:id="rId42"/>
    <p:sldId id="733" r:id="rId43"/>
    <p:sldId id="734" r:id="rId44"/>
    <p:sldId id="803" r:id="rId45"/>
    <p:sldId id="738" r:id="rId46"/>
    <p:sldId id="739" r:id="rId47"/>
    <p:sldId id="740" r:id="rId48"/>
    <p:sldId id="742" r:id="rId49"/>
    <p:sldId id="824" r:id="rId50"/>
    <p:sldId id="743" r:id="rId51"/>
    <p:sldId id="744" r:id="rId52"/>
    <p:sldId id="804" r:id="rId53"/>
    <p:sldId id="704" r:id="rId54"/>
    <p:sldId id="746" r:id="rId55"/>
    <p:sldId id="747" r:id="rId56"/>
    <p:sldId id="748" r:id="rId57"/>
    <p:sldId id="749" r:id="rId58"/>
    <p:sldId id="829" r:id="rId59"/>
    <p:sldId id="750" r:id="rId60"/>
    <p:sldId id="751" r:id="rId61"/>
    <p:sldId id="752" r:id="rId62"/>
    <p:sldId id="753" r:id="rId63"/>
    <p:sldId id="754" r:id="rId64"/>
    <p:sldId id="830" r:id="rId65"/>
    <p:sldId id="756" r:id="rId66"/>
    <p:sldId id="758" r:id="rId67"/>
    <p:sldId id="759" r:id="rId68"/>
    <p:sldId id="760" r:id="rId69"/>
    <p:sldId id="761" r:id="rId70"/>
    <p:sldId id="764" r:id="rId71"/>
    <p:sldId id="765" r:id="rId72"/>
    <p:sldId id="725" r:id="rId73"/>
    <p:sldId id="766" r:id="rId74"/>
    <p:sldId id="767" r:id="rId75"/>
    <p:sldId id="831" r:id="rId76"/>
    <p:sldId id="768" r:id="rId77"/>
    <p:sldId id="769" r:id="rId78"/>
    <p:sldId id="770" r:id="rId79"/>
    <p:sldId id="771" r:id="rId80"/>
    <p:sldId id="772" r:id="rId81"/>
    <p:sldId id="773" r:id="rId82"/>
    <p:sldId id="774" r:id="rId83"/>
    <p:sldId id="832" r:id="rId84"/>
    <p:sldId id="775" r:id="rId85"/>
    <p:sldId id="776" r:id="rId86"/>
    <p:sldId id="777" r:id="rId87"/>
    <p:sldId id="778" r:id="rId88"/>
    <p:sldId id="779" r:id="rId89"/>
    <p:sldId id="780" r:id="rId90"/>
    <p:sldId id="833" r:id="rId91"/>
    <p:sldId id="781" r:id="rId92"/>
    <p:sldId id="834" r:id="rId93"/>
    <p:sldId id="782" r:id="rId94"/>
    <p:sldId id="835" r:id="rId95"/>
    <p:sldId id="852" r:id="rId96"/>
    <p:sldId id="836" r:id="rId97"/>
    <p:sldId id="853" r:id="rId98"/>
    <p:sldId id="837" r:id="rId99"/>
    <p:sldId id="838" r:id="rId100"/>
    <p:sldId id="839" r:id="rId101"/>
    <p:sldId id="840" r:id="rId102"/>
    <p:sldId id="841" r:id="rId103"/>
    <p:sldId id="842" r:id="rId104"/>
    <p:sldId id="843" r:id="rId105"/>
    <p:sldId id="854" r:id="rId106"/>
    <p:sldId id="844" r:id="rId107"/>
    <p:sldId id="855" r:id="rId108"/>
    <p:sldId id="845" r:id="rId109"/>
    <p:sldId id="846" r:id="rId110"/>
    <p:sldId id="847" r:id="rId111"/>
    <p:sldId id="848" r:id="rId1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4" autoAdjust="0"/>
    <p:restoredTop sz="85185" autoAdjust="0"/>
  </p:normalViewPr>
  <p:slideViewPr>
    <p:cSldViewPr snapToGrid="0">
      <p:cViewPr varScale="1">
        <p:scale>
          <a:sx n="90" d="100"/>
          <a:sy n="90" d="100"/>
        </p:scale>
        <p:origin x="642" y="90"/>
      </p:cViewPr>
      <p:guideLst/>
    </p:cSldViewPr>
  </p:slideViewPr>
  <p:outlineViewPr>
    <p:cViewPr>
      <p:scale>
        <a:sx n="33" d="100"/>
        <a:sy n="33" d="100"/>
      </p:scale>
      <p:origin x="0" y="-354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FD2DD-5C64-4290-9D32-0C2CF4814B40}" type="datetimeFigureOut">
              <a:rPr lang="en-MW" smtClean="0"/>
              <a:t>09/07/2022</a:t>
            </a:fld>
            <a:endParaRPr lang="en-M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ECFD2-225B-4A98-899C-68617157C796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70835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ECFD2-225B-4A98-899C-68617157C796}" type="slidenum">
              <a:rPr lang="en-MW" smtClean="0"/>
              <a:t>1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415065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ECFD2-225B-4A98-899C-68617157C796}" type="slidenum">
              <a:rPr lang="en-MW" smtClean="0"/>
              <a:t>36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96511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jhjhhjhjhjhj</a:t>
            </a:r>
            <a:endParaRPr lang="en-M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ECFD2-225B-4A98-899C-68617157C796}" type="slidenum">
              <a:rPr lang="en-MW" smtClean="0"/>
              <a:t>37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90200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ECFD2-225B-4A98-899C-68617157C796}" type="slidenum">
              <a:rPr lang="en-MW" smtClean="0"/>
              <a:t>63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6094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59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25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0524-A34C-4900-845A-4E9C83E337B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616A-176D-41C7-8FC0-815DC3364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END USER COMPUTING.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BICT 1101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158F-1A6E-4430-854C-952EAA8BC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Lecture 4: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Presentations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97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384D-9FD3-4C3A-8DC8-D5C93DB5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89"/>
          </a:xfrm>
        </p:spPr>
        <p:txBody>
          <a:bodyPr/>
          <a:lstStyle/>
          <a:p>
            <a:r>
              <a:rPr lang="en-US" dirty="0"/>
              <a:t>ABOUT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A6E6-D611-4EC9-ADDF-4A75566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3299"/>
            <a:ext cx="8915400" cy="4597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TITLE AND CONTENT LAYOUT</a:t>
            </a:r>
            <a:endParaRPr lang="en-MW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D930E-F2DE-49C2-A047-521E621E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38" y="1539076"/>
            <a:ext cx="595021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748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036-D64F-4D5A-8B6C-17095852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2456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C71C-909F-4049-BB67-B985C435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6566"/>
            <a:ext cx="8915400" cy="4394656"/>
          </a:xfrm>
        </p:spPr>
        <p:txBody>
          <a:bodyPr>
            <a:normAutofit/>
          </a:bodyPr>
          <a:lstStyle/>
          <a:p>
            <a:r>
              <a:rPr lang="en-US" sz="2400" b="1" dirty="0"/>
              <a:t>When </a:t>
            </a:r>
            <a:r>
              <a:rPr lang="en-US" sz="2400" dirty="0"/>
              <a:t>you </a:t>
            </a:r>
            <a:r>
              <a:rPr lang="en-US" sz="2400" b="1" dirty="0"/>
              <a:t>make</a:t>
            </a:r>
            <a:r>
              <a:rPr lang="en-US" sz="2400" dirty="0"/>
              <a:t> a </a:t>
            </a:r>
            <a:r>
              <a:rPr lang="en-US" sz="2400" b="1" dirty="0"/>
              <a:t>change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the </a:t>
            </a:r>
            <a:r>
              <a:rPr lang="en-US" sz="2400" b="1" dirty="0"/>
              <a:t>slide master</a:t>
            </a:r>
            <a:r>
              <a:rPr lang="en-US" sz="2400" dirty="0"/>
              <a:t>, it's a </a:t>
            </a:r>
            <a:r>
              <a:rPr lang="en-US" sz="2400" b="1" dirty="0"/>
              <a:t>good idea to review </a:t>
            </a:r>
            <a:r>
              <a:rPr lang="en-US" sz="2400" dirty="0"/>
              <a:t>your </a:t>
            </a:r>
            <a:r>
              <a:rPr lang="en-US" sz="2400" b="1" dirty="0"/>
              <a:t>presentation</a:t>
            </a:r>
            <a:r>
              <a:rPr lang="en-US" sz="2400" dirty="0"/>
              <a:t> to </a:t>
            </a:r>
            <a:r>
              <a:rPr lang="en-US" sz="2400" b="1" dirty="0"/>
              <a:t>see how </a:t>
            </a:r>
            <a:r>
              <a:rPr lang="en-US" sz="2400" dirty="0"/>
              <a:t>it </a:t>
            </a:r>
            <a:r>
              <a:rPr lang="en-US" sz="2400" b="1" dirty="0"/>
              <a:t>affects each slide</a:t>
            </a:r>
            <a:r>
              <a:rPr lang="en-US" sz="2400" dirty="0"/>
              <a:t>. </a:t>
            </a:r>
          </a:p>
          <a:p>
            <a:r>
              <a:rPr lang="en-US" sz="2400" dirty="0"/>
              <a:t>You may find that </a:t>
            </a:r>
            <a:r>
              <a:rPr lang="en-US" sz="2400" b="1" dirty="0"/>
              <a:t>some</a:t>
            </a:r>
            <a:r>
              <a:rPr lang="en-US" sz="2400" dirty="0"/>
              <a:t> of your </a:t>
            </a:r>
            <a:r>
              <a:rPr lang="en-US" sz="2400" b="1" dirty="0"/>
              <a:t>slides don't look exactly right</a:t>
            </a:r>
            <a:r>
              <a:rPr lang="en-US" sz="2400" dirty="0"/>
              <a:t>. </a:t>
            </a:r>
          </a:p>
          <a:p>
            <a:pPr lvl="1"/>
            <a:r>
              <a:rPr lang="en-US" sz="2200" dirty="0"/>
              <a:t>We’ll look at </a:t>
            </a:r>
            <a:r>
              <a:rPr lang="en-US" sz="2200" b="1" dirty="0"/>
              <a:t>how to fix this </a:t>
            </a:r>
            <a:r>
              <a:rPr lang="en-US" sz="2200" dirty="0"/>
              <a:t>by </a:t>
            </a:r>
            <a:r>
              <a:rPr lang="en-US" sz="2200" b="1" dirty="0"/>
              <a:t>customizing individual slide layouts</a:t>
            </a:r>
            <a:r>
              <a:rPr lang="en-US" sz="2200" dirty="0"/>
              <a:t>.</a:t>
            </a:r>
            <a:endParaRPr lang="en-MW" sz="2200" dirty="0"/>
          </a:p>
        </p:txBody>
      </p:sp>
    </p:spTree>
    <p:extLst>
      <p:ext uri="{BB962C8B-B14F-4D97-AF65-F5344CB8AC3E}">
        <p14:creationId xmlns:p14="http://schemas.microsoft.com/office/powerpoint/2010/main" val="2139708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327C-EB47-4D68-8A31-A161C847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2095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1219-C474-48E2-A371-9CA41DCB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6205"/>
            <a:ext cx="8915400" cy="4495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Customizing slide layouts</a:t>
            </a:r>
          </a:p>
          <a:p>
            <a:r>
              <a:rPr lang="en-US" sz="2000" dirty="0"/>
              <a:t>You can </a:t>
            </a:r>
            <a:r>
              <a:rPr lang="en-US" sz="2000" b="1" dirty="0"/>
              <a:t>use Slide Master view </a:t>
            </a:r>
            <a:r>
              <a:rPr lang="en-US" sz="2000" dirty="0"/>
              <a:t>to </a:t>
            </a:r>
            <a:r>
              <a:rPr lang="en-US" sz="2000" b="1" dirty="0"/>
              <a:t>modify any slide layout in </a:t>
            </a:r>
            <a:r>
              <a:rPr lang="en-US" sz="2000" dirty="0"/>
              <a:t>your </a:t>
            </a:r>
            <a:r>
              <a:rPr lang="en-US" sz="2000" b="1" dirty="0"/>
              <a:t>presentation</a:t>
            </a:r>
            <a:r>
              <a:rPr lang="en-US" sz="2000" dirty="0"/>
              <a:t>. </a:t>
            </a:r>
          </a:p>
          <a:p>
            <a:r>
              <a:rPr lang="en-US" sz="2000" dirty="0"/>
              <a:t>It's </a:t>
            </a:r>
            <a:r>
              <a:rPr lang="en-US" sz="2000" b="1" dirty="0"/>
              <a:t>easy to make small changes </a:t>
            </a:r>
            <a:r>
              <a:rPr lang="en-US" sz="2000" dirty="0"/>
              <a:t>like </a:t>
            </a:r>
            <a:r>
              <a:rPr lang="en-US" sz="2000" b="1" dirty="0"/>
              <a:t>adjusting background graphics </a:t>
            </a:r>
            <a:r>
              <a:rPr lang="en-US" sz="2000" dirty="0"/>
              <a:t>and </a:t>
            </a:r>
            <a:r>
              <a:rPr lang="en-US" sz="2000" b="1" dirty="0"/>
              <a:t>more significant changes </a:t>
            </a:r>
            <a:r>
              <a:rPr lang="en-US" sz="2000" dirty="0"/>
              <a:t>like </a:t>
            </a:r>
            <a:r>
              <a:rPr lang="en-US" sz="2000" b="1" dirty="0"/>
              <a:t>rearranging </a:t>
            </a:r>
            <a:r>
              <a:rPr lang="en-US" sz="2000" dirty="0"/>
              <a:t>or </a:t>
            </a:r>
            <a:r>
              <a:rPr lang="en-US" sz="2000" b="1" dirty="0"/>
              <a:t>deleting placeholders</a:t>
            </a:r>
            <a:r>
              <a:rPr lang="en-US" sz="2000" dirty="0"/>
              <a:t>. </a:t>
            </a:r>
          </a:p>
          <a:p>
            <a:r>
              <a:rPr lang="en-US" sz="2000" b="1" dirty="0"/>
              <a:t>Unlike</a:t>
            </a:r>
            <a:r>
              <a:rPr lang="en-US" sz="2000" dirty="0"/>
              <a:t> the </a:t>
            </a:r>
            <a:r>
              <a:rPr lang="en-US" sz="2000" b="1" dirty="0"/>
              <a:t>slide master</a:t>
            </a:r>
            <a:r>
              <a:rPr lang="en-US" sz="2000" dirty="0"/>
              <a:t>, </a:t>
            </a:r>
            <a:r>
              <a:rPr lang="en-US" sz="2000" b="1" dirty="0"/>
              <a:t>changes</a:t>
            </a:r>
            <a:r>
              <a:rPr lang="en-US" sz="2000" dirty="0"/>
              <a:t> </a:t>
            </a:r>
            <a:r>
              <a:rPr lang="en-US" sz="2000" b="1" dirty="0"/>
              <a:t>to</a:t>
            </a:r>
            <a:r>
              <a:rPr lang="en-US" sz="2000" dirty="0"/>
              <a:t> a </a:t>
            </a:r>
            <a:r>
              <a:rPr lang="en-US" sz="2000" b="1" dirty="0"/>
              <a:t>slide layout </a:t>
            </a:r>
            <a:r>
              <a:rPr lang="en-US" sz="2000" dirty="0"/>
              <a:t>will </a:t>
            </a:r>
            <a:r>
              <a:rPr lang="en-US" sz="2000" b="1" dirty="0"/>
              <a:t>only</a:t>
            </a:r>
            <a:r>
              <a:rPr lang="en-US" sz="2000" dirty="0"/>
              <a:t> be </a:t>
            </a:r>
            <a:r>
              <a:rPr lang="en-US" sz="2000" b="1" dirty="0"/>
              <a:t>applied</a:t>
            </a:r>
            <a:r>
              <a:rPr lang="en-US" sz="2000" dirty="0"/>
              <a:t> to </a:t>
            </a:r>
            <a:r>
              <a:rPr lang="en-US" sz="2000" b="1" dirty="0"/>
              <a:t>slides using that layout </a:t>
            </a:r>
            <a:r>
              <a:rPr lang="en-US" sz="2000" dirty="0"/>
              <a:t>in your </a:t>
            </a:r>
            <a:r>
              <a:rPr lang="en-US" sz="2000" b="1" dirty="0"/>
              <a:t>presentation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To customize an existing slide layout:</a:t>
            </a:r>
          </a:p>
          <a:p>
            <a:r>
              <a:rPr lang="en-US" sz="2000" dirty="0"/>
              <a:t>In our example, our newly added logo is hidden behind the photo in the Picture with Caption Layout. We'll customize this layout to make room for the logo.</a:t>
            </a:r>
            <a:endParaRPr lang="en-MW" sz="2000" dirty="0"/>
          </a:p>
        </p:txBody>
      </p:sp>
    </p:spTree>
    <p:extLst>
      <p:ext uri="{BB962C8B-B14F-4D97-AF65-F5344CB8AC3E}">
        <p14:creationId xmlns:p14="http://schemas.microsoft.com/office/powerpoint/2010/main" val="4813253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2C27-B2F6-48CB-B5EA-1C5D631A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549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6A1F-90BA-4B41-A2A0-2C78AE05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1. </a:t>
            </a:r>
            <a:r>
              <a:rPr lang="en-US" sz="2400" b="1" dirty="0"/>
              <a:t>Navigate</a:t>
            </a:r>
            <a:r>
              <a:rPr lang="en-US" sz="2400" dirty="0"/>
              <a:t> to </a:t>
            </a:r>
            <a:r>
              <a:rPr lang="en-US" sz="2400" b="1" dirty="0"/>
              <a:t>Slide Master view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Locate</a:t>
            </a:r>
            <a:r>
              <a:rPr lang="en-US" sz="2400" dirty="0"/>
              <a:t> and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desired layout </a:t>
            </a:r>
            <a:r>
              <a:rPr lang="en-US" sz="2400" dirty="0"/>
              <a:t>in the </a:t>
            </a:r>
            <a:r>
              <a:rPr lang="en-US" sz="2400" b="1" dirty="0"/>
              <a:t>left navigation pane (Picture with </a:t>
            </a:r>
            <a:r>
              <a:rPr lang="en-US" sz="2400" b="1"/>
              <a:t>Caption Layout)</a:t>
            </a:r>
            <a:r>
              <a:rPr lang="en-US" sz="2400"/>
              <a:t>. </a:t>
            </a:r>
            <a:endParaRPr lang="en-US" sz="2400" dirty="0"/>
          </a:p>
          <a:p>
            <a:pPr lvl="2"/>
            <a:r>
              <a:rPr lang="en-US" sz="2400" dirty="0"/>
              <a:t>You can </a:t>
            </a:r>
            <a:r>
              <a:rPr lang="en-US" sz="2400" b="1" dirty="0"/>
              <a:t>hover</a:t>
            </a:r>
            <a:r>
              <a:rPr lang="en-US" sz="2400" dirty="0"/>
              <a:t> the </a:t>
            </a:r>
            <a:r>
              <a:rPr lang="en-US" sz="2400" b="1" dirty="0"/>
              <a:t>mouse over each layout </a:t>
            </a:r>
            <a:r>
              <a:rPr lang="en-US" sz="2400" dirty="0"/>
              <a:t>to </a:t>
            </a:r>
            <a:r>
              <a:rPr lang="en-US" sz="2400" b="1" dirty="0"/>
              <a:t>see</a:t>
            </a:r>
            <a:r>
              <a:rPr lang="en-US" sz="2400" dirty="0"/>
              <a:t> which </a:t>
            </a:r>
            <a:r>
              <a:rPr lang="en-US" sz="2400" b="1" dirty="0"/>
              <a:t>slides</a:t>
            </a:r>
            <a:r>
              <a:rPr lang="en-US" sz="2400" dirty="0"/>
              <a:t> are </a:t>
            </a:r>
            <a:r>
              <a:rPr lang="en-US" sz="2400" b="1" dirty="0"/>
              <a:t>currently using that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in the </a:t>
            </a:r>
            <a:r>
              <a:rPr lang="en-US" sz="2400" b="1" dirty="0"/>
              <a:t>presentation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In </a:t>
            </a:r>
            <a:r>
              <a:rPr lang="en-US" sz="2400" b="1" dirty="0"/>
              <a:t>some layouts</a:t>
            </a:r>
            <a:r>
              <a:rPr lang="en-US" sz="2400" dirty="0"/>
              <a:t>, the </a:t>
            </a:r>
            <a:r>
              <a:rPr lang="en-US" sz="2400" b="1" dirty="0"/>
              <a:t>background graphics may be hidden</a:t>
            </a:r>
            <a:r>
              <a:rPr lang="en-US" sz="2400" dirty="0"/>
              <a:t>. </a:t>
            </a:r>
          </a:p>
          <a:p>
            <a:pPr lvl="2"/>
            <a:r>
              <a:rPr lang="en-US" sz="2400" b="1" dirty="0"/>
              <a:t>To show </a:t>
            </a:r>
            <a:r>
              <a:rPr lang="en-US" sz="2400" dirty="0"/>
              <a:t>the </a:t>
            </a:r>
            <a:r>
              <a:rPr lang="en-US" sz="2400" b="1" dirty="0"/>
              <a:t>graphics</a:t>
            </a:r>
            <a:r>
              <a:rPr lang="en-US" sz="2400" dirty="0"/>
              <a:t>, </a:t>
            </a:r>
            <a:r>
              <a:rPr lang="en-US" sz="2400" b="1" dirty="0"/>
              <a:t>uncheck </a:t>
            </a:r>
            <a:r>
              <a:rPr lang="en-US" sz="2400" dirty="0"/>
              <a:t>the </a:t>
            </a:r>
            <a:r>
              <a:rPr lang="en-US" sz="2400" b="1" dirty="0"/>
              <a:t>box next to Hide Background Graphics </a:t>
            </a:r>
            <a:r>
              <a:rPr lang="en-US" sz="2400" dirty="0"/>
              <a:t>in the </a:t>
            </a:r>
            <a:r>
              <a:rPr lang="en-US" sz="2400" b="1" dirty="0"/>
              <a:t>Background Group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540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9CA1-FD46-4DE8-B71C-6C5C3321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397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B6B4-5AFA-444B-8B83-8F4BBEE7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8507"/>
            <a:ext cx="8915400" cy="4472715"/>
          </a:xfrm>
        </p:spPr>
        <p:txBody>
          <a:bodyPr>
            <a:normAutofit fontScale="77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delete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any objects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our example, we'll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delete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gray background shape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If you want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change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arrangement 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placeholders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delete any of them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our example, we'll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 our text placeholders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black bar to the right side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photo placeholder to the left side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Close Master View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tab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finished.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 slides using the layout will be updated.</a:t>
            </a:r>
            <a:endParaRPr lang="en-US" dirty="0"/>
          </a:p>
          <a:p>
            <a:r>
              <a:rPr lang="en-US" sz="2800" dirty="0"/>
              <a:t>You can also move placeholders on the slide master, which will move the placeholders on multiple slide layouts at the same time. </a:t>
            </a:r>
          </a:p>
          <a:p>
            <a:r>
              <a:rPr lang="en-US" sz="2800" dirty="0"/>
              <a:t>However, some slide layouts may still need to be adjusted manually.</a:t>
            </a:r>
            <a:endParaRPr lang="en-MW" sz="2800" dirty="0"/>
          </a:p>
        </p:txBody>
      </p:sp>
    </p:spTree>
    <p:extLst>
      <p:ext uri="{BB962C8B-B14F-4D97-AF65-F5344CB8AC3E}">
        <p14:creationId xmlns:p14="http://schemas.microsoft.com/office/powerpoint/2010/main" val="25258111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044-FC2A-4A87-A607-C05B3F62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944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93DC-83BD-4E95-8DAA-E76D06C0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5054"/>
            <a:ext cx="8915400" cy="4506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Customizing text formatting</a:t>
            </a:r>
          </a:p>
          <a:p>
            <a:r>
              <a:rPr lang="en-US" sz="2400" dirty="0"/>
              <a:t>You can also </a:t>
            </a:r>
            <a:r>
              <a:rPr lang="en-US" sz="2400" b="1" dirty="0"/>
              <a:t>customize </a:t>
            </a:r>
            <a:r>
              <a:rPr lang="en-US" sz="2400" dirty="0"/>
              <a:t>the </a:t>
            </a:r>
            <a:r>
              <a:rPr lang="en-US" sz="2400" b="1" dirty="0"/>
              <a:t>text formatting from Slide Master view</a:t>
            </a:r>
            <a:r>
              <a:rPr lang="en-US" sz="2400" dirty="0"/>
              <a:t>, including the </a:t>
            </a:r>
            <a:r>
              <a:rPr lang="en-US" sz="2400" b="1" dirty="0"/>
              <a:t>font</a:t>
            </a:r>
            <a:r>
              <a:rPr lang="en-US" sz="2400" dirty="0"/>
              <a:t>, </a:t>
            </a:r>
            <a:r>
              <a:rPr lang="en-US" sz="2400" b="1" dirty="0"/>
              <a:t>text size</a:t>
            </a:r>
            <a:r>
              <a:rPr lang="en-US" sz="2400" dirty="0"/>
              <a:t>, </a:t>
            </a:r>
            <a:r>
              <a:rPr lang="en-US" sz="2400" b="1" dirty="0"/>
              <a:t>color</a:t>
            </a:r>
            <a:r>
              <a:rPr lang="en-US" sz="2400" dirty="0"/>
              <a:t>, and </a:t>
            </a:r>
            <a:r>
              <a:rPr lang="en-US" sz="2400" b="1" dirty="0"/>
              <a:t>alignment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For </a:t>
            </a:r>
            <a:r>
              <a:rPr lang="en-US" sz="2400" b="1" dirty="0"/>
              <a:t>example</a:t>
            </a:r>
            <a:r>
              <a:rPr lang="en-US" sz="2400" dirty="0"/>
              <a:t>, if you wanted </a:t>
            </a:r>
            <a:r>
              <a:rPr lang="en-US" sz="2400" b="1" dirty="0"/>
              <a:t>to change </a:t>
            </a:r>
            <a:r>
              <a:rPr lang="en-US" sz="2400" dirty="0"/>
              <a:t>the </a:t>
            </a:r>
            <a:r>
              <a:rPr lang="en-US" sz="2400" b="1" dirty="0"/>
              <a:t>font</a:t>
            </a:r>
            <a:r>
              <a:rPr lang="en-US" sz="2400" dirty="0"/>
              <a:t> for </a:t>
            </a:r>
            <a:r>
              <a:rPr lang="en-US" sz="2400" b="1" dirty="0"/>
              <a:t>every title placeholder </a:t>
            </a:r>
            <a:r>
              <a:rPr lang="en-US" sz="2400" dirty="0"/>
              <a:t>in your </a:t>
            </a:r>
            <a:r>
              <a:rPr lang="en-US" sz="2400" b="1" dirty="0"/>
              <a:t>presentation</a:t>
            </a:r>
            <a:r>
              <a:rPr lang="en-US" sz="2400" dirty="0"/>
              <a:t>, you could </a:t>
            </a:r>
            <a:r>
              <a:rPr lang="en-US" sz="2400" b="1" dirty="0"/>
              <a:t>modify</a:t>
            </a:r>
            <a:r>
              <a:rPr lang="en-US" sz="2400" dirty="0"/>
              <a:t> the </a:t>
            </a:r>
            <a:r>
              <a:rPr lang="en-US" sz="2400" b="1" dirty="0"/>
              <a:t>master title style </a:t>
            </a:r>
            <a:r>
              <a:rPr lang="en-US" sz="2400" dirty="0"/>
              <a:t>on the </a:t>
            </a:r>
            <a:r>
              <a:rPr lang="en-US" sz="2400" b="1" dirty="0"/>
              <a:t>slide master</a:t>
            </a:r>
            <a:r>
              <a:rPr lang="en-US" sz="2400" dirty="0"/>
              <a:t>.</a:t>
            </a:r>
          </a:p>
          <a:p>
            <a:r>
              <a:rPr lang="en-US" sz="2400" b="1" dirty="0"/>
              <a:t>Each title placeholder </a:t>
            </a:r>
            <a:r>
              <a:rPr lang="en-US" sz="2400" dirty="0"/>
              <a:t>is </a:t>
            </a:r>
            <a:r>
              <a:rPr lang="en-US" sz="2400" b="1" dirty="0"/>
              <a:t>connected</a:t>
            </a:r>
            <a:r>
              <a:rPr lang="en-US" sz="2400" dirty="0"/>
              <a:t> to the </a:t>
            </a:r>
            <a:r>
              <a:rPr lang="en-US" sz="2400" b="1" dirty="0"/>
              <a:t>master title style </a:t>
            </a:r>
            <a:r>
              <a:rPr lang="en-US" sz="2400" dirty="0"/>
              <a:t>on </a:t>
            </a:r>
            <a:r>
              <a:rPr lang="en-US" sz="2400" b="1" dirty="0"/>
              <a:t>the slide master</a:t>
            </a:r>
            <a:r>
              <a:rPr lang="en-US" sz="2400" dirty="0"/>
              <a:t>.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b="1" dirty="0"/>
              <a:t>, take a look at </a:t>
            </a:r>
            <a:r>
              <a:rPr lang="en-US" sz="2400" dirty="0"/>
              <a:t>the </a:t>
            </a:r>
            <a:r>
              <a:rPr lang="en-US" sz="2400" b="1" dirty="0"/>
              <a:t>slides before changing </a:t>
            </a:r>
            <a:r>
              <a:rPr lang="en-US" sz="2400" dirty="0"/>
              <a:t>the </a:t>
            </a:r>
            <a:r>
              <a:rPr lang="en-US" sz="2400" b="1" dirty="0"/>
              <a:t>title font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547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9774-25E3-4C86-BF79-47B70117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246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06A4-8C7F-48CA-8B16-C8709A4F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356"/>
            <a:ext cx="8915400" cy="4483866"/>
          </a:xfrm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look 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slides after changing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title font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Instead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customizing individual placeholders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could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 fonts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tab, click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Fonts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Background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then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desired fonts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kumimoji="0" lang="en-M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1118191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9078-04F0-4991-849E-517A97FE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583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E098-8EA4-4A5E-BC3D-DB4E9F6E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4693"/>
            <a:ext cx="8915400" cy="4761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Creating new slide layouts</a:t>
            </a:r>
          </a:p>
          <a:p>
            <a:r>
              <a:rPr lang="en-US" sz="2400" dirty="0"/>
              <a:t>One of the </a:t>
            </a:r>
            <a:r>
              <a:rPr lang="en-US" sz="2400" b="1" dirty="0"/>
              <a:t>most powerful features </a:t>
            </a:r>
            <a:r>
              <a:rPr lang="en-US" sz="2400" dirty="0"/>
              <a:t>of </a:t>
            </a:r>
            <a:r>
              <a:rPr lang="en-US" sz="2400" b="1" dirty="0"/>
              <a:t>Slide Master view </a:t>
            </a:r>
            <a:r>
              <a:rPr lang="en-US" sz="2400" dirty="0"/>
              <a:t>is the </a:t>
            </a:r>
            <a:r>
              <a:rPr lang="en-US" sz="2400" b="1" dirty="0"/>
              <a:t>option</a:t>
            </a:r>
            <a:r>
              <a:rPr lang="en-US" sz="2400" dirty="0"/>
              <a:t> to </a:t>
            </a:r>
            <a:r>
              <a:rPr lang="en-US" sz="2400" b="1" dirty="0"/>
              <a:t>create new slide layouts</a:t>
            </a:r>
            <a:r>
              <a:rPr lang="en-US" sz="2400" dirty="0"/>
              <a:t>. </a:t>
            </a:r>
          </a:p>
          <a:p>
            <a:r>
              <a:rPr lang="en-US" sz="2400" dirty="0"/>
              <a:t>This is an </a:t>
            </a:r>
            <a:r>
              <a:rPr lang="en-US" sz="2400" b="1" dirty="0"/>
              <a:t>easy way </a:t>
            </a:r>
            <a:r>
              <a:rPr lang="en-US" sz="2400" dirty="0"/>
              <a:t>to </a:t>
            </a:r>
            <a:r>
              <a:rPr lang="en-US" sz="2400" b="1" dirty="0"/>
              <a:t>add interesting </a:t>
            </a:r>
            <a:r>
              <a:rPr lang="en-US" sz="2400" dirty="0"/>
              <a:t>and </a:t>
            </a:r>
            <a:r>
              <a:rPr lang="en-US" sz="2400" b="1" dirty="0"/>
              <a:t>unique slide layouts to</a:t>
            </a:r>
            <a:r>
              <a:rPr lang="en-US" sz="2400" dirty="0"/>
              <a:t> an </a:t>
            </a:r>
            <a:r>
              <a:rPr lang="en-US" sz="2400" b="1" dirty="0"/>
              <a:t>existing theme</a:t>
            </a:r>
            <a:r>
              <a:rPr lang="en-US" sz="2400" dirty="0"/>
              <a:t>. You could even </a:t>
            </a:r>
            <a:r>
              <a:rPr lang="en-US" sz="2400" b="1" dirty="0"/>
              <a:t>use </a:t>
            </a:r>
            <a:r>
              <a:rPr lang="en-US" sz="2400" dirty="0"/>
              <a:t>this</a:t>
            </a:r>
            <a:r>
              <a:rPr lang="en-US" sz="2400" b="1" dirty="0"/>
              <a:t> feature </a:t>
            </a:r>
            <a:r>
              <a:rPr lang="en-US" sz="2400" dirty="0"/>
              <a:t>to</a:t>
            </a:r>
            <a:r>
              <a:rPr lang="en-US" sz="2400" b="1" dirty="0"/>
              <a:t> design </a:t>
            </a:r>
            <a:r>
              <a:rPr lang="en-US" sz="2400" dirty="0"/>
              <a:t>an</a:t>
            </a:r>
            <a:r>
              <a:rPr lang="en-US" sz="2400" b="1" dirty="0"/>
              <a:t> entirely new theme, </a:t>
            </a:r>
            <a:r>
              <a:rPr lang="en-US" sz="2400" dirty="0"/>
              <a:t>as in the example below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To insert a new slide layout: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Navigate to Slide Master view</a:t>
            </a:r>
            <a:r>
              <a:rPr lang="en-US" sz="2400" dirty="0"/>
              <a:t>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Insert Layout command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/>
              <a:t>new slide layout </a:t>
            </a:r>
            <a:r>
              <a:rPr lang="en-US" sz="2400" dirty="0"/>
              <a:t>will </a:t>
            </a:r>
            <a:r>
              <a:rPr lang="en-US" sz="2400" b="1" dirty="0"/>
              <a:t>appear</a:t>
            </a:r>
          </a:p>
        </p:txBody>
      </p:sp>
    </p:spTree>
    <p:extLst>
      <p:ext uri="{BB962C8B-B14F-4D97-AF65-F5344CB8AC3E}">
        <p14:creationId xmlns:p14="http://schemas.microsoft.com/office/powerpoint/2010/main" val="9327142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A9D3-F576-4163-9D84-E32B8D7E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246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BB52-9D99-466B-AE0C-3663DCB1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356"/>
            <a:ext cx="8915400" cy="4483866"/>
          </a:xfrm>
        </p:spPr>
        <p:txBody>
          <a:bodyPr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layout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include title and footer placeholders by default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Title and Footers boxes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Master Layout group to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toggle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these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placeholders on 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off</a:t>
            </a:r>
            <a:endParaRPr kumimoji="0" lang="en-MW" sz="2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You can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now add background graphics, shapes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pictures to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slide layout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28575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 move, adjust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delete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existing placeholders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3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we'll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title placeholder to the bottom-right corner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4">
              <a:buClr>
                <a:srgbClr val="A53010"/>
              </a:buClr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We've also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changed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 alignment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align right instead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align left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5341516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92DF-6DDE-4732-ABEF-22EA952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885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FDC6-24AC-4FFB-BF58-5AE775CE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6995"/>
            <a:ext cx="8915400" cy="4584227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4. </a:t>
            </a:r>
            <a:r>
              <a:rPr lang="en-US" sz="2400" b="1" dirty="0"/>
              <a:t>To add new placeholders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bottom half of the Insert Placeholder command</a:t>
            </a:r>
            <a:r>
              <a:rPr lang="en-US" sz="2400" dirty="0"/>
              <a:t>, then </a:t>
            </a:r>
          </a:p>
          <a:p>
            <a:pPr lvl="2"/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desired placeholder type</a:t>
            </a:r>
            <a:r>
              <a:rPr lang="en-US" sz="2400" dirty="0"/>
              <a:t>. In this </a:t>
            </a:r>
            <a:r>
              <a:rPr lang="en-US" sz="2400" b="1" dirty="0"/>
              <a:t>example</a:t>
            </a:r>
            <a:r>
              <a:rPr lang="en-US" sz="2400" dirty="0"/>
              <a:t>, we'll </a:t>
            </a:r>
            <a:r>
              <a:rPr lang="en-US" sz="2400" b="1" dirty="0"/>
              <a:t>use</a:t>
            </a:r>
            <a:r>
              <a:rPr lang="en-US" sz="2400" dirty="0"/>
              <a:t> the </a:t>
            </a:r>
            <a:r>
              <a:rPr lang="en-US" sz="2400" b="1" dirty="0"/>
              <a:t>Picture placeholder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5. </a:t>
            </a:r>
            <a:r>
              <a:rPr lang="en-US" sz="2400" b="1" dirty="0"/>
              <a:t>Click</a:t>
            </a:r>
            <a:r>
              <a:rPr lang="en-US" sz="2400" dirty="0"/>
              <a:t> and </a:t>
            </a:r>
            <a:r>
              <a:rPr lang="en-US" sz="2400" b="1" dirty="0"/>
              <a:t>drag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draw</a:t>
            </a:r>
            <a:r>
              <a:rPr lang="en-US" sz="2400" dirty="0"/>
              <a:t> the </a:t>
            </a:r>
            <a:r>
              <a:rPr lang="en-US" sz="2400" b="1" dirty="0"/>
              <a:t>placeholder on </a:t>
            </a:r>
            <a:r>
              <a:rPr lang="en-US" sz="2400" dirty="0"/>
              <a:t>the </a:t>
            </a:r>
            <a:r>
              <a:rPr lang="en-US" sz="2400" b="1" dirty="0"/>
              <a:t>slide</a:t>
            </a:r>
            <a:r>
              <a:rPr lang="en-US" sz="2400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rename a custom layout: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you're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done designing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 layout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you'll want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give 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unique name 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will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easy to find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4602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434F-0CA8-46AD-A6C3-3804510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246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1312-4BE9-4742-B795-613A7863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356"/>
            <a:ext cx="8915400" cy="4483866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1</a:t>
            </a:r>
            <a:r>
              <a:rPr lang="en-US" sz="2400" b="1" dirty="0"/>
              <a:t>. From Slide Master view</a:t>
            </a:r>
            <a:r>
              <a:rPr lang="en-US" sz="2400" dirty="0"/>
              <a:t>, </a:t>
            </a:r>
            <a:r>
              <a:rPr lang="en-US" sz="2400" b="1" dirty="0"/>
              <a:t>select </a:t>
            </a:r>
            <a:r>
              <a:rPr lang="en-US" sz="2400" dirty="0"/>
              <a:t>the </a:t>
            </a:r>
            <a:r>
              <a:rPr lang="en-US" sz="2400" b="1" dirty="0"/>
              <a:t>desired layout</a:t>
            </a:r>
            <a:r>
              <a:rPr lang="en-US" sz="2400" dirty="0"/>
              <a:t>, then </a:t>
            </a:r>
          </a:p>
          <a:p>
            <a:pPr lvl="2"/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Rename 	command.</a:t>
            </a:r>
          </a:p>
          <a:p>
            <a:pPr lvl="1"/>
            <a:r>
              <a:rPr lang="en-US" sz="2400" dirty="0"/>
              <a:t>2. A </a:t>
            </a:r>
            <a:r>
              <a:rPr lang="en-US" sz="2400" b="1" dirty="0"/>
              <a:t>dialog box </a:t>
            </a:r>
            <a:r>
              <a:rPr lang="en-US" sz="2400" dirty="0"/>
              <a:t>will </a:t>
            </a:r>
            <a:r>
              <a:rPr lang="en-US" sz="2400" b="1" dirty="0"/>
              <a:t>appear</a:t>
            </a:r>
            <a:r>
              <a:rPr lang="en-US" sz="2400" dirty="0"/>
              <a:t>. </a:t>
            </a:r>
          </a:p>
          <a:p>
            <a:pPr lvl="2"/>
            <a:r>
              <a:rPr lang="en-US" sz="2400" b="1" dirty="0"/>
              <a:t>Type </a:t>
            </a:r>
            <a:r>
              <a:rPr lang="en-US" sz="2400" dirty="0"/>
              <a:t>the </a:t>
            </a:r>
            <a:r>
              <a:rPr lang="en-US" sz="2400" b="1" dirty="0"/>
              <a:t>desired name</a:t>
            </a:r>
            <a:r>
              <a:rPr lang="en-US" sz="2400" dirty="0"/>
              <a:t>, then </a:t>
            </a:r>
            <a:r>
              <a:rPr lang="en-US" sz="2400" b="1" dirty="0"/>
              <a:t>click Rename</a:t>
            </a:r>
            <a:r>
              <a:rPr lang="en-US" sz="2400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use a custom layout: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you've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 slide layout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it's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easy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slide with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layout or apply it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existing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If you're currently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Slide Master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Close Master View command 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914400" lvl="2" indent="0">
              <a:buNone/>
            </a:pPr>
            <a:endParaRPr lang="en-MW" sz="2400" dirty="0"/>
          </a:p>
        </p:txBody>
      </p:sp>
    </p:spTree>
    <p:extLst>
      <p:ext uri="{BB962C8B-B14F-4D97-AF65-F5344CB8AC3E}">
        <p14:creationId xmlns:p14="http://schemas.microsoft.com/office/powerpoint/2010/main" val="247559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B3B3-D7BB-4894-8CBE-5303365C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2823"/>
          </a:xfrm>
        </p:spPr>
        <p:txBody>
          <a:bodyPr/>
          <a:lstStyle/>
          <a:p>
            <a:r>
              <a:rPr lang="en-US" dirty="0"/>
              <a:t>SLIDE VIEWS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ADE6-D17A-4069-98F3-E25F4F62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6933"/>
            <a:ext cx="8915400" cy="4624289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Viewing a Presentation in Different Ways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PowerPoint’s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various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views enable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variety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just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one slide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which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helpful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when you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adding text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graphics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Alternately,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Sorter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 all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at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which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easy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rearrange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view commands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bottom-right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window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 view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or on 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Ribbon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in 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View Tab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,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Presentation Group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1917610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2CB1-7A9D-41E7-A33A-2ABEE2A1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7129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4B20-E95F-4BE9-A529-AB9BE539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1239"/>
            <a:ext cx="8915400" cy="4761571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2. From the </a:t>
            </a:r>
            <a:r>
              <a:rPr lang="en-US" sz="2400" b="1" dirty="0"/>
              <a:t>Home tab</a:t>
            </a:r>
            <a:r>
              <a:rPr lang="en-US" sz="2400" dirty="0"/>
              <a:t>, you can </a:t>
            </a:r>
            <a:r>
              <a:rPr lang="en-US" sz="2400" b="1" dirty="0"/>
              <a:t>insert</a:t>
            </a:r>
            <a:r>
              <a:rPr lang="en-US" sz="2400" dirty="0"/>
              <a:t> a </a:t>
            </a:r>
            <a:r>
              <a:rPr lang="en-US" sz="2400" b="1" dirty="0"/>
              <a:t>new slide with</a:t>
            </a:r>
            <a:r>
              <a:rPr lang="en-US" sz="2400" dirty="0"/>
              <a:t> the </a:t>
            </a:r>
            <a:r>
              <a:rPr lang="en-US" sz="2400" b="1" dirty="0"/>
              <a:t>custom layout or apply it to </a:t>
            </a:r>
            <a:r>
              <a:rPr lang="en-US" sz="2400" dirty="0"/>
              <a:t>an </a:t>
            </a:r>
            <a:r>
              <a:rPr lang="en-US" sz="2400" b="1" dirty="0"/>
              <a:t>existing slide</a:t>
            </a:r>
            <a:r>
              <a:rPr lang="en-US" sz="2400" dirty="0"/>
              <a:t>. </a:t>
            </a:r>
          </a:p>
          <a:p>
            <a:pPr lvl="2"/>
            <a:r>
              <a:rPr lang="en-US" sz="2400" dirty="0"/>
              <a:t>In our </a:t>
            </a:r>
            <a:r>
              <a:rPr lang="en-US" sz="2400" b="1" dirty="0"/>
              <a:t>example</a:t>
            </a:r>
            <a:r>
              <a:rPr lang="en-US" sz="2400" dirty="0"/>
              <a:t>, we'll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Layout command </a:t>
            </a:r>
            <a:r>
              <a:rPr lang="en-US" sz="2400" dirty="0"/>
              <a:t>and </a:t>
            </a:r>
            <a:r>
              <a:rPr lang="en-US" sz="2400" b="1" dirty="0"/>
              <a:t>apply</a:t>
            </a:r>
            <a:r>
              <a:rPr lang="en-US" sz="2400" dirty="0"/>
              <a:t> the </a:t>
            </a:r>
            <a:r>
              <a:rPr lang="en-US" sz="2400" b="1" dirty="0"/>
              <a:t>new style to slide 6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/>
              <a:t>custom slide layout </a:t>
            </a:r>
            <a:r>
              <a:rPr lang="en-US" sz="2400" dirty="0"/>
              <a:t>will be </a:t>
            </a:r>
            <a:r>
              <a:rPr lang="en-US" sz="2400" b="1" dirty="0"/>
              <a:t>applied</a:t>
            </a:r>
            <a:r>
              <a:rPr lang="en-US" sz="2400" dirty="0"/>
              <a:t>.</a:t>
            </a:r>
          </a:p>
          <a:p>
            <a:r>
              <a:rPr lang="en-US" sz="2400" dirty="0"/>
              <a:t>PowerPoint also </a:t>
            </a:r>
            <a:r>
              <a:rPr lang="en-US" sz="2400" b="1" dirty="0"/>
              <a:t>allows</a:t>
            </a:r>
            <a:r>
              <a:rPr lang="en-US" sz="2400" dirty="0"/>
              <a:t> you to </a:t>
            </a:r>
            <a:r>
              <a:rPr lang="en-US" sz="2400" b="1" dirty="0"/>
              <a:t>add new placeholders to</a:t>
            </a:r>
            <a:r>
              <a:rPr lang="en-US" sz="2400" dirty="0"/>
              <a:t> </a:t>
            </a:r>
            <a:r>
              <a:rPr lang="en-US" sz="2400" b="1" dirty="0"/>
              <a:t>existing slide layouts</a:t>
            </a:r>
            <a:r>
              <a:rPr lang="en-US" sz="2400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custom layouts in other presentations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modify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or slide layouts in Slide Master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you're actually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creating a custom version 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theme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endParaRPr lang="en-MW" sz="2400" dirty="0"/>
          </a:p>
        </p:txBody>
      </p:sp>
    </p:spTree>
    <p:extLst>
      <p:ext uri="{BB962C8B-B14F-4D97-AF65-F5344CB8AC3E}">
        <p14:creationId xmlns:p14="http://schemas.microsoft.com/office/powerpoint/2010/main" val="939275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1221-1C6E-481D-8596-8D783BA9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516" y="156277"/>
            <a:ext cx="9899096" cy="769792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0AB9-3B63-4E22-BB14-DE88DF2E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902"/>
            <a:ext cx="8915400" cy="4839988"/>
          </a:xfrm>
        </p:spPr>
        <p:txBody>
          <a:bodyPr>
            <a:noAutofit/>
          </a:bodyPr>
          <a:lstStyle/>
          <a:p>
            <a:r>
              <a:rPr lang="en-US" sz="2400" dirty="0"/>
              <a:t>If you want </a:t>
            </a:r>
            <a:r>
              <a:rPr lang="en-US" sz="2400" b="1" dirty="0"/>
              <a:t>to apply</a:t>
            </a:r>
            <a:r>
              <a:rPr lang="en-US" sz="2400" dirty="0"/>
              <a:t> the </a:t>
            </a:r>
            <a:r>
              <a:rPr lang="en-US" sz="2400" b="1" dirty="0"/>
              <a:t>theme</a:t>
            </a:r>
            <a:r>
              <a:rPr lang="en-US" sz="2400" dirty="0"/>
              <a:t> </a:t>
            </a:r>
            <a:r>
              <a:rPr lang="en-US" sz="2400" b="1" dirty="0"/>
              <a:t>to other presentations</a:t>
            </a:r>
            <a:r>
              <a:rPr lang="en-US" sz="2400" dirty="0"/>
              <a:t>, you'll </a:t>
            </a:r>
            <a:r>
              <a:rPr lang="en-US" sz="2400" b="1" dirty="0"/>
              <a:t>need to save </a:t>
            </a:r>
            <a:r>
              <a:rPr lang="en-US" sz="2400" dirty="0"/>
              <a:t>it.</a:t>
            </a:r>
          </a:p>
          <a:p>
            <a:pPr marL="0" indent="0">
              <a:buNone/>
            </a:pPr>
            <a:r>
              <a:rPr lang="en-US" sz="2400" b="1" dirty="0"/>
              <a:t>To save a theme:</a:t>
            </a:r>
          </a:p>
          <a:p>
            <a:pPr lvl="1"/>
            <a:r>
              <a:rPr lang="en-US" sz="2400" dirty="0"/>
              <a:t>From the </a:t>
            </a:r>
            <a:r>
              <a:rPr lang="en-US" sz="2400" b="1" dirty="0"/>
              <a:t>Slide Master tab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Themes command</a:t>
            </a:r>
            <a:r>
              <a:rPr lang="en-US" sz="2400" dirty="0"/>
              <a:t>, then </a:t>
            </a:r>
            <a:r>
              <a:rPr lang="en-US" sz="2400" b="1" dirty="0"/>
              <a:t>select Save Current Theme from</a:t>
            </a:r>
            <a:r>
              <a:rPr lang="en-US" sz="2400" dirty="0"/>
              <a:t> the </a:t>
            </a:r>
            <a:r>
              <a:rPr lang="en-US" sz="2400" b="1" dirty="0"/>
              <a:t>drop-down menu.</a:t>
            </a:r>
          </a:p>
          <a:p>
            <a:pPr lvl="1"/>
            <a:r>
              <a:rPr lang="en-US" sz="2400" b="1" dirty="0"/>
              <a:t>If</a:t>
            </a:r>
            <a:r>
              <a:rPr lang="en-US" sz="2400" dirty="0"/>
              <a:t> you're </a:t>
            </a:r>
            <a:r>
              <a:rPr lang="en-US" sz="2400" b="1" dirty="0"/>
              <a:t>not in Slide Master view</a:t>
            </a:r>
            <a:r>
              <a:rPr lang="en-US" sz="2400" dirty="0"/>
              <a:t>, you can </a:t>
            </a:r>
            <a:r>
              <a:rPr lang="en-US" sz="2400" b="1" dirty="0"/>
              <a:t>save </a:t>
            </a:r>
            <a:r>
              <a:rPr lang="en-US" sz="2400" dirty="0"/>
              <a:t>the </a:t>
            </a:r>
            <a:r>
              <a:rPr lang="en-US" sz="2400" b="1" dirty="0"/>
              <a:t>theme from </a:t>
            </a:r>
            <a:r>
              <a:rPr lang="en-US" sz="2400" dirty="0"/>
              <a:t>the </a:t>
            </a:r>
            <a:r>
              <a:rPr lang="en-US" sz="2400" b="1" dirty="0"/>
              <a:t>Design</a:t>
            </a:r>
            <a:r>
              <a:rPr lang="en-US" sz="2400" dirty="0"/>
              <a:t> </a:t>
            </a:r>
            <a:r>
              <a:rPr lang="en-US" sz="2400" b="1" dirty="0"/>
              <a:t>tab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Just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drop-down arrow in</a:t>
            </a:r>
            <a:r>
              <a:rPr lang="en-US" sz="2400" dirty="0"/>
              <a:t> the </a:t>
            </a:r>
            <a:r>
              <a:rPr lang="en-US" sz="2400" b="1" dirty="0"/>
              <a:t>Themes group</a:t>
            </a:r>
            <a:r>
              <a:rPr lang="en-US" sz="2400" dirty="0"/>
              <a:t>, then </a:t>
            </a:r>
            <a:r>
              <a:rPr lang="en-US" sz="2400" b="1" dirty="0"/>
              <a:t>select Save Current Theme</a:t>
            </a:r>
            <a:r>
              <a:rPr lang="en-US" sz="2400" dirty="0"/>
              <a:t>.</a:t>
            </a:r>
            <a:endParaRPr lang="en-MW" sz="2400" dirty="0"/>
          </a:p>
        </p:txBody>
      </p:sp>
    </p:spTree>
    <p:extLst>
      <p:ext uri="{BB962C8B-B14F-4D97-AF65-F5344CB8AC3E}">
        <p14:creationId xmlns:p14="http://schemas.microsoft.com/office/powerpoint/2010/main" val="309112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F370-A3E0-4072-A8F9-91D952AB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7312"/>
          </a:xfrm>
        </p:spPr>
        <p:txBody>
          <a:bodyPr/>
          <a:lstStyle/>
          <a:p>
            <a:r>
              <a:rPr lang="en-US" dirty="0"/>
              <a:t>SLIDE VIEWS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47DA-61D2-4E99-BE9F-16050E64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1422"/>
            <a:ext cx="8915400" cy="4732468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provides these views: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 view;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default 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focus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individual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currently editing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called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slide appears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pane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which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largest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view’s three panes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pane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where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edit notes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want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associate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optional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toggle it 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button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left pane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—called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 pane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—you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thumbnail images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jump from one slide to another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50981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6268-49EC-4088-9699-31A9BC28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001"/>
          </a:xfrm>
        </p:spPr>
        <p:txBody>
          <a:bodyPr/>
          <a:lstStyle/>
          <a:p>
            <a:r>
              <a:rPr lang="en-US" dirty="0"/>
              <a:t>SLIDE VIEWS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BDCE-421D-4165-8BAD-F6EB1C0A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112"/>
            <a:ext cx="8915400" cy="4822778"/>
          </a:xfrm>
        </p:spPr>
        <p:txBody>
          <a:bodyPr>
            <a:normAutofit/>
          </a:bodyPr>
          <a:lstStyle/>
          <a:p>
            <a:pPr lvl="1" indent="-342900">
              <a:buClr>
                <a:srgbClr val="A53010"/>
              </a:buCl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Outline view;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 view except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instead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thumbnail images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 outline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 appears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left pane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Only text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placeholders appears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any text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manually created text boxes does 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graphical objects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such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SmartArt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also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does not appear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10666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F049-E825-4006-84EA-B0423090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7611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VIEWS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7081-2CFF-4E00-9677-09C04BEC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293"/>
            <a:ext cx="8915400" cy="4443929"/>
          </a:xfrm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Sorter view; displays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single screen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there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more slides than can fit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one screen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scroll bars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 slides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 of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.) </a:t>
            </a:r>
          </a:p>
          <a:p>
            <a:pPr marL="1143000" marR="0" lvl="2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Sorter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reorganize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show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dragging slides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different positions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also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duplicate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delete slides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75092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4DAC-62A6-4351-8385-DF82E697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dirty="0"/>
              <a:t>SLIDE VIEWS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614E-336B-48EA-AFB4-3F9B8FE5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766334"/>
          </a:xfrm>
        </p:spPr>
        <p:txBody>
          <a:bodyPr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Page view; shows one slide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along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any notes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associated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28575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 lets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edit notes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You may find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easier to work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than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28575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also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 notes pages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they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printed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Page 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lang="en-US" sz="2400" b="1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5529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995-C5AD-4F58-97EA-458634B6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0774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VIEWS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637C-CF15-4074-8B09-A734D133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4884"/>
            <a:ext cx="8915400" cy="4316338"/>
          </a:xfrm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Reading view;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like Slide Show view except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a window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rather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filling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entire screen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Displaying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window enables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to also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other windows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Show view;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lets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screen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so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audience will see 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Show 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doesn’t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It has its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dedicated Slide Show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6819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72AD-BE84-4ADE-A17D-6E11E778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/>
              <a:t>ABOUT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7100-45FE-4E80-942A-7ED3335A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sz="2400" dirty="0"/>
              <a:t>You can </a:t>
            </a:r>
            <a:r>
              <a:rPr lang="en-US" sz="2400" b="1" dirty="0"/>
              <a:t>easily</a:t>
            </a:r>
            <a:r>
              <a:rPr lang="en-US" sz="2400" dirty="0"/>
              <a:t> </a:t>
            </a:r>
            <a:r>
              <a:rPr lang="en-US" sz="2400" b="1" dirty="0"/>
              <a:t>customize</a:t>
            </a:r>
            <a:r>
              <a:rPr lang="en-US" sz="2400" dirty="0"/>
              <a:t> your </a:t>
            </a:r>
            <a:r>
              <a:rPr lang="en-US" sz="2400" b="1" dirty="0"/>
              <a:t>layout</a:t>
            </a:r>
            <a:r>
              <a:rPr lang="en-US" sz="2400" dirty="0"/>
              <a:t> by </a:t>
            </a:r>
            <a:r>
              <a:rPr lang="en-US" sz="2400" b="1" dirty="0"/>
              <a:t>deleting unwanted</a:t>
            </a:r>
            <a:r>
              <a:rPr lang="en-US" sz="2400" dirty="0"/>
              <a:t>—or </a:t>
            </a:r>
            <a:r>
              <a:rPr lang="en-US" sz="2400" b="1" dirty="0"/>
              <a:t>extra</a:t>
            </a:r>
            <a:r>
              <a:rPr lang="en-US" sz="2400" dirty="0"/>
              <a:t>—</a:t>
            </a:r>
            <a:r>
              <a:rPr lang="en-US" sz="2400" b="1" dirty="0"/>
              <a:t>placeholders</a:t>
            </a:r>
            <a:r>
              <a:rPr lang="en-US" sz="2400" dirty="0"/>
              <a:t> from any slide.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delete a placeholder:</a:t>
            </a:r>
            <a:endParaRPr lang="en-US" sz="2400" dirty="0"/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Position</a:t>
            </a:r>
            <a:r>
              <a:rPr lang="en-US" sz="2400" dirty="0"/>
              <a:t> your </a:t>
            </a:r>
            <a:r>
              <a:rPr lang="en-US" sz="2400" b="1" dirty="0"/>
              <a:t>mouse</a:t>
            </a:r>
            <a:r>
              <a:rPr lang="en-US" sz="2400" dirty="0"/>
              <a:t> on the </a:t>
            </a:r>
            <a:r>
              <a:rPr lang="en-US" sz="2400" b="1" dirty="0"/>
              <a:t>dotted border </a:t>
            </a:r>
            <a:r>
              <a:rPr lang="en-US" sz="2400" dirty="0"/>
              <a:t>of the </a:t>
            </a:r>
            <a:r>
              <a:rPr lang="en-US" sz="2400" b="1" dirty="0"/>
              <a:t>placeholder</a:t>
            </a:r>
            <a:r>
              <a:rPr lang="en-US" sz="2400" dirty="0"/>
              <a:t> so it </a:t>
            </a:r>
            <a:r>
              <a:rPr lang="en-US" sz="2400" b="1" dirty="0"/>
              <a:t>changes</a:t>
            </a:r>
            <a:r>
              <a:rPr lang="en-US" sz="2400" dirty="0"/>
              <a:t> to a </a:t>
            </a:r>
            <a:r>
              <a:rPr lang="en-US" sz="2400" b="1" dirty="0"/>
              <a:t>cross</a:t>
            </a:r>
            <a:r>
              <a:rPr lang="en-US" sz="2400" dirty="0"/>
              <a:t> with </a:t>
            </a:r>
            <a:r>
              <a:rPr lang="en-US" sz="2400" b="1" dirty="0"/>
              <a:t>arrows</a:t>
            </a:r>
            <a:r>
              <a:rPr lang="en-US" sz="2400" dirty="0"/>
              <a:t>  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border</a:t>
            </a:r>
            <a:r>
              <a:rPr lang="en-US" sz="2400" dirty="0"/>
              <a:t> to </a:t>
            </a:r>
            <a:r>
              <a:rPr lang="en-US" sz="2400" b="1" dirty="0"/>
              <a:t>select it</a:t>
            </a:r>
            <a:r>
              <a:rPr lang="en-US" sz="2400" dirty="0"/>
              <a:t>.</a:t>
            </a:r>
          </a:p>
          <a:p>
            <a:pPr lvl="2"/>
            <a:r>
              <a:rPr lang="en-US" sz="2200" b="1" dirty="0"/>
              <a:t>Boarder changes </a:t>
            </a:r>
            <a:r>
              <a:rPr lang="en-US" sz="2200" dirty="0"/>
              <a:t>from </a:t>
            </a:r>
            <a:r>
              <a:rPr lang="en-US" sz="2200" b="1" dirty="0"/>
              <a:t>dotted</a:t>
            </a:r>
            <a:r>
              <a:rPr lang="en-US" sz="2200" dirty="0"/>
              <a:t> boarder to </a:t>
            </a:r>
            <a:r>
              <a:rPr lang="en-US" sz="2200" b="1" dirty="0"/>
              <a:t>solid</a:t>
            </a:r>
            <a:r>
              <a:rPr lang="en-US" sz="2200" dirty="0"/>
              <a:t> border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Press Backspace </a:t>
            </a:r>
            <a:r>
              <a:rPr lang="en-US" sz="2400" dirty="0"/>
              <a:t>or </a:t>
            </a:r>
            <a:r>
              <a:rPr lang="en-US" sz="2400" b="1" dirty="0"/>
              <a:t>Delete</a:t>
            </a:r>
            <a:r>
              <a:rPr lang="en-US" sz="2400" dirty="0"/>
              <a:t> on your </a:t>
            </a:r>
            <a:r>
              <a:rPr lang="en-US" sz="2400" b="1" dirty="0"/>
              <a:t>keyboard</a:t>
            </a:r>
            <a:r>
              <a:rPr lang="en-US" sz="2400" dirty="0"/>
              <a:t>. </a:t>
            </a:r>
          </a:p>
          <a:p>
            <a:pPr lvl="2"/>
            <a:r>
              <a:rPr lang="en-US" sz="2200" dirty="0"/>
              <a:t>The </a:t>
            </a:r>
            <a:r>
              <a:rPr lang="en-US" sz="2200" b="1" dirty="0"/>
              <a:t>placeholder</a:t>
            </a:r>
            <a:r>
              <a:rPr lang="en-US" sz="2200" dirty="0"/>
              <a:t> will be </a:t>
            </a:r>
            <a:r>
              <a:rPr lang="en-US" sz="2200" b="1" dirty="0"/>
              <a:t>removed</a:t>
            </a:r>
            <a:r>
              <a:rPr lang="en-US" sz="2200" dirty="0"/>
              <a:t> from the </a:t>
            </a:r>
            <a:r>
              <a:rPr lang="en-US" sz="2200" b="1" dirty="0"/>
              <a:t>slide</a:t>
            </a:r>
            <a:r>
              <a:rPr lang="en-US" sz="22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23431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47A3-0871-4DE2-9A98-E7968919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/>
              <a:t>ABOUT SLIDE LAYOUTS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D1E5-7966-450B-BFD1-B1718F07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533"/>
            <a:ext cx="8915400" cy="4522689"/>
          </a:xfrm>
        </p:spPr>
        <p:txBody>
          <a:bodyPr>
            <a:normAutofit/>
          </a:bodyPr>
          <a:lstStyle/>
          <a:p>
            <a:r>
              <a:rPr lang="en-US" sz="2400" b="1" dirty="0"/>
              <a:t>Placeholders</a:t>
            </a:r>
            <a:r>
              <a:rPr lang="en-US" sz="2400" dirty="0"/>
              <a:t> are </a:t>
            </a:r>
            <a:r>
              <a:rPr lang="en-US" sz="2400" b="1" dirty="0"/>
              <a:t>arranged</a:t>
            </a:r>
            <a:r>
              <a:rPr lang="en-US" sz="2400" dirty="0"/>
              <a:t> in </a:t>
            </a:r>
            <a:r>
              <a:rPr lang="en-US" sz="2400" b="1" dirty="0"/>
              <a:t>different layouts </a:t>
            </a:r>
            <a:r>
              <a:rPr lang="en-US" sz="2400" dirty="0"/>
              <a:t>that can be </a:t>
            </a:r>
            <a:r>
              <a:rPr lang="en-US" sz="2400" b="1" dirty="0"/>
              <a:t>applied</a:t>
            </a:r>
            <a:r>
              <a:rPr lang="en-US" sz="2400" dirty="0"/>
              <a:t> to </a:t>
            </a:r>
            <a:r>
              <a:rPr lang="en-US" sz="2400" b="1" dirty="0"/>
              <a:t>existing slides </a:t>
            </a:r>
            <a:r>
              <a:rPr lang="en-US" sz="2400" dirty="0"/>
              <a:t>or </a:t>
            </a:r>
            <a:r>
              <a:rPr lang="en-US" sz="2400" b="1" dirty="0"/>
              <a:t>chosen</a:t>
            </a:r>
            <a:r>
              <a:rPr lang="en-US" sz="2400" dirty="0"/>
              <a:t> when you </a:t>
            </a:r>
            <a:r>
              <a:rPr lang="en-US" sz="2400" b="1" dirty="0"/>
              <a:t>insert</a:t>
            </a:r>
            <a:r>
              <a:rPr lang="en-US" sz="2400" dirty="0"/>
              <a:t> a </a:t>
            </a:r>
            <a:r>
              <a:rPr lang="en-US" sz="2400" b="1" dirty="0"/>
              <a:t>new slide</a:t>
            </a:r>
            <a:r>
              <a:rPr lang="en-US" sz="2400" dirty="0"/>
              <a:t>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slide layout arranges </a:t>
            </a:r>
            <a:r>
              <a:rPr lang="en-US" sz="2400" dirty="0"/>
              <a:t>your </a:t>
            </a:r>
            <a:r>
              <a:rPr lang="en-US" sz="2400" b="1" dirty="0"/>
              <a:t>content</a:t>
            </a:r>
            <a:r>
              <a:rPr lang="en-US" sz="2400" dirty="0"/>
              <a:t> using </a:t>
            </a:r>
            <a:r>
              <a:rPr lang="en-US" sz="2400" b="1" dirty="0"/>
              <a:t>different types </a:t>
            </a:r>
            <a:r>
              <a:rPr lang="en-US" sz="2400" dirty="0"/>
              <a:t>of </a:t>
            </a:r>
            <a:r>
              <a:rPr lang="en-US" sz="2400" b="1" dirty="0"/>
              <a:t>placeholders</a:t>
            </a:r>
            <a:r>
              <a:rPr lang="en-US" sz="2400" dirty="0"/>
              <a:t>, </a:t>
            </a:r>
            <a:r>
              <a:rPr lang="en-US" sz="2400" b="1" dirty="0"/>
              <a:t>depending</a:t>
            </a:r>
            <a:r>
              <a:rPr lang="en-US" sz="2400" dirty="0"/>
              <a:t> on what </a:t>
            </a:r>
            <a:r>
              <a:rPr lang="en-US" sz="2400" b="1" dirty="0"/>
              <a:t>information</a:t>
            </a:r>
            <a:r>
              <a:rPr lang="en-US" sz="2400" dirty="0"/>
              <a:t> you might </a:t>
            </a:r>
            <a:r>
              <a:rPr lang="en-US" sz="2400" b="1" dirty="0"/>
              <a:t>want</a:t>
            </a:r>
            <a:r>
              <a:rPr lang="en-US" sz="2400" dirty="0"/>
              <a:t> to </a:t>
            </a:r>
            <a:r>
              <a:rPr lang="en-US" sz="2400" b="1" dirty="0"/>
              <a:t>include</a:t>
            </a:r>
            <a:r>
              <a:rPr lang="en-US" sz="2400" dirty="0"/>
              <a:t> in your </a:t>
            </a:r>
            <a:r>
              <a:rPr lang="en-US" sz="2400" b="1" dirty="0"/>
              <a:t>presentation</a:t>
            </a:r>
            <a:r>
              <a:rPr lang="en-US" sz="2400" dirty="0"/>
              <a:t>.</a:t>
            </a:r>
          </a:p>
          <a:p>
            <a:r>
              <a:rPr lang="en-US" sz="2400" dirty="0"/>
              <a:t>In the </a:t>
            </a:r>
            <a:r>
              <a:rPr lang="en-US" sz="2400" b="1" dirty="0"/>
              <a:t>screenshot above</a:t>
            </a:r>
            <a:r>
              <a:rPr lang="en-US" sz="2400" dirty="0"/>
              <a:t>, the </a:t>
            </a:r>
            <a:r>
              <a:rPr lang="en-US" sz="2400" b="1" dirty="0"/>
              <a:t>layout</a:t>
            </a:r>
            <a:r>
              <a:rPr lang="en-US" sz="2400" dirty="0"/>
              <a:t> is called </a:t>
            </a:r>
            <a:r>
              <a:rPr lang="en-US" sz="2400" b="1" dirty="0"/>
              <a:t>Title and Content </a:t>
            </a:r>
            <a:r>
              <a:rPr lang="en-US" sz="2400" dirty="0"/>
              <a:t>and </a:t>
            </a:r>
            <a:r>
              <a:rPr lang="en-US" sz="2400" b="1" dirty="0"/>
              <a:t>includes</a:t>
            </a:r>
            <a:r>
              <a:rPr lang="en-US" sz="2400" dirty="0"/>
              <a:t> </a:t>
            </a:r>
            <a:r>
              <a:rPr lang="en-US" sz="2400" b="1" dirty="0"/>
              <a:t>title </a:t>
            </a:r>
            <a:r>
              <a:rPr lang="en-US" sz="2400" dirty="0"/>
              <a:t>and</a:t>
            </a:r>
            <a:r>
              <a:rPr lang="en-US" sz="2400" b="1" dirty="0"/>
              <a:t> content placeholders</a:t>
            </a:r>
            <a:r>
              <a:rPr lang="en-US" sz="2400" dirty="0"/>
              <a:t>. </a:t>
            </a:r>
          </a:p>
          <a:p>
            <a:r>
              <a:rPr lang="en-US" sz="2400" dirty="0"/>
              <a:t>While </a:t>
            </a:r>
            <a:r>
              <a:rPr lang="en-US" sz="2400" b="1" dirty="0"/>
              <a:t>each layout </a:t>
            </a:r>
            <a:r>
              <a:rPr lang="en-US" sz="2400" dirty="0"/>
              <a:t>has a </a:t>
            </a:r>
            <a:r>
              <a:rPr lang="en-US" sz="2400" b="1" dirty="0"/>
              <a:t>descriptive name</a:t>
            </a:r>
            <a:r>
              <a:rPr lang="en-US" sz="2400" dirty="0"/>
              <a:t>, you can also </a:t>
            </a:r>
            <a:r>
              <a:rPr lang="en-US" sz="2400" b="1" dirty="0"/>
              <a:t>tell</a:t>
            </a:r>
            <a:r>
              <a:rPr lang="en-US" sz="2400" dirty="0"/>
              <a:t> </a:t>
            </a:r>
            <a:r>
              <a:rPr lang="en-US" sz="2400" b="1" dirty="0"/>
              <a:t>from</a:t>
            </a:r>
            <a:r>
              <a:rPr lang="en-US" sz="2400" dirty="0"/>
              <a:t> the </a:t>
            </a:r>
            <a:r>
              <a:rPr lang="en-US" sz="2400" b="1" dirty="0"/>
              <a:t>image</a:t>
            </a:r>
            <a:r>
              <a:rPr lang="en-US" sz="2400" dirty="0"/>
              <a:t> of the </a:t>
            </a:r>
            <a:r>
              <a:rPr lang="en-US" sz="2400" b="1" dirty="0"/>
              <a:t>layout</a:t>
            </a:r>
            <a:r>
              <a:rPr lang="en-US" sz="2400" dirty="0"/>
              <a:t> how the </a:t>
            </a:r>
            <a:r>
              <a:rPr lang="en-US" sz="2400" b="1" dirty="0"/>
              <a:t>placeholders</a:t>
            </a:r>
            <a:r>
              <a:rPr lang="en-US" sz="2400" dirty="0"/>
              <a:t> </a:t>
            </a:r>
            <a:r>
              <a:rPr lang="en-US" sz="2400" b="1" dirty="0"/>
              <a:t>will be arranged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57741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2D57-290F-41C3-9765-6744B1B4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4734"/>
          </a:xfrm>
        </p:spPr>
        <p:txBody>
          <a:bodyPr/>
          <a:lstStyle/>
          <a:p>
            <a:r>
              <a:rPr lang="en-US" dirty="0"/>
              <a:t>ABOUT SLIDE LAYOUTS</a:t>
            </a:r>
            <a:endParaRPr lang="en-MW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F9FF59-945E-43D8-92B1-B58B5962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844"/>
            <a:ext cx="8915400" cy="4432378"/>
          </a:xfrm>
        </p:spPr>
        <p:txBody>
          <a:bodyPr/>
          <a:lstStyle/>
          <a:p>
            <a:r>
              <a:rPr lang="en-US" b="1" dirty="0"/>
              <a:t>Slide Layouts </a:t>
            </a:r>
            <a:r>
              <a:rPr lang="en-US" dirty="0"/>
              <a:t>can be </a:t>
            </a:r>
            <a:r>
              <a:rPr lang="en-US" b="1" dirty="0"/>
              <a:t>viewed</a:t>
            </a:r>
            <a:r>
              <a:rPr lang="en-US" dirty="0"/>
              <a:t> and </a:t>
            </a:r>
            <a:r>
              <a:rPr lang="en-US" b="1" dirty="0"/>
              <a:t>selected </a:t>
            </a:r>
            <a:r>
              <a:rPr lang="en-US" dirty="0"/>
              <a:t>by </a:t>
            </a:r>
            <a:r>
              <a:rPr lang="en-US" b="1" dirty="0"/>
              <a:t>Clicking New Slide drop down arrow </a:t>
            </a:r>
            <a:r>
              <a:rPr lang="en-US" dirty="0"/>
              <a:t>in the </a:t>
            </a:r>
            <a:r>
              <a:rPr lang="en-US" b="1" dirty="0"/>
              <a:t>Slides group </a:t>
            </a:r>
            <a:r>
              <a:rPr lang="en-US" dirty="0"/>
              <a:t>on the </a:t>
            </a:r>
            <a:r>
              <a:rPr lang="en-US" b="1" dirty="0"/>
              <a:t>Home Tab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M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39D83-49B6-4E11-819F-F5612DFC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243568"/>
            <a:ext cx="4295775" cy="3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21A2-D2D3-499D-A600-EA34E1DB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679" y="220073"/>
            <a:ext cx="9845933" cy="72670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7C5A-73CB-46FD-B8C3-4F70A563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679" y="946778"/>
            <a:ext cx="9845933" cy="49644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PowerPoint </a:t>
            </a:r>
            <a:r>
              <a:rPr lang="en-US" sz="2400" b="1" dirty="0"/>
              <a:t>includes all </a:t>
            </a:r>
            <a:r>
              <a:rPr lang="en-US" sz="2400" dirty="0"/>
              <a:t>of the </a:t>
            </a:r>
            <a:r>
              <a:rPr lang="en-US" sz="2400" b="1" dirty="0"/>
              <a:t>features</a:t>
            </a:r>
            <a:r>
              <a:rPr lang="en-US" sz="2400" dirty="0"/>
              <a:t> you </a:t>
            </a:r>
            <a:r>
              <a:rPr lang="en-US" sz="2400" b="1" dirty="0"/>
              <a:t>need</a:t>
            </a:r>
            <a:r>
              <a:rPr lang="en-US" sz="2400" dirty="0"/>
              <a:t> to </a:t>
            </a:r>
            <a:r>
              <a:rPr lang="en-US" sz="2400" b="1" dirty="0"/>
              <a:t>produce professional-looking presentations.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you </a:t>
            </a:r>
            <a:r>
              <a:rPr lang="en-US" sz="2400" b="1" dirty="0"/>
              <a:t>create</a:t>
            </a:r>
            <a:r>
              <a:rPr lang="en-US" sz="2400" dirty="0"/>
              <a:t> a </a:t>
            </a:r>
            <a:r>
              <a:rPr lang="en-US" sz="2400" b="1" dirty="0"/>
              <a:t>PowerPoint presentation</a:t>
            </a:r>
            <a:r>
              <a:rPr lang="en-US" sz="2400" dirty="0"/>
              <a:t>, it is </a:t>
            </a:r>
            <a:r>
              <a:rPr lang="en-US" sz="2400" b="1" dirty="0"/>
              <a:t>made up </a:t>
            </a:r>
            <a:r>
              <a:rPr lang="en-US" sz="2400" dirty="0"/>
              <a:t>of a </a:t>
            </a:r>
            <a:r>
              <a:rPr lang="en-US" sz="2400" b="1" dirty="0"/>
              <a:t>series</a:t>
            </a:r>
            <a:r>
              <a:rPr lang="en-US" sz="2400" dirty="0"/>
              <a:t> of </a:t>
            </a:r>
            <a:r>
              <a:rPr lang="en-US" sz="2400" b="1" dirty="0"/>
              <a:t>slides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slides contain </a:t>
            </a:r>
            <a:r>
              <a:rPr lang="en-US" sz="2400" dirty="0"/>
              <a:t>the </a:t>
            </a:r>
            <a:r>
              <a:rPr lang="en-US" sz="2400" b="1" dirty="0"/>
              <a:t>information</a:t>
            </a:r>
            <a:r>
              <a:rPr lang="en-US" sz="2400" dirty="0"/>
              <a:t> you want to </a:t>
            </a:r>
            <a:r>
              <a:rPr lang="en-US" sz="2400" b="1" dirty="0"/>
              <a:t>communicate</a:t>
            </a:r>
            <a:r>
              <a:rPr lang="en-US" sz="2400" dirty="0"/>
              <a:t> with your </a:t>
            </a:r>
            <a:r>
              <a:rPr lang="en-US" sz="2400" b="1" dirty="0"/>
              <a:t>audience</a:t>
            </a:r>
            <a:r>
              <a:rPr lang="en-US" sz="2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This </a:t>
            </a:r>
            <a:r>
              <a:rPr lang="en-US" sz="2400" b="1" dirty="0"/>
              <a:t>information</a:t>
            </a:r>
            <a:r>
              <a:rPr lang="en-US" sz="2400" dirty="0"/>
              <a:t> can </a:t>
            </a:r>
            <a:r>
              <a:rPr lang="en-US" sz="2400" b="1" dirty="0"/>
              <a:t>include text</a:t>
            </a:r>
            <a:r>
              <a:rPr lang="en-US" sz="2400" dirty="0"/>
              <a:t>, </a:t>
            </a:r>
            <a:r>
              <a:rPr lang="en-US" sz="2400" b="1" dirty="0"/>
              <a:t>pictures</a:t>
            </a:r>
            <a:r>
              <a:rPr lang="en-US" sz="2400" dirty="0"/>
              <a:t>, </a:t>
            </a:r>
            <a:r>
              <a:rPr lang="en-US" sz="2400" b="1" dirty="0"/>
              <a:t>charts</a:t>
            </a:r>
            <a:r>
              <a:rPr lang="en-US" sz="2400" dirty="0"/>
              <a:t>, </a:t>
            </a:r>
            <a:r>
              <a:rPr lang="en-US" sz="2400" b="1" dirty="0"/>
              <a:t>video</a:t>
            </a:r>
            <a:r>
              <a:rPr lang="en-US" sz="2400" dirty="0"/>
              <a:t>, and </a:t>
            </a:r>
            <a:r>
              <a:rPr lang="en-US" sz="2400" b="1" dirty="0"/>
              <a:t>sound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83870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EFA4BC-C0F1-45CA-AE44-274512E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dirty="0"/>
              <a:t>ABOUT SLIDE LAYOUTS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9D4D-303B-4A2A-B0E5-8A58AB35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44366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Customizing slide layouts</a:t>
            </a:r>
          </a:p>
          <a:p>
            <a:r>
              <a:rPr lang="en-US" sz="2400" dirty="0"/>
              <a:t>To change the layout of an existing slide: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you </a:t>
            </a:r>
            <a:r>
              <a:rPr lang="en-US" sz="2400" b="1" dirty="0"/>
              <a:t>want</a:t>
            </a:r>
            <a:r>
              <a:rPr lang="en-US" sz="2400" dirty="0"/>
              <a:t> to </a:t>
            </a:r>
            <a:r>
              <a:rPr lang="en-US" sz="2400" b="1" dirty="0"/>
              <a:t>change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Layout command </a:t>
            </a:r>
            <a:r>
              <a:rPr lang="en-US" sz="2400" dirty="0"/>
              <a:t>in the </a:t>
            </a:r>
            <a:r>
              <a:rPr lang="en-US" sz="2400" b="1" dirty="0"/>
              <a:t>Slides group </a:t>
            </a:r>
            <a:r>
              <a:rPr lang="en-US" sz="2400" dirty="0"/>
              <a:t>on the </a:t>
            </a:r>
            <a:r>
              <a:rPr lang="en-US" sz="2400" b="1" dirty="0"/>
              <a:t>Home tab</a:t>
            </a:r>
            <a:r>
              <a:rPr lang="en-US" sz="2400" dirty="0"/>
              <a:t>. </a:t>
            </a:r>
          </a:p>
          <a:p>
            <a:pPr lvl="2"/>
            <a:r>
              <a:rPr lang="en-US" sz="2200" dirty="0"/>
              <a:t>A </a:t>
            </a:r>
            <a:r>
              <a:rPr lang="en-US" sz="2200" b="1" dirty="0"/>
              <a:t>menu</a:t>
            </a:r>
            <a:r>
              <a:rPr lang="en-US" sz="2200" dirty="0"/>
              <a:t> will </a:t>
            </a:r>
            <a:r>
              <a:rPr lang="en-US" sz="2200" b="1" dirty="0"/>
              <a:t>appear</a:t>
            </a:r>
            <a:r>
              <a:rPr lang="en-US" sz="2200" dirty="0"/>
              <a:t> with your </a:t>
            </a:r>
            <a:r>
              <a:rPr lang="en-US" sz="2200" b="1" dirty="0"/>
              <a:t>options.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Choose</a:t>
            </a:r>
            <a:r>
              <a:rPr lang="en-US" sz="2400" dirty="0"/>
              <a:t> a </a:t>
            </a:r>
            <a:r>
              <a:rPr lang="en-US" sz="2400" b="1" dirty="0"/>
              <a:t>layout</a:t>
            </a:r>
            <a:r>
              <a:rPr lang="en-US" sz="2400" dirty="0"/>
              <a:t> </a:t>
            </a:r>
            <a:r>
              <a:rPr lang="en-US" sz="2400" b="1" dirty="0"/>
              <a:t>from</a:t>
            </a:r>
            <a:r>
              <a:rPr lang="en-US" sz="2400" dirty="0"/>
              <a:t> the </a:t>
            </a:r>
            <a:r>
              <a:rPr lang="en-US" sz="2400" b="1" dirty="0"/>
              <a:t>menu</a:t>
            </a:r>
            <a:r>
              <a:rPr lang="en-US" sz="2400" dirty="0"/>
              <a:t>. The </a:t>
            </a:r>
            <a:r>
              <a:rPr lang="en-US" sz="2400" b="1" dirty="0"/>
              <a:t>slide</a:t>
            </a:r>
            <a:r>
              <a:rPr lang="en-US" sz="2400" dirty="0"/>
              <a:t> will </a:t>
            </a:r>
            <a:r>
              <a:rPr lang="en-US" sz="2400" b="1" dirty="0"/>
              <a:t>change</a:t>
            </a:r>
            <a:r>
              <a:rPr lang="en-US" sz="2400" dirty="0"/>
              <a:t> in the </a:t>
            </a:r>
            <a:r>
              <a:rPr lang="en-US" sz="2400" b="1" dirty="0"/>
              <a:t>presentation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2087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ABE7-21F4-4E30-8268-61E562BA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246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ABOUT SLIDE LAYOUTS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AAA7-0384-40AE-B27A-0F3DCB28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6578"/>
            <a:ext cx="8915400" cy="45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 use a blank slide:</a:t>
            </a:r>
          </a:p>
          <a:p>
            <a:r>
              <a:rPr lang="en-US" sz="2400" dirty="0"/>
              <a:t>For </a:t>
            </a:r>
            <a:r>
              <a:rPr lang="en-US" sz="2400" b="1" dirty="0"/>
              <a:t>more control over</a:t>
            </a:r>
            <a:r>
              <a:rPr lang="en-US" sz="2400" dirty="0"/>
              <a:t> your </a:t>
            </a:r>
            <a:r>
              <a:rPr lang="en-US" sz="2400" b="1" dirty="0"/>
              <a:t>content</a:t>
            </a:r>
            <a:r>
              <a:rPr lang="en-US" sz="2400" dirty="0"/>
              <a:t>, you may </a:t>
            </a:r>
            <a:r>
              <a:rPr lang="en-US" sz="2400" b="1" dirty="0"/>
              <a:t>prefer</a:t>
            </a:r>
            <a:r>
              <a:rPr lang="en-US" sz="2400" dirty="0"/>
              <a:t> a </a:t>
            </a:r>
            <a:r>
              <a:rPr lang="en-US" sz="2400" b="1" dirty="0"/>
              <a:t>blank slide</a:t>
            </a:r>
            <a:r>
              <a:rPr lang="en-US" sz="2400" dirty="0"/>
              <a:t>—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slide without placeholders</a:t>
            </a:r>
            <a:r>
              <a:rPr lang="en-US" sz="2400" dirty="0"/>
              <a:t>—</a:t>
            </a:r>
            <a:r>
              <a:rPr lang="en-US" sz="2400" b="1" dirty="0"/>
              <a:t>over</a:t>
            </a:r>
            <a:r>
              <a:rPr lang="en-US" sz="2400" dirty="0"/>
              <a:t> one of the </a:t>
            </a:r>
            <a:r>
              <a:rPr lang="en-US" sz="2400" b="1" dirty="0"/>
              <a:t>existing layouts</a:t>
            </a:r>
            <a:r>
              <a:rPr lang="en-US" sz="2400" dirty="0"/>
              <a:t>. </a:t>
            </a:r>
          </a:p>
          <a:p>
            <a:pPr lvl="1"/>
            <a:r>
              <a:rPr lang="en-US" sz="2400" b="1" dirty="0"/>
              <a:t>Blank slides </a:t>
            </a:r>
            <a:r>
              <a:rPr lang="en-US" sz="2400" dirty="0"/>
              <a:t>can be </a:t>
            </a:r>
            <a:r>
              <a:rPr lang="en-US" sz="2400" b="1" dirty="0"/>
              <a:t>customized</a:t>
            </a:r>
            <a:r>
              <a:rPr lang="en-US" sz="2400" dirty="0"/>
              <a:t> by </a:t>
            </a:r>
            <a:r>
              <a:rPr lang="en-US" sz="2400" b="1" dirty="0"/>
              <a:t>adding</a:t>
            </a:r>
            <a:r>
              <a:rPr lang="en-US" sz="2400" dirty="0"/>
              <a:t> your </a:t>
            </a:r>
            <a:r>
              <a:rPr lang="en-US" sz="2400" b="1" dirty="0"/>
              <a:t>own text boxes</a:t>
            </a:r>
            <a:r>
              <a:rPr lang="en-US" sz="2400" dirty="0"/>
              <a:t>, </a:t>
            </a:r>
            <a:r>
              <a:rPr lang="en-US" sz="2400" b="1" dirty="0"/>
              <a:t>pictures</a:t>
            </a:r>
            <a:r>
              <a:rPr lang="en-US" sz="2400" dirty="0"/>
              <a:t>, </a:t>
            </a:r>
            <a:r>
              <a:rPr lang="en-US" sz="2400" b="1" dirty="0"/>
              <a:t>charts</a:t>
            </a:r>
            <a:r>
              <a:rPr lang="en-US" sz="2400" dirty="0"/>
              <a:t>, and </a:t>
            </a:r>
            <a:r>
              <a:rPr lang="en-US" sz="2400" b="1" dirty="0"/>
              <a:t>more</a:t>
            </a:r>
            <a:r>
              <a:rPr lang="en-US" sz="2400" dirty="0"/>
              <a:t>.</a:t>
            </a:r>
          </a:p>
          <a:p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Blank</a:t>
            </a:r>
            <a:r>
              <a:rPr lang="en-US" sz="2400" dirty="0"/>
              <a:t> from the menu of </a:t>
            </a:r>
            <a:r>
              <a:rPr lang="en-US" sz="2400" b="1" dirty="0"/>
              <a:t>layout options </a:t>
            </a:r>
            <a:r>
              <a:rPr lang="en-US" sz="2400" dirty="0"/>
              <a:t>in </a:t>
            </a:r>
            <a:r>
              <a:rPr lang="en-US" sz="2400" b="1" dirty="0"/>
              <a:t>Slides Group </a:t>
            </a:r>
            <a:r>
              <a:rPr lang="en-US" sz="2400" dirty="0"/>
              <a:t>under the </a:t>
            </a:r>
            <a:r>
              <a:rPr lang="en-US" sz="2400" b="1" dirty="0"/>
              <a:t>Home Tab</a:t>
            </a:r>
            <a:r>
              <a:rPr lang="en-US" sz="2400" dirty="0"/>
              <a:t>.</a:t>
            </a:r>
            <a:endParaRPr lang="en-MW" sz="2400" dirty="0"/>
          </a:p>
        </p:txBody>
      </p:sp>
    </p:spTree>
    <p:extLst>
      <p:ext uri="{BB962C8B-B14F-4D97-AF65-F5344CB8AC3E}">
        <p14:creationId xmlns:p14="http://schemas.microsoft.com/office/powerpoint/2010/main" val="319552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9825-0925-4708-AD12-D93FADDF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023"/>
          </a:xfrm>
        </p:spPr>
        <p:txBody>
          <a:bodyPr/>
          <a:lstStyle/>
          <a:p>
            <a:r>
              <a:rPr lang="en-US" dirty="0"/>
              <a:t>ABOUT SLIDE LAYOUTS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06B7-03C6-44E1-8D31-A9E10792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To add a text box:</a:t>
            </a:r>
          </a:p>
          <a:p>
            <a:r>
              <a:rPr lang="en-US" sz="2400" b="1" dirty="0"/>
              <a:t>Text boxes allow </a:t>
            </a:r>
            <a:r>
              <a:rPr lang="en-US" sz="2400" dirty="0"/>
              <a:t>us to </a:t>
            </a:r>
            <a:r>
              <a:rPr lang="en-US" sz="2400" b="1" dirty="0"/>
              <a:t>add</a:t>
            </a:r>
            <a:r>
              <a:rPr lang="en-US" sz="2400" dirty="0"/>
              <a:t> to our </a:t>
            </a:r>
            <a:r>
              <a:rPr lang="en-US" sz="2400" b="1" dirty="0"/>
              <a:t>current layout</a:t>
            </a:r>
            <a:r>
              <a:rPr lang="en-US" sz="2400" dirty="0"/>
              <a:t>, so we </a:t>
            </a:r>
            <a:r>
              <a:rPr lang="en-US" sz="2400" b="1" dirty="0"/>
              <a:t>can place text wherever we</a:t>
            </a:r>
            <a:r>
              <a:rPr lang="en-US" sz="2400" dirty="0"/>
              <a:t> </a:t>
            </a:r>
            <a:r>
              <a:rPr lang="en-US" sz="2400" b="1" dirty="0"/>
              <a:t>want</a:t>
            </a:r>
            <a:r>
              <a:rPr lang="en-US" sz="2400" dirty="0"/>
              <a:t> on </a:t>
            </a:r>
            <a:r>
              <a:rPr lang="en-US" sz="2400" b="1" dirty="0"/>
              <a:t>your slide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1. From the </a:t>
            </a:r>
            <a:r>
              <a:rPr lang="en-US" sz="2400" b="1" dirty="0"/>
              <a:t>Insert tab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Text Box command </a:t>
            </a:r>
            <a:r>
              <a:rPr lang="en-US" sz="2400" dirty="0"/>
              <a:t>under the </a:t>
            </a:r>
            <a:r>
              <a:rPr lang="en-US" sz="2400" b="1" dirty="0"/>
              <a:t>Text Group</a:t>
            </a:r>
            <a:r>
              <a:rPr lang="en-US" sz="2400" dirty="0"/>
              <a:t>. Or </a:t>
            </a:r>
          </a:p>
          <a:p>
            <a:pPr lvl="2"/>
            <a:r>
              <a:rPr lang="en-US" sz="2200" dirty="0"/>
              <a:t>From the </a:t>
            </a:r>
            <a:r>
              <a:rPr lang="en-US" sz="2200" b="1" dirty="0"/>
              <a:t>Home Tab, click</a:t>
            </a:r>
            <a:r>
              <a:rPr lang="en-US" sz="2200" dirty="0"/>
              <a:t> the </a:t>
            </a:r>
            <a:r>
              <a:rPr lang="en-US" sz="2200" b="1" dirty="0"/>
              <a:t>Text Box Command </a:t>
            </a:r>
            <a:r>
              <a:rPr lang="en-US" sz="2200" dirty="0"/>
              <a:t>under </a:t>
            </a:r>
            <a:r>
              <a:rPr lang="en-US" sz="2200" b="1" dirty="0"/>
              <a:t>Drawing Group. </a:t>
            </a:r>
            <a:r>
              <a:rPr lang="en-US" sz="2200" dirty="0"/>
              <a:t>Or</a:t>
            </a:r>
            <a:r>
              <a:rPr lang="en-US" sz="2200" b="1" dirty="0"/>
              <a:t> </a:t>
            </a:r>
          </a:p>
          <a:p>
            <a:pPr lvl="2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the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Insert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Tab,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Illustrations Group, click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the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Shapes Option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then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click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on the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Text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Box Command.</a:t>
            </a:r>
            <a:endParaRPr lang="en-US" sz="2200" b="1" dirty="0"/>
          </a:p>
          <a:p>
            <a:pPr lvl="1"/>
            <a:r>
              <a:rPr lang="en-US" sz="2400" dirty="0"/>
              <a:t>2. Your </a:t>
            </a:r>
            <a:r>
              <a:rPr lang="en-US" sz="2400" b="1" dirty="0"/>
              <a:t>cursor</a:t>
            </a:r>
            <a:r>
              <a:rPr lang="en-US" sz="2400" dirty="0"/>
              <a:t> will </a:t>
            </a:r>
            <a:r>
              <a:rPr lang="en-US" sz="2400" b="1" dirty="0"/>
              <a:t>turn</a:t>
            </a:r>
            <a:r>
              <a:rPr lang="en-US" sz="2400" dirty="0"/>
              <a:t> into </a:t>
            </a:r>
            <a:r>
              <a:rPr lang="en-US" sz="2400" b="1" dirty="0"/>
              <a:t>an upside-down cross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Click</a:t>
            </a:r>
            <a:r>
              <a:rPr lang="en-US" sz="2400" dirty="0"/>
              <a:t>, </a:t>
            </a:r>
            <a:r>
              <a:rPr lang="en-US" sz="2400" b="1" dirty="0"/>
              <a:t>hold</a:t>
            </a:r>
            <a:r>
              <a:rPr lang="en-US" sz="2400" dirty="0"/>
              <a:t>, and </a:t>
            </a:r>
            <a:r>
              <a:rPr lang="en-US" sz="2400" b="1" dirty="0"/>
              <a:t>drag</a:t>
            </a:r>
            <a:r>
              <a:rPr lang="en-US" sz="2400" dirty="0"/>
              <a:t> your </a:t>
            </a:r>
            <a:r>
              <a:rPr lang="en-US" sz="2400" b="1" dirty="0"/>
              <a:t>mouse</a:t>
            </a:r>
            <a:r>
              <a:rPr lang="en-US" sz="2400" dirty="0"/>
              <a:t> to </a:t>
            </a:r>
            <a:r>
              <a:rPr lang="en-US" sz="2400" b="1" dirty="0"/>
              <a:t>draw</a:t>
            </a:r>
            <a:r>
              <a:rPr lang="en-US" sz="2400" dirty="0"/>
              <a:t> a </a:t>
            </a:r>
            <a:r>
              <a:rPr lang="en-US" sz="2400" b="1" dirty="0"/>
              <a:t>text box</a:t>
            </a:r>
            <a:r>
              <a:rPr lang="en-US" sz="2400" dirty="0"/>
              <a:t>. </a:t>
            </a:r>
          </a:p>
          <a:p>
            <a:pPr lvl="2"/>
            <a:r>
              <a:rPr lang="en-US" sz="2200" dirty="0"/>
              <a:t>A </a:t>
            </a:r>
            <a:r>
              <a:rPr lang="en-US" sz="2200" b="1" dirty="0"/>
              <a:t>text box </a:t>
            </a:r>
            <a:r>
              <a:rPr lang="en-US" sz="2200" dirty="0"/>
              <a:t>will </a:t>
            </a:r>
            <a:r>
              <a:rPr lang="en-US" sz="2200" b="1" dirty="0"/>
              <a:t>appear</a:t>
            </a:r>
            <a:r>
              <a:rPr lang="en-US" sz="2200" dirty="0"/>
              <a:t> in your </a:t>
            </a:r>
            <a:r>
              <a:rPr lang="en-US" sz="2200" b="1" dirty="0"/>
              <a:t>slide.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727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44D5-E8FB-4488-A3E1-443A4E0F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96690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8FE7-E903-40A8-BFC4-E599AA70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49130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To copy and paste a slide:</a:t>
            </a:r>
          </a:p>
          <a:p>
            <a:pPr lvl="1"/>
            <a:r>
              <a:rPr lang="en-US" sz="2600" dirty="0"/>
              <a:t>1. On the </a:t>
            </a:r>
            <a:r>
              <a:rPr lang="en-US" sz="2600" b="1" dirty="0"/>
              <a:t>Slides tab </a:t>
            </a:r>
            <a:r>
              <a:rPr lang="en-US" sz="2600" dirty="0"/>
              <a:t>in the </a:t>
            </a:r>
            <a:r>
              <a:rPr lang="en-US" sz="2600" b="1" dirty="0"/>
              <a:t>left pane</a:t>
            </a:r>
            <a:r>
              <a:rPr lang="en-US" sz="2600" dirty="0"/>
              <a:t>, </a:t>
            </a:r>
            <a:r>
              <a:rPr lang="en-US" sz="2600" b="1" dirty="0"/>
              <a:t>select</a:t>
            </a:r>
            <a:r>
              <a:rPr lang="en-US" sz="2600" dirty="0"/>
              <a:t> the </a:t>
            </a:r>
            <a:r>
              <a:rPr lang="en-US" sz="2600" b="1" dirty="0"/>
              <a:t>slide</a:t>
            </a:r>
            <a:r>
              <a:rPr lang="en-US" sz="2600" dirty="0"/>
              <a:t> you want </a:t>
            </a:r>
            <a:r>
              <a:rPr lang="en-US" sz="2600" b="1" dirty="0"/>
              <a:t>to copy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2. </a:t>
            </a:r>
            <a:r>
              <a:rPr lang="en-US" sz="2600" b="1" dirty="0"/>
              <a:t>Click</a:t>
            </a:r>
            <a:r>
              <a:rPr lang="en-US" sz="2600" dirty="0"/>
              <a:t> the </a:t>
            </a:r>
            <a:r>
              <a:rPr lang="en-US" sz="2600" b="1" dirty="0"/>
              <a:t>Copy Command </a:t>
            </a:r>
            <a:r>
              <a:rPr lang="en-US" sz="2600" dirty="0"/>
              <a:t>on the </a:t>
            </a:r>
            <a:r>
              <a:rPr lang="en-US" sz="2600" b="1" dirty="0"/>
              <a:t>Home Tab</a:t>
            </a:r>
            <a:r>
              <a:rPr lang="en-US" sz="2600" dirty="0"/>
              <a:t>. </a:t>
            </a:r>
          </a:p>
          <a:p>
            <a:pPr lvl="2"/>
            <a:r>
              <a:rPr lang="en-US" sz="2600" dirty="0"/>
              <a:t>You can also </a:t>
            </a:r>
            <a:r>
              <a:rPr lang="en-US" sz="2600" b="1" dirty="0"/>
              <a:t>right-click</a:t>
            </a:r>
            <a:r>
              <a:rPr lang="en-US" sz="2600" dirty="0"/>
              <a:t> your </a:t>
            </a:r>
            <a:r>
              <a:rPr lang="en-US" sz="2600" b="1" dirty="0"/>
              <a:t>selection</a:t>
            </a:r>
            <a:r>
              <a:rPr lang="en-US" sz="2600" dirty="0"/>
              <a:t> and </a:t>
            </a:r>
            <a:r>
              <a:rPr lang="en-US" sz="2600" b="1" dirty="0"/>
              <a:t>choose Copy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3. In the </a:t>
            </a:r>
            <a:r>
              <a:rPr lang="en-US" sz="2600" b="1" dirty="0"/>
              <a:t>left pane</a:t>
            </a:r>
            <a:r>
              <a:rPr lang="en-US" sz="2600" dirty="0"/>
              <a:t>, </a:t>
            </a:r>
            <a:r>
              <a:rPr lang="en-US" sz="2600" b="1" dirty="0"/>
              <a:t>click</a:t>
            </a:r>
            <a:r>
              <a:rPr lang="en-US" sz="2600" dirty="0"/>
              <a:t> just </a:t>
            </a:r>
            <a:r>
              <a:rPr lang="en-US" sz="2600" b="1" dirty="0"/>
              <a:t>below a slide</a:t>
            </a:r>
            <a:r>
              <a:rPr lang="en-US" sz="2600" dirty="0"/>
              <a:t>—or </a:t>
            </a:r>
            <a:r>
              <a:rPr lang="en-US" sz="2600" b="1" dirty="0"/>
              <a:t>between two slides</a:t>
            </a:r>
            <a:r>
              <a:rPr lang="en-US" sz="2600" dirty="0"/>
              <a:t>—to </a:t>
            </a:r>
            <a:r>
              <a:rPr lang="en-US" sz="2600" b="1" dirty="0"/>
              <a:t>choose</a:t>
            </a:r>
            <a:r>
              <a:rPr lang="en-US" sz="2600" dirty="0"/>
              <a:t> the </a:t>
            </a:r>
            <a:r>
              <a:rPr lang="en-US" sz="2600" b="1" dirty="0"/>
              <a:t>location</a:t>
            </a:r>
            <a:r>
              <a:rPr lang="en-US" sz="2600" dirty="0"/>
              <a:t> where you want the </a:t>
            </a:r>
            <a:r>
              <a:rPr lang="en-US" sz="2600" b="1" dirty="0"/>
              <a:t>copy</a:t>
            </a:r>
            <a:r>
              <a:rPr lang="en-US" sz="2600" dirty="0"/>
              <a:t> to appear. </a:t>
            </a:r>
          </a:p>
          <a:p>
            <a:pPr lvl="2"/>
            <a:r>
              <a:rPr lang="en-US" sz="2600" dirty="0"/>
              <a:t>A </a:t>
            </a:r>
            <a:r>
              <a:rPr lang="en-US" sz="2600" b="1" dirty="0"/>
              <a:t>horizontal insertion point </a:t>
            </a:r>
            <a:r>
              <a:rPr lang="en-US" sz="2600" dirty="0"/>
              <a:t>will </a:t>
            </a:r>
            <a:r>
              <a:rPr lang="en-US" sz="2600" b="1" dirty="0"/>
              <a:t>mark</a:t>
            </a:r>
            <a:r>
              <a:rPr lang="en-US" sz="2600" dirty="0"/>
              <a:t> the </a:t>
            </a:r>
            <a:r>
              <a:rPr lang="en-US" sz="2600" b="1" dirty="0"/>
              <a:t>location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4. </a:t>
            </a:r>
            <a:r>
              <a:rPr lang="en-US" sz="2600" b="1" dirty="0"/>
              <a:t>Click</a:t>
            </a:r>
            <a:r>
              <a:rPr lang="en-US" sz="2600" dirty="0"/>
              <a:t> the </a:t>
            </a:r>
            <a:r>
              <a:rPr lang="en-US" sz="2600" b="1" dirty="0"/>
              <a:t>Paste command </a:t>
            </a:r>
            <a:r>
              <a:rPr lang="en-US" sz="2600" dirty="0"/>
              <a:t>on the </a:t>
            </a:r>
            <a:r>
              <a:rPr lang="en-US" sz="2600" b="1" dirty="0"/>
              <a:t>Home Tab</a:t>
            </a:r>
            <a:r>
              <a:rPr lang="en-US" sz="2600" dirty="0"/>
              <a:t>. </a:t>
            </a:r>
          </a:p>
          <a:p>
            <a:pPr lvl="2"/>
            <a:r>
              <a:rPr lang="en-US" sz="2600" dirty="0"/>
              <a:t>You can also </a:t>
            </a:r>
            <a:r>
              <a:rPr lang="en-US" sz="2600" b="1" dirty="0"/>
              <a:t>right-click </a:t>
            </a:r>
            <a:r>
              <a:rPr lang="en-US" sz="2600" dirty="0"/>
              <a:t>and </a:t>
            </a:r>
            <a:r>
              <a:rPr lang="en-US" sz="2600" b="1" dirty="0"/>
              <a:t>choose Paste</a:t>
            </a:r>
            <a:r>
              <a:rPr lang="en-US" sz="2600" dirty="0"/>
              <a:t>. </a:t>
            </a:r>
          </a:p>
          <a:p>
            <a:pPr lvl="3"/>
            <a:r>
              <a:rPr lang="en-US" sz="2600" dirty="0"/>
              <a:t>The </a:t>
            </a:r>
            <a:r>
              <a:rPr lang="en-US" sz="2600" b="1" dirty="0"/>
              <a:t>copied slide </a:t>
            </a:r>
            <a:r>
              <a:rPr lang="en-US" sz="2600" dirty="0"/>
              <a:t>will </a:t>
            </a:r>
            <a:r>
              <a:rPr lang="en-US" sz="2600" b="1" dirty="0"/>
              <a:t>appear</a:t>
            </a:r>
            <a:r>
              <a:rPr lang="en-US" sz="2600" dirty="0"/>
              <a:t>.</a:t>
            </a:r>
          </a:p>
          <a:p>
            <a:pPr marL="132080" marR="466090" fontAlgn="base">
              <a:lnSpc>
                <a:spcPts val="1590"/>
              </a:lnSpc>
              <a:spcBef>
                <a:spcPts val="1385"/>
              </a:spcBef>
              <a:spcAft>
                <a:spcPts val="1730"/>
              </a:spcAf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To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select multiple slides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press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 and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hold Ctrl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on your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keyboard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 and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click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the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slides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 you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want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 to 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select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4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0C6-B241-41CA-86A5-1C06E53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5713"/>
          </a:xfrm>
        </p:spPr>
        <p:txBody>
          <a:bodyPr/>
          <a:lstStyle/>
          <a:p>
            <a:r>
              <a:rPr lang="en-US" dirty="0"/>
              <a:t>WORKING WITH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5243-8EB7-4308-A7C5-55ADD2EB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9822"/>
            <a:ext cx="8915400" cy="4834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To duplicate a slide:</a:t>
            </a:r>
          </a:p>
          <a:p>
            <a:r>
              <a:rPr lang="en-US" sz="2000" b="1" dirty="0"/>
              <a:t>Duplication</a:t>
            </a:r>
            <a:r>
              <a:rPr lang="en-US" sz="2000" dirty="0"/>
              <a:t> is an </a:t>
            </a:r>
            <a:r>
              <a:rPr lang="en-US" sz="2000" b="1" dirty="0"/>
              <a:t>alternative</a:t>
            </a:r>
            <a:r>
              <a:rPr lang="en-US" sz="2000" dirty="0"/>
              <a:t> to </a:t>
            </a:r>
            <a:r>
              <a:rPr lang="en-US" sz="2000" b="1" dirty="0"/>
              <a:t>copying </a:t>
            </a:r>
            <a:r>
              <a:rPr lang="en-US" sz="2000" dirty="0"/>
              <a:t>and </a:t>
            </a:r>
            <a:r>
              <a:rPr lang="en-US" sz="2000" b="1" dirty="0"/>
              <a:t>pasting.</a:t>
            </a:r>
          </a:p>
          <a:p>
            <a:r>
              <a:rPr lang="en-US" sz="2000" b="1" dirty="0"/>
              <a:t>Duplicating</a:t>
            </a:r>
            <a:r>
              <a:rPr lang="en-US" sz="2000" dirty="0"/>
              <a:t> slides </a:t>
            </a:r>
            <a:r>
              <a:rPr lang="en-US" sz="2000" b="1" dirty="0"/>
              <a:t>copies</a:t>
            </a:r>
            <a:r>
              <a:rPr lang="en-US" sz="2000" dirty="0"/>
              <a:t> the </a:t>
            </a:r>
            <a:r>
              <a:rPr lang="en-US" sz="2000" b="1" dirty="0"/>
              <a:t>selected slide </a:t>
            </a:r>
            <a:r>
              <a:rPr lang="en-US" sz="2000" dirty="0"/>
              <a:t>and—in </a:t>
            </a:r>
            <a:r>
              <a:rPr lang="en-US" sz="2000" b="1" dirty="0"/>
              <a:t>one step</a:t>
            </a:r>
            <a:r>
              <a:rPr lang="en-US" sz="2000" dirty="0"/>
              <a:t>—</a:t>
            </a:r>
            <a:r>
              <a:rPr lang="en-US" sz="2000" b="1" dirty="0"/>
              <a:t>pastes it directly underneath</a:t>
            </a:r>
            <a:r>
              <a:rPr lang="en-US" sz="2000" dirty="0"/>
              <a:t>. </a:t>
            </a:r>
          </a:p>
          <a:p>
            <a:r>
              <a:rPr lang="en-US" sz="2000" dirty="0"/>
              <a:t>This </a:t>
            </a:r>
            <a:r>
              <a:rPr lang="en-US" sz="2000" b="1" dirty="0"/>
              <a:t>feature</a:t>
            </a:r>
            <a:r>
              <a:rPr lang="en-US" sz="2000" dirty="0"/>
              <a:t> does </a:t>
            </a:r>
            <a:r>
              <a:rPr lang="en-US" sz="2000" b="1" dirty="0"/>
              <a:t>not allow </a:t>
            </a:r>
            <a:r>
              <a:rPr lang="en-US" sz="2000" dirty="0"/>
              <a:t>you to </a:t>
            </a:r>
            <a:r>
              <a:rPr lang="en-US" sz="2000" b="1" dirty="0"/>
              <a:t>choose</a:t>
            </a:r>
            <a:r>
              <a:rPr lang="en-US" sz="2000" dirty="0"/>
              <a:t> the </a:t>
            </a:r>
            <a:r>
              <a:rPr lang="en-US" sz="2000" b="1" dirty="0"/>
              <a:t>location </a:t>
            </a:r>
            <a:r>
              <a:rPr lang="en-US" sz="2000" dirty="0"/>
              <a:t>of the </a:t>
            </a:r>
            <a:r>
              <a:rPr lang="en-US" sz="2000" b="1" dirty="0"/>
              <a:t>copied slide</a:t>
            </a:r>
            <a:r>
              <a:rPr lang="en-US" sz="2000" dirty="0"/>
              <a:t>, </a:t>
            </a:r>
            <a:r>
              <a:rPr lang="en-US" sz="2000" b="1" dirty="0"/>
              <a:t>nor</a:t>
            </a:r>
            <a:r>
              <a:rPr lang="en-US" sz="2000" dirty="0"/>
              <a:t> does it </a:t>
            </a:r>
            <a:r>
              <a:rPr lang="en-US" sz="2000" b="1" dirty="0"/>
              <a:t>offer Paste Options </a:t>
            </a:r>
            <a:r>
              <a:rPr lang="en-US" sz="2000" dirty="0"/>
              <a:t>for </a:t>
            </a:r>
            <a:r>
              <a:rPr lang="en-US" sz="2000" b="1" dirty="0"/>
              <a:t>advanced users</a:t>
            </a:r>
            <a:r>
              <a:rPr lang="en-US" sz="2000" dirty="0"/>
              <a:t>, so it's </a:t>
            </a:r>
            <a:r>
              <a:rPr lang="en-US" sz="2000" b="1" dirty="0"/>
              <a:t>more convenient </a:t>
            </a:r>
            <a:r>
              <a:rPr lang="en-US" sz="2000" dirty="0"/>
              <a:t>for </a:t>
            </a:r>
            <a:r>
              <a:rPr lang="en-US" sz="2000" b="1" dirty="0"/>
              <a:t>quickly inserting similar slides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1. </a:t>
            </a:r>
            <a:r>
              <a:rPr lang="en-US" sz="2000" b="1" dirty="0"/>
              <a:t>Select</a:t>
            </a:r>
            <a:r>
              <a:rPr lang="en-US" sz="2000" dirty="0"/>
              <a:t> the </a:t>
            </a:r>
            <a:r>
              <a:rPr lang="en-US" sz="2000" b="1" dirty="0"/>
              <a:t>slide</a:t>
            </a:r>
            <a:r>
              <a:rPr lang="en-US" sz="2000" dirty="0"/>
              <a:t> you want </a:t>
            </a:r>
            <a:r>
              <a:rPr lang="en-US" sz="2000" b="1" dirty="0"/>
              <a:t>to duplicate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2. </a:t>
            </a:r>
            <a:r>
              <a:rPr lang="en-US" sz="2000" b="1" dirty="0"/>
              <a:t>Click</a:t>
            </a:r>
            <a:r>
              <a:rPr lang="en-US" sz="2000" dirty="0"/>
              <a:t> the </a:t>
            </a:r>
            <a:r>
              <a:rPr lang="en-US" sz="2000" b="1" dirty="0"/>
              <a:t>New Slide command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3. </a:t>
            </a:r>
            <a:r>
              <a:rPr lang="en-US" sz="2000" b="1" dirty="0"/>
              <a:t>Choose Duplicate Selected Slides </a:t>
            </a:r>
            <a:r>
              <a:rPr lang="en-US" sz="2000" dirty="0"/>
              <a:t>from the </a:t>
            </a:r>
            <a:r>
              <a:rPr lang="en-US" sz="2000" b="1" dirty="0"/>
              <a:t>drop-down menu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4. A </a:t>
            </a:r>
            <a:r>
              <a:rPr lang="en-US" sz="2000" b="1" dirty="0"/>
              <a:t>copy</a:t>
            </a:r>
            <a:r>
              <a:rPr lang="en-US" sz="2000" dirty="0"/>
              <a:t> of the </a:t>
            </a:r>
            <a:r>
              <a:rPr lang="en-US" sz="2000" b="1" dirty="0"/>
              <a:t>selected slide appears underneath </a:t>
            </a:r>
            <a:r>
              <a:rPr lang="en-US" sz="2000" dirty="0"/>
              <a:t>the </a:t>
            </a:r>
            <a:r>
              <a:rPr lang="en-US" sz="2000" b="1" dirty="0"/>
              <a:t>original.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4182628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1B83-FEAF-469F-9FA3-D916ECEA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2157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D14B-4260-40C6-ACD7-26BE1D03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267"/>
            <a:ext cx="8915400" cy="4777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To delete a slide: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you want </a:t>
            </a:r>
            <a:r>
              <a:rPr lang="en-US" sz="2400" b="1" dirty="0"/>
              <a:t>to delete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Press</a:t>
            </a:r>
            <a:r>
              <a:rPr lang="en-US" sz="2400" dirty="0"/>
              <a:t> the </a:t>
            </a:r>
            <a:r>
              <a:rPr lang="en-US" sz="2400" b="1" dirty="0"/>
              <a:t>Delete</a:t>
            </a:r>
            <a:r>
              <a:rPr lang="en-US" sz="2400" dirty="0"/>
              <a:t> or </a:t>
            </a:r>
            <a:r>
              <a:rPr lang="en-US" sz="2400" b="1" dirty="0"/>
              <a:t>Backspace key </a:t>
            </a:r>
            <a:r>
              <a:rPr lang="en-US" sz="2400" dirty="0"/>
              <a:t>on your </a:t>
            </a:r>
            <a:r>
              <a:rPr lang="en-US" sz="2400" b="1" dirty="0"/>
              <a:t>keyboard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To move a slide: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 </a:t>
            </a:r>
            <a:r>
              <a:rPr lang="en-US" sz="2400" dirty="0"/>
              <a:t>you want </a:t>
            </a:r>
            <a:r>
              <a:rPr lang="en-US" sz="2400" b="1" dirty="0"/>
              <a:t>to move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, </a:t>
            </a:r>
            <a:r>
              <a:rPr lang="en-US" sz="2400" b="1" dirty="0"/>
              <a:t>hold</a:t>
            </a:r>
            <a:r>
              <a:rPr lang="en-US" sz="2400" dirty="0"/>
              <a:t>, and </a:t>
            </a:r>
            <a:r>
              <a:rPr lang="en-US" sz="2400" b="1" dirty="0"/>
              <a:t>drag</a:t>
            </a:r>
            <a:r>
              <a:rPr lang="en-US" sz="2400" dirty="0"/>
              <a:t> your </a:t>
            </a:r>
            <a:r>
              <a:rPr lang="en-US" sz="2400" b="1" dirty="0"/>
              <a:t>mouse</a:t>
            </a:r>
            <a:r>
              <a:rPr lang="en-US" sz="2400" dirty="0"/>
              <a:t> to a </a:t>
            </a:r>
            <a:r>
              <a:rPr lang="en-US" sz="2400" b="1" dirty="0"/>
              <a:t>new location</a:t>
            </a:r>
            <a:r>
              <a:rPr lang="en-US" sz="2400" dirty="0"/>
              <a:t>. A </a:t>
            </a:r>
            <a:r>
              <a:rPr lang="en-US" sz="2400" b="1" dirty="0"/>
              <a:t>horizontal insertion point</a:t>
            </a:r>
            <a:r>
              <a:rPr lang="en-US" sz="2400" dirty="0"/>
              <a:t>  will </a:t>
            </a:r>
            <a:r>
              <a:rPr lang="en-US" sz="2400" b="1" dirty="0"/>
              <a:t>mark the location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Release</a:t>
            </a:r>
            <a:r>
              <a:rPr lang="en-US" sz="2400" dirty="0"/>
              <a:t> the </a:t>
            </a:r>
            <a:r>
              <a:rPr lang="en-US" sz="2400" b="1" dirty="0"/>
              <a:t>mouse button</a:t>
            </a:r>
            <a:r>
              <a:rPr lang="en-US" sz="2400" dirty="0"/>
              <a:t>. The </a:t>
            </a:r>
            <a:r>
              <a:rPr lang="en-US" sz="2400" b="1" dirty="0"/>
              <a:t>slide</a:t>
            </a:r>
            <a:r>
              <a:rPr lang="en-US" sz="2400" dirty="0"/>
              <a:t> will </a:t>
            </a:r>
            <a:r>
              <a:rPr lang="en-US" sz="2400" b="1" dirty="0"/>
              <a:t>appear</a:t>
            </a:r>
            <a:r>
              <a:rPr lang="en-US" sz="2400" dirty="0"/>
              <a:t> in the </a:t>
            </a:r>
            <a:r>
              <a:rPr lang="en-US" sz="2400" b="1" dirty="0"/>
              <a:t>new location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75448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1450-46A2-4B4D-A5E1-F08A8FA5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046"/>
          </a:xfrm>
        </p:spPr>
        <p:txBody>
          <a:bodyPr/>
          <a:lstStyle/>
          <a:p>
            <a:r>
              <a:rPr lang="en-US" dirty="0"/>
              <a:t>MOVING AROUND THE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665A-B61C-40B1-BC82-4B87D002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9156"/>
            <a:ext cx="8915400" cy="4342066"/>
          </a:xfrm>
        </p:spPr>
        <p:txBody>
          <a:bodyPr>
            <a:normAutofit/>
          </a:bodyPr>
          <a:lstStyle/>
          <a:p>
            <a:r>
              <a:rPr lang="en-US" sz="2400" dirty="0"/>
              <a:t>Use the </a:t>
            </a:r>
            <a:r>
              <a:rPr lang="en-US" sz="2400" b="1" dirty="0"/>
              <a:t>keys</a:t>
            </a:r>
            <a:r>
              <a:rPr lang="en-US" sz="2400" dirty="0"/>
              <a:t> on your </a:t>
            </a:r>
            <a:r>
              <a:rPr lang="en-US" sz="2400" b="1" dirty="0"/>
              <a:t>keyboard </a:t>
            </a:r>
            <a:r>
              <a:rPr lang="en-US" sz="2400" dirty="0"/>
              <a:t>to</a:t>
            </a:r>
            <a:r>
              <a:rPr lang="en-US" sz="2400" b="1" dirty="0"/>
              <a:t> move through </a:t>
            </a:r>
            <a:r>
              <a:rPr lang="en-US" sz="2400" dirty="0"/>
              <a:t>the</a:t>
            </a:r>
            <a:r>
              <a:rPr lang="en-US" sz="2400" b="1" dirty="0"/>
              <a:t> slides </a:t>
            </a:r>
            <a:r>
              <a:rPr lang="en-US" sz="2400" dirty="0"/>
              <a:t>in</a:t>
            </a:r>
            <a:r>
              <a:rPr lang="en-US" sz="2400" b="1" dirty="0"/>
              <a:t> Slide Show view.</a:t>
            </a:r>
          </a:p>
          <a:p>
            <a:r>
              <a:rPr lang="en-US" sz="2400" dirty="0"/>
              <a:t>Keys include:</a:t>
            </a:r>
          </a:p>
          <a:p>
            <a:pPr lvl="1"/>
            <a:r>
              <a:rPr lang="en-US" sz="2200" dirty="0"/>
              <a:t>Arrow keys</a:t>
            </a:r>
          </a:p>
          <a:p>
            <a:pPr lvl="1"/>
            <a:r>
              <a:rPr lang="en-US" sz="2200" dirty="0"/>
              <a:t>Page Up and Page Down keys </a:t>
            </a:r>
          </a:p>
          <a:p>
            <a:pPr lvl="1"/>
            <a:r>
              <a:rPr lang="en-US" sz="2200" dirty="0"/>
              <a:t>Spacebar </a:t>
            </a:r>
          </a:p>
          <a:p>
            <a:pPr lvl="1"/>
            <a:r>
              <a:rPr lang="en-US" sz="2200" dirty="0"/>
              <a:t>Enter key</a:t>
            </a:r>
          </a:p>
          <a:p>
            <a:pPr lvl="1"/>
            <a:r>
              <a:rPr lang="en-US" sz="2200" dirty="0"/>
              <a:t>Press the Esc key to end the slide show.</a:t>
            </a:r>
            <a:endParaRPr lang="en-MW" sz="2200" dirty="0"/>
          </a:p>
        </p:txBody>
      </p:sp>
    </p:spTree>
    <p:extLst>
      <p:ext uri="{BB962C8B-B14F-4D97-AF65-F5344CB8AC3E}">
        <p14:creationId xmlns:p14="http://schemas.microsoft.com/office/powerpoint/2010/main" val="342618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6E43-7CC8-44BD-AA74-7C885DEE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846"/>
          </a:xfrm>
        </p:spPr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CREATING A PRESENTATION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AA75-19DA-4D22-A4DF-E2141FF0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5957"/>
            <a:ext cx="8915400" cy="48679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1" cap="all" dirty="0"/>
              <a:t>CREATING A PRESENTATION FROM A TEMPLATE</a:t>
            </a:r>
          </a:p>
          <a:p>
            <a:r>
              <a:rPr lang="en-US" sz="5000" dirty="0"/>
              <a:t>A </a:t>
            </a:r>
            <a:r>
              <a:rPr lang="en-US" sz="5000" b="1" dirty="0"/>
              <a:t>template</a:t>
            </a:r>
            <a:r>
              <a:rPr lang="en-US" sz="5000" dirty="0"/>
              <a:t> is a </a:t>
            </a:r>
            <a:r>
              <a:rPr lang="en-US" sz="5000" b="1" dirty="0"/>
              <a:t>reusable sample file </a:t>
            </a:r>
            <a:r>
              <a:rPr lang="en-US" sz="5000" dirty="0"/>
              <a:t>that </a:t>
            </a:r>
            <a:r>
              <a:rPr lang="en-US" sz="5000" b="1" dirty="0"/>
              <a:t>includes</a:t>
            </a:r>
            <a:r>
              <a:rPr lang="en-US" sz="5000" dirty="0"/>
              <a:t> a</a:t>
            </a:r>
          </a:p>
          <a:p>
            <a:pPr lvl="1"/>
            <a:r>
              <a:rPr lang="en-US" sz="5000" b="1" dirty="0"/>
              <a:t>background, layouts, </a:t>
            </a:r>
          </a:p>
          <a:p>
            <a:pPr lvl="1"/>
            <a:r>
              <a:rPr lang="en-US" sz="5000" b="1" dirty="0"/>
              <a:t>coordinating fonts</a:t>
            </a:r>
            <a:r>
              <a:rPr lang="en-US" sz="5000" dirty="0"/>
              <a:t>, and </a:t>
            </a:r>
            <a:r>
              <a:rPr lang="en-US" sz="5000" b="1" dirty="0"/>
              <a:t>other design elements</a:t>
            </a:r>
            <a:r>
              <a:rPr lang="en-US" sz="5000" dirty="0"/>
              <a:t> that </a:t>
            </a:r>
            <a:r>
              <a:rPr lang="en-US" sz="5000" b="1" dirty="0"/>
              <a:t>work together </a:t>
            </a:r>
            <a:r>
              <a:rPr lang="en-US" sz="5000" dirty="0"/>
              <a:t>to </a:t>
            </a:r>
            <a:r>
              <a:rPr lang="en-US" sz="5000" b="1" dirty="0"/>
              <a:t>create</a:t>
            </a:r>
            <a:r>
              <a:rPr lang="en-US" sz="5000" dirty="0"/>
              <a:t> an </a:t>
            </a:r>
            <a:r>
              <a:rPr lang="en-US" sz="5000" b="1" dirty="0"/>
              <a:t>attractive, finished slide show</a:t>
            </a:r>
            <a:r>
              <a:rPr lang="en-US" sz="5000" dirty="0"/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PowerPoint’s New tab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Backstage view enables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to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a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template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  <a:endParaRPr lang="en-US" sz="5000" dirty="0"/>
          </a:p>
          <a:p>
            <a:r>
              <a:rPr lang="en-US" sz="5000" b="1" dirty="0"/>
              <a:t>Templates may </a:t>
            </a:r>
            <a:r>
              <a:rPr lang="en-US" sz="5000" dirty="0"/>
              <a:t>(</a:t>
            </a:r>
            <a:r>
              <a:rPr lang="en-US" sz="5000" b="1" dirty="0"/>
              <a:t>but</a:t>
            </a:r>
            <a:r>
              <a:rPr lang="en-US" sz="5000" dirty="0"/>
              <a:t> are </a:t>
            </a:r>
            <a:r>
              <a:rPr lang="en-US" sz="5000" b="1" dirty="0"/>
              <a:t>not required </a:t>
            </a:r>
            <a:r>
              <a:rPr lang="en-US" sz="5000" dirty="0"/>
              <a:t>to) </a:t>
            </a:r>
            <a:r>
              <a:rPr lang="en-US" sz="5000" b="1" dirty="0"/>
              <a:t>contain sample content</a:t>
            </a:r>
            <a:r>
              <a:rPr lang="en-US" sz="5000" dirty="0"/>
              <a:t>, too.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Each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template employs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one or more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themes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own templates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download new ones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US" sz="3800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48336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C107-F67C-416D-9453-1A8B0A80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001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CREATING A PRESENTATION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A578-FFC0-4E10-8B8E-3D370420E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111"/>
            <a:ext cx="8915400" cy="450011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Important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choose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template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appropriate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for your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audience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your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message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business information to a group of managers = professional template not having elements that will distract the audience 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Equally, a fanciful template might work better for a group of young people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40941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8B40-E5A2-4510-A392-9B10518E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3446"/>
          </a:xfrm>
        </p:spPr>
        <p:txBody>
          <a:bodyPr/>
          <a:lstStyle/>
          <a:p>
            <a:r>
              <a:rPr lang="en-US" dirty="0"/>
              <a:t>CREATING A PRESENTATION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77DB-471F-40FE-8C87-FAC6D71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556"/>
            <a:ext cx="8915400" cy="4443666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CREATING A NEW BLANK PRESENTATION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you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PowerPoint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its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screen appears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If you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Blank Presentation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that point, or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Esc key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blank presentation appears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containing 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single slide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fastest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simplest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way to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presentation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to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blank presentation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text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then format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 later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single slide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opens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blank presentation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begin creating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presentation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3258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747D-6A73-476F-BF49-0BDADCED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POWERPOINT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F037-C39C-4F96-B053-638B4FC7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 BY STEP Start PowerPoint (Windows 10)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Windows key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keyboard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display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Menu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Menu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access All Apps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Click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 Apps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Scroll through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PowerPoint 2016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PowerPoint starts and its Start screen appears.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 Esc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Blank 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A new, blank presentation appears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window.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42852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276D-D370-4096-9B77-7B8E65A2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7312"/>
          </a:xfrm>
        </p:spPr>
        <p:txBody>
          <a:bodyPr>
            <a:normAutofit fontScale="90000"/>
          </a:bodyPr>
          <a:lstStyle/>
          <a:p>
            <a:r>
              <a:rPr lang="en-US" dirty="0"/>
              <a:t>Viewing Multiple Presentations</a:t>
            </a:r>
            <a:br>
              <a:rPr lang="en-US" dirty="0"/>
            </a:b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40CA-4D30-4A9C-A14C-16D54229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1422"/>
            <a:ext cx="8915400" cy="4409800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have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multiple presentations open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time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PowerPoint, and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arrange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their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windows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 that they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 visible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easy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drag-and-drop content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between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windows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compare different versions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 BY STEP Arrange Multiple Presentation Windows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Open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your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first presentation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File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Open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Open tab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Backstage view appears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second 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 presentation appears on your screen.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Arrange All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Window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 presentations appear side-by-side.</a:t>
            </a:r>
            <a:endParaRPr kumimoji="0" lang="en-M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78141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7CE-941C-49DB-B15B-B09EF8AB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046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EMBEDDING FONTS</a:t>
            </a:r>
            <a:br>
              <a:rPr lang="en-US" dirty="0"/>
            </a:b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D172-6A26-49AF-9AE0-FE805841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9156"/>
            <a:ext cx="8915400" cy="4342066"/>
          </a:xfrm>
        </p:spPr>
        <p:txBody>
          <a:bodyPr>
            <a:noAutofit/>
          </a:bodyPr>
          <a:lstStyle/>
          <a:p>
            <a:r>
              <a:rPr lang="en-US" sz="2400" dirty="0"/>
              <a:t>When you </a:t>
            </a:r>
            <a:r>
              <a:rPr lang="en-US" sz="2400" b="1" dirty="0"/>
              <a:t>create</a:t>
            </a:r>
            <a:r>
              <a:rPr lang="en-US" sz="2400" dirty="0"/>
              <a:t> a </a:t>
            </a:r>
            <a:r>
              <a:rPr lang="en-US" sz="2400" b="1" dirty="0"/>
              <a:t>presentation</a:t>
            </a:r>
            <a:r>
              <a:rPr lang="en-US" sz="2400" dirty="0"/>
              <a:t>, you can </a:t>
            </a:r>
            <a:r>
              <a:rPr lang="en-US" sz="2400" b="1" dirty="0"/>
              <a:t>choose</a:t>
            </a:r>
            <a:r>
              <a:rPr lang="en-US" sz="2400" dirty="0"/>
              <a:t> </a:t>
            </a:r>
            <a:r>
              <a:rPr lang="en-US" sz="2400" b="1" dirty="0"/>
              <a:t>any</a:t>
            </a:r>
            <a:r>
              <a:rPr lang="en-US" sz="2400" dirty="0"/>
              <a:t> of the </a:t>
            </a:r>
            <a:r>
              <a:rPr lang="en-US" sz="2400" b="1" dirty="0"/>
              <a:t>fonts installed </a:t>
            </a:r>
            <a:r>
              <a:rPr lang="en-US" sz="2400" dirty="0"/>
              <a:t>on that </a:t>
            </a:r>
            <a:r>
              <a:rPr lang="en-US" sz="2400" b="1" dirty="0"/>
              <a:t>computer</a:t>
            </a:r>
            <a:r>
              <a:rPr lang="en-US" sz="2400" dirty="0"/>
              <a:t>.</a:t>
            </a:r>
          </a:p>
          <a:p>
            <a:r>
              <a:rPr lang="en-US" sz="2400" dirty="0"/>
              <a:t>When you </a:t>
            </a:r>
            <a:r>
              <a:rPr lang="en-US" sz="2400" b="1" dirty="0"/>
              <a:t>present</a:t>
            </a:r>
            <a:r>
              <a:rPr lang="en-US" sz="2400" dirty="0"/>
              <a:t> the </a:t>
            </a:r>
            <a:r>
              <a:rPr lang="en-US" sz="2400" b="1" dirty="0"/>
              <a:t>presentation</a:t>
            </a:r>
            <a:r>
              <a:rPr lang="en-US" sz="2400" dirty="0"/>
              <a:t> on </a:t>
            </a:r>
            <a:r>
              <a:rPr lang="en-US" sz="2400" b="1" dirty="0"/>
              <a:t>another computer </a:t>
            </a:r>
            <a:r>
              <a:rPr lang="en-US" sz="2400" dirty="0"/>
              <a:t>that does </a:t>
            </a:r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b="1" dirty="0"/>
              <a:t>have</a:t>
            </a:r>
            <a:r>
              <a:rPr lang="en-US" sz="2400" dirty="0"/>
              <a:t> the </a:t>
            </a:r>
            <a:r>
              <a:rPr lang="en-US" sz="2400" b="1" dirty="0"/>
              <a:t>same font installed</a:t>
            </a:r>
            <a:r>
              <a:rPr lang="en-US" sz="2400" dirty="0"/>
              <a:t> that you </a:t>
            </a:r>
            <a:r>
              <a:rPr lang="en-US" sz="2400" b="1" dirty="0"/>
              <a:t>used</a:t>
            </a:r>
            <a:r>
              <a:rPr lang="en-US" sz="2400" dirty="0"/>
              <a:t> in the </a:t>
            </a:r>
            <a:r>
              <a:rPr lang="en-US" sz="2400" b="1" dirty="0"/>
              <a:t>presentation</a:t>
            </a:r>
            <a:r>
              <a:rPr lang="en-US" sz="2400" dirty="0"/>
              <a:t>, </a:t>
            </a:r>
            <a:r>
              <a:rPr lang="en-US" sz="2400" b="1" dirty="0"/>
              <a:t>PowerPoint</a:t>
            </a:r>
            <a:r>
              <a:rPr lang="en-US" sz="2400" dirty="0"/>
              <a:t> </a:t>
            </a:r>
            <a:r>
              <a:rPr lang="en-US" sz="2400" b="1" dirty="0"/>
              <a:t>substitutes</a:t>
            </a:r>
            <a:r>
              <a:rPr lang="en-US" sz="2400" dirty="0"/>
              <a:t> a </a:t>
            </a:r>
            <a:r>
              <a:rPr lang="en-US" sz="2400" b="1" dirty="0"/>
              <a:t>different font</a:t>
            </a:r>
            <a:r>
              <a:rPr lang="en-US" sz="2400" dirty="0"/>
              <a:t>, which </a:t>
            </a:r>
            <a:r>
              <a:rPr lang="en-US" sz="2400" b="1" dirty="0"/>
              <a:t>may </a:t>
            </a:r>
            <a:r>
              <a:rPr lang="en-US" sz="2400" dirty="0"/>
              <a:t>or </a:t>
            </a:r>
            <a:r>
              <a:rPr lang="en-US" sz="2400" b="1" dirty="0"/>
              <a:t>may not </a:t>
            </a:r>
            <a:r>
              <a:rPr lang="en-US" sz="2400" dirty="0"/>
              <a:t>be </a:t>
            </a:r>
            <a:r>
              <a:rPr lang="en-US" sz="2400" b="1" dirty="0"/>
              <a:t>acceptable</a:t>
            </a:r>
            <a:r>
              <a:rPr lang="en-US" sz="2400" dirty="0"/>
              <a:t> to you and </a:t>
            </a:r>
            <a:r>
              <a:rPr lang="en-US" sz="2400" b="1" dirty="0"/>
              <a:t>may or may not display correctly</a:t>
            </a:r>
            <a:r>
              <a:rPr lang="en-US" sz="2400" dirty="0"/>
              <a:t>. </a:t>
            </a:r>
          </a:p>
          <a:p>
            <a:r>
              <a:rPr lang="en-US" sz="2400" dirty="0"/>
              <a:t>To </a:t>
            </a:r>
            <a:r>
              <a:rPr lang="en-US" sz="2400" b="1" dirty="0"/>
              <a:t>ensure</a:t>
            </a:r>
            <a:r>
              <a:rPr lang="en-US" sz="2400" dirty="0"/>
              <a:t> that the </a:t>
            </a:r>
            <a:r>
              <a:rPr lang="en-US" sz="2400" b="1" dirty="0"/>
              <a:t>correct font </a:t>
            </a:r>
            <a:r>
              <a:rPr lang="en-US" sz="2400" dirty="0"/>
              <a:t>is </a:t>
            </a:r>
            <a:r>
              <a:rPr lang="en-US" sz="2400" b="1" dirty="0"/>
              <a:t>always available no matter </a:t>
            </a:r>
            <a:r>
              <a:rPr lang="en-US" sz="2400" dirty="0"/>
              <a:t>which </a:t>
            </a:r>
            <a:r>
              <a:rPr lang="en-US" sz="2400" b="1" dirty="0"/>
              <a:t>computer</a:t>
            </a:r>
            <a:r>
              <a:rPr lang="en-US" sz="2400" dirty="0"/>
              <a:t> you </a:t>
            </a:r>
            <a:r>
              <a:rPr lang="en-US" sz="2400" b="1" dirty="0"/>
              <a:t>open</a:t>
            </a:r>
            <a:r>
              <a:rPr lang="en-US" sz="2400" dirty="0"/>
              <a:t> the </a:t>
            </a:r>
            <a:r>
              <a:rPr lang="en-US" sz="2400" b="1" dirty="0"/>
              <a:t>presentation on</a:t>
            </a:r>
            <a:r>
              <a:rPr lang="en-US" sz="2400" dirty="0"/>
              <a:t>, you can </a:t>
            </a:r>
            <a:r>
              <a:rPr lang="en-US" sz="2400" b="1" dirty="0"/>
              <a:t>embed</a:t>
            </a:r>
            <a:r>
              <a:rPr lang="en-US" sz="2400" dirty="0"/>
              <a:t> the </a:t>
            </a:r>
            <a:r>
              <a:rPr lang="en-US" sz="2400" b="1" dirty="0"/>
              <a:t>fonts</a:t>
            </a:r>
            <a:r>
              <a:rPr lang="en-US" sz="2400" dirty="0"/>
              <a:t> in the </a:t>
            </a:r>
            <a:r>
              <a:rPr lang="en-US" sz="2400" b="1" dirty="0"/>
              <a:t>presentation file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219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3CF8-7112-420F-9072-2781B773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8601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EMBEDDING FONTS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2962-BB7E-49A4-B285-3E862D90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2711"/>
            <a:ext cx="8915400" cy="4398511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disadvantage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embedding fonts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that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 file size larger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Embed Fonts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File Tab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then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SaveAs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where you want to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 file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then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lick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Options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Menu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opens,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customize how documents are saved area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Embed fonts in the file check box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 box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Preserve fidelity when sharing this presentation heading.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Two O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ptions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buttons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become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available. Click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 best fits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needs.</a:t>
            </a:r>
            <a:endParaRPr kumimoji="0" lang="en-MW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90306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D408-9769-4B76-9E92-6240C688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6334"/>
          </a:xfrm>
        </p:spPr>
        <p:txBody>
          <a:bodyPr/>
          <a:lstStyle/>
          <a:p>
            <a:r>
              <a:rPr lang="en-US" dirty="0"/>
              <a:t>PRESENTATION OUTLINE VIEW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49FB-0359-4650-92A6-55D3439F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444"/>
            <a:ext cx="8915400" cy="4330778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Outline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View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shows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text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outline 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allows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quickly edit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text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multiple slides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lang="en-US" sz="2400" dirty="0"/>
          </a:p>
          <a:p>
            <a:r>
              <a:rPr lang="en-US" sz="2400" dirty="0"/>
              <a:t>To view an outline of your presentation: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Outline View </a:t>
            </a:r>
            <a:r>
              <a:rPr lang="en-US" sz="2400" dirty="0"/>
              <a:t>from the </a:t>
            </a:r>
            <a:r>
              <a:rPr lang="en-US" sz="2400" b="1" dirty="0"/>
              <a:t>Presentation Views group </a:t>
            </a:r>
            <a:r>
              <a:rPr lang="en-US" sz="2400" dirty="0"/>
              <a:t>in the </a:t>
            </a:r>
            <a:r>
              <a:rPr lang="en-US" sz="2400" b="1" dirty="0"/>
              <a:t>View Group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left pane</a:t>
            </a:r>
            <a:r>
              <a:rPr lang="en-US" sz="2400" dirty="0"/>
              <a:t> an </a:t>
            </a:r>
            <a:r>
              <a:rPr lang="en-US" sz="2400" b="1" dirty="0"/>
              <a:t>outline</a:t>
            </a:r>
            <a:r>
              <a:rPr lang="en-US" sz="2400" dirty="0"/>
              <a:t> of your </a:t>
            </a:r>
            <a:r>
              <a:rPr lang="en-US" sz="2400" b="1" dirty="0"/>
              <a:t>slide text appears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Type directly </a:t>
            </a:r>
            <a:r>
              <a:rPr lang="en-US" sz="2400" dirty="0"/>
              <a:t>in the </a:t>
            </a:r>
            <a:r>
              <a:rPr lang="en-US" sz="2400" b="1" dirty="0"/>
              <a:t>pane</a:t>
            </a:r>
            <a:r>
              <a:rPr lang="en-US" sz="2400" dirty="0"/>
              <a:t> to </a:t>
            </a:r>
            <a:r>
              <a:rPr lang="en-US" sz="2400" b="1" dirty="0"/>
              <a:t>make changes </a:t>
            </a:r>
            <a:r>
              <a:rPr lang="en-US" sz="2400" dirty="0"/>
              <a:t>to your </a:t>
            </a:r>
            <a:r>
              <a:rPr lang="en-US" sz="2400" b="1" dirty="0"/>
              <a:t>text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699878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A95E-5D2D-4720-99BB-ED4087EE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0868"/>
          </a:xfrm>
        </p:spPr>
        <p:txBody>
          <a:bodyPr/>
          <a:lstStyle/>
          <a:p>
            <a:r>
              <a:rPr lang="en-US" dirty="0"/>
              <a:t>ORGANIZING SLIDES INTO SECTIONS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E732-12BF-4616-BAAE-776EA7E9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978"/>
            <a:ext cx="8915400" cy="462844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You can </a:t>
            </a:r>
            <a:r>
              <a:rPr lang="en-US" sz="3100" b="1" dirty="0"/>
              <a:t>organize</a:t>
            </a:r>
            <a:r>
              <a:rPr lang="en-US" sz="3100" dirty="0"/>
              <a:t> your </a:t>
            </a:r>
            <a:r>
              <a:rPr lang="en-US" sz="3100" b="1" dirty="0"/>
              <a:t>slides</a:t>
            </a:r>
            <a:r>
              <a:rPr lang="en-US" sz="3100" dirty="0"/>
              <a:t> into </a:t>
            </a:r>
            <a:r>
              <a:rPr lang="en-US" sz="3100" b="1" dirty="0"/>
              <a:t>sections</a:t>
            </a:r>
            <a:r>
              <a:rPr lang="en-US" sz="3100" dirty="0"/>
              <a:t> to </a:t>
            </a:r>
            <a:r>
              <a:rPr lang="en-US" sz="3100" b="1" dirty="0"/>
              <a:t>make</a:t>
            </a:r>
            <a:r>
              <a:rPr lang="en-US" sz="3100" dirty="0"/>
              <a:t> your </a:t>
            </a:r>
            <a:r>
              <a:rPr lang="en-US" sz="3100" b="1" dirty="0"/>
              <a:t>presentation easier </a:t>
            </a:r>
            <a:r>
              <a:rPr lang="en-US" sz="3100" dirty="0"/>
              <a:t>to </a:t>
            </a:r>
            <a:r>
              <a:rPr lang="en-US" sz="3100" b="1" dirty="0"/>
              <a:t>navigate</a:t>
            </a:r>
            <a:r>
              <a:rPr lang="en-US" sz="3100" dirty="0"/>
              <a:t>. </a:t>
            </a:r>
          </a:p>
          <a:p>
            <a:r>
              <a:rPr lang="en-US" sz="3100" b="1" dirty="0"/>
              <a:t>Sections</a:t>
            </a:r>
            <a:r>
              <a:rPr lang="en-US" sz="3100" dirty="0"/>
              <a:t> can be </a:t>
            </a:r>
            <a:r>
              <a:rPr lang="en-US" sz="3100" b="1" dirty="0"/>
              <a:t>collapsed</a:t>
            </a:r>
            <a:r>
              <a:rPr lang="en-US" sz="3100" dirty="0"/>
              <a:t> or </a:t>
            </a:r>
            <a:r>
              <a:rPr lang="en-US" sz="3100" b="1" dirty="0"/>
              <a:t>expanded</a:t>
            </a:r>
            <a:r>
              <a:rPr lang="en-US" sz="3100" dirty="0"/>
              <a:t> in the </a:t>
            </a:r>
            <a:r>
              <a:rPr lang="en-US" sz="3100" b="1" dirty="0"/>
              <a:t>left pane </a:t>
            </a:r>
            <a:r>
              <a:rPr lang="en-US" sz="3100" dirty="0"/>
              <a:t>and </a:t>
            </a:r>
            <a:r>
              <a:rPr lang="en-US" sz="3100" b="1" dirty="0"/>
              <a:t>named</a:t>
            </a:r>
            <a:r>
              <a:rPr lang="en-US" sz="3100" dirty="0"/>
              <a:t> for </a:t>
            </a:r>
            <a:r>
              <a:rPr lang="en-US" sz="3100" b="1" dirty="0"/>
              <a:t>easy reference</a:t>
            </a:r>
            <a:r>
              <a:rPr lang="en-US" sz="3100" dirty="0"/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organize slides into sections:</a:t>
            </a:r>
            <a:endParaRPr lang="en-US" sz="3100" dirty="0"/>
          </a:p>
          <a:p>
            <a:pPr lvl="1"/>
            <a:r>
              <a:rPr lang="en-US" sz="3100" dirty="0"/>
              <a:t>1. </a:t>
            </a:r>
            <a:r>
              <a:rPr lang="en-US" sz="3100" b="1" dirty="0"/>
              <a:t>Select</a:t>
            </a:r>
            <a:r>
              <a:rPr lang="en-US" sz="3100" dirty="0"/>
              <a:t> the </a:t>
            </a:r>
            <a:r>
              <a:rPr lang="en-US" sz="3100" b="1" dirty="0"/>
              <a:t>slide</a:t>
            </a:r>
            <a:r>
              <a:rPr lang="en-US" sz="3100" dirty="0"/>
              <a:t> you </a:t>
            </a:r>
            <a:r>
              <a:rPr lang="en-US" sz="3100" b="1" dirty="0"/>
              <a:t>want</a:t>
            </a:r>
            <a:r>
              <a:rPr lang="en-US" sz="3100" dirty="0"/>
              <a:t> to </a:t>
            </a:r>
            <a:r>
              <a:rPr lang="en-US" sz="3100" b="1" dirty="0"/>
              <a:t>begin</a:t>
            </a:r>
            <a:r>
              <a:rPr lang="en-US" sz="3100" dirty="0"/>
              <a:t> your </a:t>
            </a:r>
            <a:r>
              <a:rPr lang="en-US" sz="3100" b="1" dirty="0"/>
              <a:t>first section</a:t>
            </a:r>
            <a:r>
              <a:rPr lang="en-US" sz="3100" dirty="0"/>
              <a:t>.</a:t>
            </a:r>
          </a:p>
          <a:p>
            <a:pPr lvl="1"/>
            <a:r>
              <a:rPr lang="en-US" sz="3100" dirty="0"/>
              <a:t>2. From the </a:t>
            </a:r>
            <a:r>
              <a:rPr lang="en-US" sz="3100" b="1" dirty="0"/>
              <a:t>Home tab</a:t>
            </a:r>
            <a:r>
              <a:rPr lang="en-US" sz="3100" dirty="0"/>
              <a:t>, in the </a:t>
            </a:r>
            <a:r>
              <a:rPr lang="en-US" sz="3100" b="1" dirty="0"/>
              <a:t>Slides Group</a:t>
            </a:r>
            <a:r>
              <a:rPr lang="en-US" sz="3100" dirty="0"/>
              <a:t>, </a:t>
            </a:r>
            <a:r>
              <a:rPr lang="en-US" sz="3100" b="1" dirty="0"/>
              <a:t>click</a:t>
            </a:r>
            <a:r>
              <a:rPr lang="en-US" sz="3100" dirty="0"/>
              <a:t> the </a:t>
            </a:r>
            <a:r>
              <a:rPr lang="en-US" sz="3100" b="1" dirty="0"/>
              <a:t>Section command</a:t>
            </a:r>
            <a:r>
              <a:rPr lang="en-US" sz="3100" dirty="0"/>
              <a:t>.</a:t>
            </a:r>
          </a:p>
          <a:p>
            <a:pPr lvl="1"/>
            <a:r>
              <a:rPr lang="en-US" sz="3100" dirty="0"/>
              <a:t>3. </a:t>
            </a:r>
            <a:r>
              <a:rPr lang="en-US" sz="3100" b="1" dirty="0"/>
              <a:t>Choose</a:t>
            </a:r>
            <a:r>
              <a:rPr lang="en-US" sz="3100" dirty="0"/>
              <a:t> </a:t>
            </a:r>
            <a:r>
              <a:rPr lang="en-US" sz="3100" b="1" dirty="0"/>
              <a:t>Add Section </a:t>
            </a:r>
            <a:r>
              <a:rPr lang="en-US" sz="3100" dirty="0"/>
              <a:t>from the </a:t>
            </a:r>
            <a:r>
              <a:rPr lang="en-US" sz="3100" b="1" dirty="0"/>
              <a:t>drop-down menu</a:t>
            </a:r>
            <a:r>
              <a:rPr lang="en-US" sz="3100" dirty="0"/>
              <a:t>. </a:t>
            </a:r>
          </a:p>
          <a:p>
            <a:pPr lvl="1"/>
            <a:r>
              <a:rPr lang="en-US" sz="3100" dirty="0"/>
              <a:t>4. An </a:t>
            </a:r>
            <a:r>
              <a:rPr lang="en-US" sz="3100" b="1" dirty="0"/>
              <a:t>Untitled Section appears </a:t>
            </a:r>
            <a:r>
              <a:rPr lang="en-US" sz="3100" dirty="0"/>
              <a:t>in the </a:t>
            </a:r>
            <a:r>
              <a:rPr lang="en-US" sz="3100" b="1" dirty="0"/>
              <a:t>left pane</a:t>
            </a:r>
            <a:r>
              <a:rPr lang="en-US" sz="3100" dirty="0"/>
              <a:t>.</a:t>
            </a:r>
          </a:p>
          <a:p>
            <a:pPr lvl="1"/>
            <a:r>
              <a:rPr lang="en-US" sz="3100" dirty="0"/>
              <a:t>5. To </a:t>
            </a:r>
            <a:r>
              <a:rPr lang="en-US" sz="3100" b="1" dirty="0"/>
              <a:t>rename</a:t>
            </a:r>
            <a:r>
              <a:rPr lang="en-US" sz="3100" dirty="0"/>
              <a:t> the </a:t>
            </a:r>
            <a:r>
              <a:rPr lang="en-US" sz="3100" b="1" dirty="0"/>
              <a:t>section,</a:t>
            </a:r>
            <a:r>
              <a:rPr lang="en-US" sz="3100" dirty="0"/>
              <a:t> </a:t>
            </a:r>
            <a:r>
              <a:rPr lang="en-US" sz="3100" b="1" dirty="0"/>
              <a:t>type</a:t>
            </a:r>
            <a:r>
              <a:rPr lang="en-US" sz="3100" dirty="0"/>
              <a:t> in the </a:t>
            </a:r>
            <a:r>
              <a:rPr lang="en-US" sz="3100" b="1" dirty="0"/>
              <a:t>name</a:t>
            </a:r>
            <a:r>
              <a:rPr lang="en-US" sz="3100" dirty="0"/>
              <a:t> you want your </a:t>
            </a:r>
            <a:r>
              <a:rPr lang="en-US" sz="3100" b="1" dirty="0"/>
              <a:t>new section </a:t>
            </a:r>
            <a:r>
              <a:rPr lang="en-US" sz="3100" dirty="0"/>
              <a:t>to </a:t>
            </a:r>
            <a:r>
              <a:rPr lang="en-US" sz="3100" b="1" dirty="0"/>
              <a:t>bear</a:t>
            </a:r>
            <a:r>
              <a:rPr lang="en-US" sz="3100" dirty="0"/>
              <a:t> in the </a:t>
            </a:r>
            <a:r>
              <a:rPr lang="en-US" sz="3100" b="1" dirty="0"/>
              <a:t>section name box</a:t>
            </a:r>
            <a:r>
              <a:rPr lang="en-US" sz="3100" dirty="0"/>
              <a:t>, then </a:t>
            </a:r>
            <a:r>
              <a:rPr lang="en-US" sz="3100" b="1" dirty="0"/>
              <a:t>click Rename Button</a:t>
            </a:r>
            <a:r>
              <a:rPr lang="en-US" sz="31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564832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E1DE-2DC8-4157-B4CE-CFE1593F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ORGANIZING SLIDES INTO SECTIONS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5711-5109-45E8-88C1-C31BB83D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Repeat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many sections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7.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left pane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arrow next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section name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collapse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expand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3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619B-B91F-40F0-A5F5-42FEBE70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3757"/>
          </a:xfrm>
        </p:spPr>
        <p:txBody>
          <a:bodyPr/>
          <a:lstStyle/>
          <a:p>
            <a:r>
              <a:rPr lang="en-US" dirty="0"/>
              <a:t>ADDING NOTES TO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3DD1-86B8-4302-A5CE-B82D6656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867"/>
            <a:ext cx="8915400" cy="43533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/>
              <a:t>Adding notes to slides</a:t>
            </a:r>
          </a:p>
          <a:p>
            <a:r>
              <a:rPr lang="en-US" sz="4400" b="1" dirty="0"/>
              <a:t>PowerPoint gives </a:t>
            </a:r>
            <a:r>
              <a:rPr lang="en-US" sz="4400" dirty="0"/>
              <a:t>you the </a:t>
            </a:r>
            <a:r>
              <a:rPr lang="en-US" sz="4400" b="1" dirty="0"/>
              <a:t>ability</a:t>
            </a:r>
            <a:r>
              <a:rPr lang="en-US" sz="4400" dirty="0"/>
              <a:t> to </a:t>
            </a:r>
            <a:r>
              <a:rPr lang="en-US" sz="4400" b="1" dirty="0"/>
              <a:t>add notes </a:t>
            </a:r>
            <a:r>
              <a:rPr lang="en-US" sz="4400" dirty="0"/>
              <a:t>to your </a:t>
            </a:r>
            <a:r>
              <a:rPr lang="en-US" sz="4400" b="1" dirty="0"/>
              <a:t>slides</a:t>
            </a:r>
            <a:r>
              <a:rPr lang="en-US" sz="4400" dirty="0"/>
              <a:t>—often </a:t>
            </a:r>
            <a:r>
              <a:rPr lang="en-US" sz="4400" b="1" dirty="0"/>
              <a:t>called</a:t>
            </a:r>
            <a:r>
              <a:rPr lang="en-US" sz="4400" dirty="0"/>
              <a:t> </a:t>
            </a:r>
            <a:r>
              <a:rPr lang="en-US" sz="4400" b="1" dirty="0"/>
              <a:t>speaker notes</a:t>
            </a:r>
            <a:r>
              <a:rPr lang="en-US" sz="4400" dirty="0"/>
              <a:t>—</a:t>
            </a:r>
          </a:p>
          <a:p>
            <a:pPr lvl="1"/>
            <a:r>
              <a:rPr lang="en-US" sz="4400" dirty="0"/>
              <a:t>to </a:t>
            </a:r>
            <a:r>
              <a:rPr lang="en-US" sz="4400" b="1" dirty="0"/>
              <a:t>help</a:t>
            </a:r>
            <a:r>
              <a:rPr lang="en-US" sz="4400" dirty="0"/>
              <a:t> one </a:t>
            </a:r>
            <a:r>
              <a:rPr lang="en-US" sz="4400" b="1" dirty="0"/>
              <a:t>delive</a:t>
            </a:r>
            <a:r>
              <a:rPr lang="en-US" sz="4400" dirty="0"/>
              <a:t>r or </a:t>
            </a:r>
            <a:r>
              <a:rPr lang="en-US" sz="4400" b="1" dirty="0"/>
              <a:t>prepare</a:t>
            </a:r>
            <a:r>
              <a:rPr lang="en-US" sz="4400" dirty="0"/>
              <a:t> for their </a:t>
            </a:r>
            <a:r>
              <a:rPr lang="en-US" sz="4400" b="1" dirty="0"/>
              <a:t>presentation</a:t>
            </a:r>
            <a:r>
              <a:rPr lang="en-US" sz="4400" dirty="0"/>
              <a:t>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speaker notes using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pane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Page view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To use the Notes pane:</a:t>
            </a:r>
          </a:p>
          <a:p>
            <a:pPr lvl="1"/>
            <a:r>
              <a:rPr lang="en-US" sz="4400" dirty="0"/>
              <a:t>1. </a:t>
            </a:r>
            <a:r>
              <a:rPr lang="en-US" sz="4400" b="1" dirty="0"/>
              <a:t>Locate</a:t>
            </a:r>
            <a:r>
              <a:rPr lang="en-US" sz="4400" dirty="0"/>
              <a:t> the </a:t>
            </a:r>
            <a:r>
              <a:rPr lang="en-US" sz="4400" b="1" dirty="0"/>
              <a:t>Notes pane </a:t>
            </a:r>
            <a:r>
              <a:rPr lang="en-US" sz="4400" dirty="0"/>
              <a:t>at the </a:t>
            </a:r>
            <a:r>
              <a:rPr lang="en-US" sz="4400" b="1" dirty="0"/>
              <a:t>bottom </a:t>
            </a:r>
            <a:r>
              <a:rPr lang="en-US" sz="4400" dirty="0"/>
              <a:t>of the </a:t>
            </a:r>
            <a:r>
              <a:rPr lang="en-US" sz="4400" b="1" dirty="0"/>
              <a:t>screen</a:t>
            </a:r>
            <a:r>
              <a:rPr lang="en-US" sz="4400" dirty="0"/>
              <a:t>, </a:t>
            </a:r>
            <a:r>
              <a:rPr lang="en-US" sz="4400" b="1" dirty="0"/>
              <a:t>directly below </a:t>
            </a:r>
            <a:r>
              <a:rPr lang="en-US" sz="4400" dirty="0"/>
              <a:t>the </a:t>
            </a:r>
            <a:r>
              <a:rPr lang="en-US" sz="4400" b="1" dirty="0"/>
              <a:t>Slide pane.</a:t>
            </a:r>
          </a:p>
          <a:p>
            <a:pPr lvl="2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View Tab,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Show Group, Click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Command..</a:t>
            </a:r>
            <a:endParaRPr lang="en-US" sz="4400" b="1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953224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C4BF-6A17-4DBF-989C-9C118EB9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ADDING NOTES TO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5C43-907C-47E2-A71A-BBBE07F4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pane (Separates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Slide Pane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Pane)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larger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smaller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Notes pane.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Notes Pane Invisible Click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Notes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Show Group, View Tab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080828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D944-05E8-4857-B43A-BFB9E1E9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793"/>
          </a:xfrm>
        </p:spPr>
        <p:txBody>
          <a:bodyPr/>
          <a:lstStyle/>
          <a:p>
            <a:r>
              <a:rPr lang="en-US" dirty="0"/>
              <a:t>THEMES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708C-053D-4924-98BA-1F5049F2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0A986-D984-4004-8B33-7C9A47CE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17354"/>
            <a:ext cx="8107141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2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A697-1CA9-4EC0-91F2-46AF654B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4448"/>
          </a:xfrm>
        </p:spPr>
        <p:txBody>
          <a:bodyPr/>
          <a:lstStyle/>
          <a:p>
            <a:r>
              <a:rPr lang="en-US" dirty="0"/>
              <a:t>THEMES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6E97-51E4-44ED-A006-A22466E6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8558"/>
            <a:ext cx="8915400" cy="442266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theme</a:t>
            </a:r>
            <a:r>
              <a:rPr lang="en-US" sz="2400" dirty="0"/>
              <a:t> is a </a:t>
            </a:r>
            <a:r>
              <a:rPr lang="en-US" sz="2400" b="1" dirty="0"/>
              <a:t>predefined combination </a:t>
            </a:r>
            <a:r>
              <a:rPr lang="en-US" sz="2400" dirty="0"/>
              <a:t>of </a:t>
            </a:r>
            <a:r>
              <a:rPr lang="en-US" sz="2400" b="1" dirty="0"/>
              <a:t>colors</a:t>
            </a:r>
            <a:r>
              <a:rPr lang="en-US" sz="2400" dirty="0"/>
              <a:t>, </a:t>
            </a:r>
            <a:r>
              <a:rPr lang="en-US" sz="2400" b="1" dirty="0"/>
              <a:t>fonts</a:t>
            </a:r>
            <a:r>
              <a:rPr lang="en-US" sz="2400" dirty="0"/>
              <a:t>, and </a:t>
            </a:r>
            <a:r>
              <a:rPr lang="en-US" sz="2400" b="1" dirty="0"/>
              <a:t>effects</a:t>
            </a:r>
            <a:r>
              <a:rPr lang="en-US" sz="2400" dirty="0"/>
              <a:t> that can be </a:t>
            </a:r>
            <a:r>
              <a:rPr lang="en-US" sz="2400" b="1" dirty="0"/>
              <a:t>applied</a:t>
            </a:r>
            <a:r>
              <a:rPr lang="en-US" sz="2400" dirty="0"/>
              <a:t> to your </a:t>
            </a:r>
            <a:r>
              <a:rPr lang="en-US" sz="2400" b="1" dirty="0"/>
              <a:t>presentation </a:t>
            </a:r>
            <a:r>
              <a:rPr lang="en-US" sz="2400" dirty="0"/>
              <a:t>to </a:t>
            </a:r>
            <a:r>
              <a:rPr lang="en-US" sz="2400" b="1" dirty="0"/>
              <a:t>give</a:t>
            </a:r>
            <a:r>
              <a:rPr lang="en-US" sz="2400" dirty="0"/>
              <a:t> it a </a:t>
            </a:r>
            <a:r>
              <a:rPr lang="en-US" sz="2400" b="1" dirty="0"/>
              <a:t>consistent, professional look </a:t>
            </a:r>
            <a:r>
              <a:rPr lang="en-US" sz="2400" dirty="0"/>
              <a:t>. </a:t>
            </a:r>
          </a:p>
          <a:p>
            <a:r>
              <a:rPr lang="en-US" sz="2400" b="1" dirty="0"/>
              <a:t>PowerPoint</a:t>
            </a:r>
            <a:r>
              <a:rPr lang="en-US" sz="2400" dirty="0"/>
              <a:t> includes </a:t>
            </a:r>
            <a:r>
              <a:rPr lang="en-US" sz="2400" b="1" dirty="0"/>
              <a:t>built-in themes </a:t>
            </a:r>
            <a:r>
              <a:rPr lang="en-US" sz="2400" dirty="0"/>
              <a:t>that </a:t>
            </a:r>
            <a:r>
              <a:rPr lang="en-US" sz="2400" b="1" dirty="0"/>
              <a:t>allow</a:t>
            </a:r>
            <a:r>
              <a:rPr lang="en-US" sz="2400" dirty="0"/>
              <a:t> you to </a:t>
            </a:r>
            <a:r>
              <a:rPr lang="en-US" sz="2400" b="1" dirty="0"/>
              <a:t>easily create professional-looking presentations </a:t>
            </a:r>
            <a:r>
              <a:rPr lang="en-US" sz="2400" dirty="0"/>
              <a:t>without </a:t>
            </a:r>
            <a:r>
              <a:rPr lang="en-US" sz="2400" b="1" dirty="0"/>
              <a:t>spending</a:t>
            </a:r>
            <a:r>
              <a:rPr lang="en-US" sz="2400" dirty="0"/>
              <a:t> a lot of </a:t>
            </a:r>
            <a:r>
              <a:rPr lang="en-US" sz="2400" b="1" dirty="0"/>
              <a:t>time formatting</a:t>
            </a:r>
          </a:p>
          <a:p>
            <a:r>
              <a:rPr lang="en-US" sz="2400" b="1" dirty="0"/>
              <a:t>Default theme </a:t>
            </a:r>
            <a:r>
              <a:rPr lang="en-US" sz="2400" dirty="0"/>
              <a:t>in  </a:t>
            </a:r>
            <a:r>
              <a:rPr lang="en-US" sz="2400" b="1" dirty="0"/>
              <a:t>Microsoft presentations  </a:t>
            </a:r>
            <a:r>
              <a:rPr lang="en-US" sz="2400" dirty="0"/>
              <a:t>is </a:t>
            </a:r>
            <a:r>
              <a:rPr lang="en-US" sz="2400" b="1" dirty="0"/>
              <a:t>Office theme</a:t>
            </a:r>
            <a:r>
              <a:rPr lang="en-US" sz="2400" dirty="0"/>
              <a:t>, it </a:t>
            </a:r>
            <a:r>
              <a:rPr lang="en-US" sz="2400" b="1" dirty="0"/>
              <a:t>consists</a:t>
            </a:r>
            <a:r>
              <a:rPr lang="en-US" sz="2400" dirty="0"/>
              <a:t> of a</a:t>
            </a:r>
          </a:p>
          <a:p>
            <a:pPr lvl="1"/>
            <a:r>
              <a:rPr lang="en-US" sz="2400" b="1" dirty="0"/>
              <a:t>White background</a:t>
            </a:r>
          </a:p>
          <a:p>
            <a:pPr lvl="1"/>
            <a:r>
              <a:rPr lang="en-US" sz="2400" b="1" dirty="0"/>
              <a:t>Calibri font</a:t>
            </a:r>
          </a:p>
          <a:p>
            <a:pPr lvl="1"/>
            <a:r>
              <a:rPr lang="en-US" sz="2400" b="1" dirty="0"/>
              <a:t>Primarily black text</a:t>
            </a:r>
            <a:r>
              <a:rPr lang="en-US" sz="2400" dirty="0"/>
              <a:t>. </a:t>
            </a:r>
          </a:p>
          <a:p>
            <a:r>
              <a:rPr lang="en-US" sz="2400" b="1" dirty="0"/>
              <a:t>Themes</a:t>
            </a:r>
            <a:r>
              <a:rPr lang="en-US" sz="2400" dirty="0"/>
              <a:t> can be </a:t>
            </a:r>
            <a:r>
              <a:rPr lang="en-US" sz="2400" b="1" dirty="0"/>
              <a:t>applied</a:t>
            </a:r>
            <a:r>
              <a:rPr lang="en-US" sz="2400" dirty="0"/>
              <a:t> or </a:t>
            </a:r>
            <a:r>
              <a:rPr lang="en-US" sz="2400" b="1" dirty="0"/>
              <a:t>changed</a:t>
            </a:r>
            <a:r>
              <a:rPr lang="en-US" sz="2400" dirty="0"/>
              <a:t> at </a:t>
            </a:r>
            <a:r>
              <a:rPr lang="en-US" sz="2400" b="1" dirty="0"/>
              <a:t>any time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1898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7AD5-5036-4137-8F3C-B2B901AF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979"/>
          </a:xfrm>
        </p:spPr>
        <p:txBody>
          <a:bodyPr/>
          <a:lstStyle/>
          <a:p>
            <a:r>
              <a:rPr lang="en-US" dirty="0"/>
              <a:t>STARTING POWERPOINT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A6B9-D570-4F82-BBE3-4B6E7CF9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2089"/>
            <a:ext cx="8915400" cy="4579133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 View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primary user interface.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you first start PowerPoint, you will see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Screen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which you see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after starting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blank presentation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appears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 view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This is where 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 do most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your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the Ribbon/Selecting Tools and Commands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command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tells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perform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specific task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Each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provides commands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relevant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kind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task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performing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—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whether you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formatting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adding animations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setting up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show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display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tools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commands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accessible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through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Ribbon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692480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3E11-4102-4E5A-ACC2-9618570D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US" b="1" dirty="0"/>
              <a:t>THEMES</a:t>
            </a:r>
            <a:endParaRPr lang="en-M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6361-3DE5-4C01-B135-EE56FAEF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4667"/>
            <a:ext cx="8915400" cy="48792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Why use theme elements?</a:t>
            </a:r>
          </a:p>
          <a:p>
            <a:r>
              <a:rPr lang="en-US" sz="2400" dirty="0"/>
              <a:t>Makes your </a:t>
            </a:r>
            <a:r>
              <a:rPr lang="en-US" sz="2400" b="1" dirty="0"/>
              <a:t>presentation look pretty good</a:t>
            </a:r>
            <a:r>
              <a:rPr lang="en-US" sz="2400" dirty="0"/>
              <a:t>. </a:t>
            </a:r>
          </a:p>
          <a:p>
            <a:r>
              <a:rPr lang="en-US" sz="2400" dirty="0"/>
              <a:t>All of the </a:t>
            </a:r>
            <a:r>
              <a:rPr lang="en-US" sz="2400" b="1" dirty="0"/>
              <a:t>colors </a:t>
            </a:r>
            <a:r>
              <a:rPr lang="en-US" sz="2400" dirty="0"/>
              <a:t>will </a:t>
            </a:r>
            <a:r>
              <a:rPr lang="en-US" sz="2400" b="1" dirty="0"/>
              <a:t>work well together.</a:t>
            </a:r>
          </a:p>
          <a:p>
            <a:pPr lvl="1"/>
            <a:r>
              <a:rPr lang="en-US" sz="2400" dirty="0"/>
              <a:t>Which means you won't have to </a:t>
            </a:r>
            <a:r>
              <a:rPr lang="en-US" sz="2400" b="1" dirty="0"/>
              <a:t>spend </a:t>
            </a:r>
            <a:r>
              <a:rPr lang="en-US" sz="2400" dirty="0"/>
              <a:t>as </a:t>
            </a:r>
            <a:r>
              <a:rPr lang="en-US" sz="2400" b="1" dirty="0"/>
              <a:t>much time formatting </a:t>
            </a:r>
            <a:r>
              <a:rPr lang="en-US" sz="2400" dirty="0"/>
              <a:t>your </a:t>
            </a:r>
            <a:r>
              <a:rPr lang="en-US" sz="2400" b="1" dirty="0"/>
              <a:t>presentation</a:t>
            </a:r>
            <a:r>
              <a:rPr lang="en-US" sz="2400" dirty="0"/>
              <a:t>. </a:t>
            </a:r>
          </a:p>
          <a:p>
            <a:r>
              <a:rPr lang="en-US" sz="2400" dirty="0"/>
              <a:t>When you </a:t>
            </a:r>
            <a:r>
              <a:rPr lang="en-US" sz="2400" b="1" dirty="0"/>
              <a:t>switch</a:t>
            </a:r>
            <a:r>
              <a:rPr lang="en-US" sz="2400" dirty="0"/>
              <a:t> to a </a:t>
            </a:r>
            <a:r>
              <a:rPr lang="en-US" sz="2400" b="1" dirty="0"/>
              <a:t>different theme</a:t>
            </a:r>
            <a:r>
              <a:rPr lang="en-US" sz="2400" dirty="0"/>
              <a:t>, </a:t>
            </a:r>
            <a:r>
              <a:rPr lang="en-US" sz="2400" b="1" dirty="0"/>
              <a:t>all</a:t>
            </a:r>
            <a:r>
              <a:rPr lang="en-US" sz="2400" dirty="0"/>
              <a:t> of </a:t>
            </a:r>
            <a:r>
              <a:rPr lang="en-US" sz="2400" b="1" dirty="0"/>
              <a:t>these elements </a:t>
            </a:r>
            <a:r>
              <a:rPr lang="en-US" sz="2400" dirty="0"/>
              <a:t>will </a:t>
            </a:r>
            <a:r>
              <a:rPr lang="en-US" sz="2400" b="1" dirty="0"/>
              <a:t>update</a:t>
            </a:r>
            <a:r>
              <a:rPr lang="en-US" sz="2400" dirty="0"/>
              <a:t> to </a:t>
            </a:r>
            <a:r>
              <a:rPr lang="en-US" sz="2400" b="1" dirty="0"/>
              <a:t>reflect</a:t>
            </a:r>
            <a:r>
              <a:rPr lang="en-US" sz="2400" dirty="0"/>
              <a:t> the </a:t>
            </a:r>
            <a:r>
              <a:rPr lang="en-US" sz="2400" b="1" dirty="0"/>
              <a:t>new theme</a:t>
            </a:r>
            <a:r>
              <a:rPr lang="en-US" sz="2400" dirty="0"/>
              <a:t>. </a:t>
            </a:r>
          </a:p>
          <a:p>
            <a:pPr lvl="1"/>
            <a:r>
              <a:rPr lang="en-US" sz="2400" b="1" dirty="0"/>
              <a:t>Ability</a:t>
            </a:r>
            <a:r>
              <a:rPr lang="en-US" sz="2400" dirty="0"/>
              <a:t> to </a:t>
            </a:r>
            <a:r>
              <a:rPr lang="en-US" sz="2400" b="1" dirty="0"/>
              <a:t>drastically change </a:t>
            </a:r>
            <a:r>
              <a:rPr lang="en-US" sz="2400" dirty="0"/>
              <a:t>the </a:t>
            </a:r>
            <a:r>
              <a:rPr lang="en-US" sz="2400" b="1" dirty="0"/>
              <a:t>look</a:t>
            </a:r>
            <a:r>
              <a:rPr lang="en-US" sz="2400" dirty="0"/>
              <a:t> of your </a:t>
            </a:r>
            <a:r>
              <a:rPr lang="en-US" sz="2400" b="1" dirty="0"/>
              <a:t>presentation</a:t>
            </a:r>
            <a:r>
              <a:rPr lang="en-US" sz="2400" dirty="0"/>
              <a:t> in just a </a:t>
            </a:r>
            <a:r>
              <a:rPr lang="en-US" sz="2400" b="1" dirty="0"/>
              <a:t>few clicks</a:t>
            </a:r>
          </a:p>
          <a:p>
            <a:r>
              <a:rPr lang="en-US" sz="2400" b="1" dirty="0"/>
              <a:t>NOTE,</a:t>
            </a:r>
            <a:r>
              <a:rPr lang="en-US" sz="2400" dirty="0"/>
              <a:t> the </a:t>
            </a:r>
            <a:r>
              <a:rPr lang="en-US" sz="2400" b="1" dirty="0"/>
              <a:t>colors and fonts </a:t>
            </a:r>
            <a:r>
              <a:rPr lang="en-US" sz="2400" dirty="0"/>
              <a:t>will </a:t>
            </a:r>
            <a:r>
              <a:rPr lang="en-US" sz="2400" b="1" dirty="0"/>
              <a:t>only update </a:t>
            </a:r>
            <a:r>
              <a:rPr lang="en-US" sz="2400" dirty="0"/>
              <a:t>if you're </a:t>
            </a:r>
            <a:r>
              <a:rPr lang="en-US" sz="2400" b="1" dirty="0"/>
              <a:t>using theme fonts </a:t>
            </a:r>
            <a:r>
              <a:rPr lang="en-US" sz="2400" dirty="0"/>
              <a:t>or </a:t>
            </a:r>
            <a:r>
              <a:rPr lang="en-US" sz="2400" b="1" dirty="0"/>
              <a:t>theme colors</a:t>
            </a:r>
            <a:r>
              <a:rPr lang="en-US" sz="2400" dirty="0"/>
              <a:t>. If you </a:t>
            </a:r>
            <a:r>
              <a:rPr lang="en-US" sz="2400" b="1" dirty="0"/>
              <a:t>choose one </a:t>
            </a:r>
            <a:r>
              <a:rPr lang="en-US" sz="2400" dirty="0"/>
              <a:t>of the </a:t>
            </a:r>
            <a:r>
              <a:rPr lang="en-US" sz="2400" b="1" dirty="0"/>
              <a:t>standard colors or any </a:t>
            </a:r>
            <a:r>
              <a:rPr lang="en-US" sz="2400" dirty="0"/>
              <a:t>of the </a:t>
            </a:r>
            <a:r>
              <a:rPr lang="en-US" sz="2400" b="1" dirty="0"/>
              <a:t>fonts</a:t>
            </a:r>
            <a:r>
              <a:rPr lang="en-US" sz="2400" dirty="0"/>
              <a:t> that are </a:t>
            </a:r>
            <a:r>
              <a:rPr lang="en-US" sz="2400" b="1" dirty="0"/>
              <a:t>not theme fonts</a:t>
            </a:r>
            <a:r>
              <a:rPr lang="en-US" sz="2400" dirty="0"/>
              <a:t>, your </a:t>
            </a:r>
            <a:r>
              <a:rPr lang="en-US" sz="2400" b="1" dirty="0"/>
              <a:t>text </a:t>
            </a:r>
            <a:r>
              <a:rPr lang="en-US" sz="2400" dirty="0"/>
              <a:t>will </a:t>
            </a:r>
            <a:r>
              <a:rPr lang="en-US" sz="2400" b="1" dirty="0"/>
              <a:t>not change </a:t>
            </a:r>
            <a:r>
              <a:rPr lang="en-US" sz="2400" dirty="0"/>
              <a:t>when </a:t>
            </a:r>
            <a:r>
              <a:rPr lang="en-US" sz="2400" b="1" dirty="0"/>
              <a:t>you change the theme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This can be </a:t>
            </a:r>
            <a:r>
              <a:rPr lang="en-US" sz="2400" b="1" dirty="0"/>
              <a:t>useful</a:t>
            </a:r>
            <a:r>
              <a:rPr lang="en-US" sz="2400" dirty="0"/>
              <a:t> if you're </a:t>
            </a:r>
            <a:r>
              <a:rPr lang="en-US" sz="2400" b="1" dirty="0"/>
              <a:t>creating</a:t>
            </a:r>
            <a:r>
              <a:rPr lang="en-US" sz="2400" dirty="0"/>
              <a:t> a </a:t>
            </a:r>
            <a:r>
              <a:rPr lang="en-US" sz="2400" b="1" dirty="0"/>
              <a:t>logo</a:t>
            </a:r>
            <a:r>
              <a:rPr lang="en-US" sz="2400" dirty="0"/>
              <a:t> or </a:t>
            </a:r>
            <a:r>
              <a:rPr lang="en-US" sz="2400" b="1" dirty="0"/>
              <a:t>title</a:t>
            </a:r>
            <a:r>
              <a:rPr lang="en-US" sz="2400" dirty="0"/>
              <a:t> that </a:t>
            </a:r>
            <a:r>
              <a:rPr lang="en-US" sz="2400" b="1" dirty="0"/>
              <a:t>always needs </a:t>
            </a:r>
            <a:r>
              <a:rPr lang="en-US" sz="2400" dirty="0"/>
              <a:t>to </a:t>
            </a:r>
            <a:r>
              <a:rPr lang="en-US" sz="2400" b="1" dirty="0"/>
              <a:t>look</a:t>
            </a:r>
            <a:r>
              <a:rPr lang="en-US" sz="2400" dirty="0"/>
              <a:t> the </a:t>
            </a:r>
            <a:r>
              <a:rPr lang="en-US" sz="2400" b="1" dirty="0"/>
              <a:t>same.</a:t>
            </a:r>
            <a:endParaRPr lang="en-US" sz="2400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340711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6CD4-52BA-420F-8822-B34654B0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0712"/>
          </a:xfrm>
        </p:spPr>
        <p:txBody>
          <a:bodyPr/>
          <a:lstStyle/>
          <a:p>
            <a:r>
              <a:rPr lang="en-US" dirty="0"/>
              <a:t>THEMES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A82D-E505-47B1-AA05-72C01259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4821"/>
            <a:ext cx="8915400" cy="4689889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Every PowerPoint theme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—including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default Office theme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—has its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own theme elements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These elements are:</a:t>
            </a:r>
            <a:endParaRPr lang="en-US" sz="2000" dirty="0"/>
          </a:p>
          <a:p>
            <a:pPr lvl="1"/>
            <a:r>
              <a:rPr lang="en-US" sz="2000" b="1" dirty="0"/>
              <a:t>Theme Colors </a:t>
            </a:r>
            <a:r>
              <a:rPr lang="en-US" sz="2000" dirty="0"/>
              <a:t>(available from </a:t>
            </a:r>
            <a:r>
              <a:rPr lang="en-US" sz="2000" b="1" dirty="0"/>
              <a:t>every Color menu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Theme Fonts </a:t>
            </a:r>
            <a:r>
              <a:rPr lang="en-US" sz="2000" dirty="0"/>
              <a:t>(available from the </a:t>
            </a:r>
            <a:r>
              <a:rPr lang="en-US" sz="2000" b="1" dirty="0"/>
              <a:t>Font menu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Shape Styles </a:t>
            </a:r>
            <a:r>
              <a:rPr lang="en-US" sz="2000" dirty="0"/>
              <a:t>(available in the </a:t>
            </a:r>
            <a:r>
              <a:rPr lang="en-US" sz="2000" b="1" dirty="0"/>
              <a:t>Format tab </a:t>
            </a:r>
            <a:r>
              <a:rPr lang="en-US" sz="2000" dirty="0"/>
              <a:t>when you </a:t>
            </a:r>
            <a:r>
              <a:rPr lang="en-US" sz="2000" b="1" dirty="0"/>
              <a:t>click a shape</a:t>
            </a:r>
            <a:r>
              <a:rPr lang="en-US" sz="2000" dirty="0"/>
              <a:t>)</a:t>
            </a:r>
          </a:p>
          <a:p>
            <a:pPr lvl="1"/>
            <a:endParaRPr lang="en-US" dirty="0"/>
          </a:p>
          <a:p>
            <a:pPr lvl="1"/>
            <a:endParaRPr lang="en-M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A3B98-5CBE-4EC5-8DF5-0C36A5A0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90" y="3739765"/>
            <a:ext cx="2987299" cy="92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2F3DA-F5B3-46C7-B0D3-B50929D5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52" y="3739765"/>
            <a:ext cx="1648691" cy="2184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C042B-DD7B-473B-8418-FAED2F4CE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26" y="3739765"/>
            <a:ext cx="2708564" cy="15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52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9324-1AFC-4670-91AB-09D054E3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9268"/>
          </a:xfrm>
        </p:spPr>
        <p:txBody>
          <a:bodyPr/>
          <a:lstStyle/>
          <a:p>
            <a:r>
              <a:rPr lang="en-US" dirty="0"/>
              <a:t>THEMES AND SLIDE LAYOUTS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CB0A-3F48-4673-BE62-67A44322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3378"/>
            <a:ext cx="8915400" cy="4567844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 you can see from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different title slides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below,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themes affect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various slide layouts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M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7E1C5-8DC8-4BD2-9553-1798D96A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51" y="2197346"/>
            <a:ext cx="6285521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B8A8-9B14-471A-BF40-4F24A1FD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979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THEMES AND SLIDE LAYOUTS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7950-F2AF-4ABF-81B1-4996728E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2089"/>
            <a:ext cx="8915400" cy="457913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If</a:t>
            </a:r>
            <a:r>
              <a:rPr lang="en-US" sz="2400" dirty="0"/>
              <a:t> you </a:t>
            </a:r>
            <a:r>
              <a:rPr lang="en-US" sz="2400" b="1" dirty="0"/>
              <a:t>apply </a:t>
            </a:r>
            <a:r>
              <a:rPr lang="en-US" sz="2400" dirty="0"/>
              <a:t>a </a:t>
            </a:r>
            <a:r>
              <a:rPr lang="en-US" sz="2400" b="1" dirty="0"/>
              <a:t>theme before </a:t>
            </a:r>
            <a:r>
              <a:rPr lang="en-US" sz="2400" dirty="0"/>
              <a:t>you </a:t>
            </a:r>
            <a:r>
              <a:rPr lang="en-US" sz="2400" b="1" dirty="0"/>
              <a:t>start building </a:t>
            </a:r>
            <a:r>
              <a:rPr lang="en-US" sz="2400" dirty="0"/>
              <a:t>your </a:t>
            </a:r>
            <a:r>
              <a:rPr lang="en-US" sz="2400" b="1" dirty="0"/>
              <a:t>presentation</a:t>
            </a:r>
            <a:r>
              <a:rPr lang="en-US" sz="2400" dirty="0"/>
              <a:t>, you will be </a:t>
            </a:r>
            <a:r>
              <a:rPr lang="en-US" sz="2400" b="1" dirty="0"/>
              <a:t>able</a:t>
            </a:r>
            <a:r>
              <a:rPr lang="en-US" sz="2400" dirty="0"/>
              <a:t> to </a:t>
            </a:r>
            <a:r>
              <a:rPr lang="en-US" sz="2400" b="1" dirty="0"/>
              <a:t>arrange</a:t>
            </a:r>
            <a:r>
              <a:rPr lang="en-US" sz="2400" dirty="0"/>
              <a:t> your </a:t>
            </a:r>
            <a:r>
              <a:rPr lang="en-US" sz="2400" b="1" dirty="0"/>
              <a:t>content</a:t>
            </a:r>
            <a:r>
              <a:rPr lang="en-US" sz="2400" dirty="0"/>
              <a:t> to </a:t>
            </a:r>
            <a:r>
              <a:rPr lang="en-US" sz="2400" b="1" dirty="0"/>
              <a:t>fit</a:t>
            </a:r>
            <a:r>
              <a:rPr lang="en-US" sz="2400" dirty="0"/>
              <a:t> the </a:t>
            </a:r>
            <a:r>
              <a:rPr lang="en-US" sz="2400" b="1" dirty="0"/>
              <a:t>layouts</a:t>
            </a:r>
            <a:r>
              <a:rPr lang="en-US" sz="2400" dirty="0"/>
              <a:t> you </a:t>
            </a:r>
            <a:r>
              <a:rPr lang="en-US" sz="2400" b="1" dirty="0"/>
              <a:t>have</a:t>
            </a:r>
            <a:r>
              <a:rPr lang="en-US" sz="2400" dirty="0"/>
              <a:t> to </a:t>
            </a:r>
            <a:r>
              <a:rPr lang="en-US" sz="2400" b="1" dirty="0"/>
              <a:t>choose from</a:t>
            </a:r>
            <a:r>
              <a:rPr lang="en-US" sz="2400" dirty="0"/>
              <a:t>. </a:t>
            </a:r>
          </a:p>
          <a:p>
            <a:r>
              <a:rPr lang="en-US" sz="2400" b="1" dirty="0"/>
              <a:t>If</a:t>
            </a:r>
            <a:r>
              <a:rPr lang="en-US" sz="2400" dirty="0"/>
              <a:t> you </a:t>
            </a:r>
            <a:r>
              <a:rPr lang="en-US" sz="2400" b="1" dirty="0"/>
              <a:t>apply</a:t>
            </a:r>
            <a:r>
              <a:rPr lang="en-US" sz="2400" dirty="0"/>
              <a:t> the </a:t>
            </a:r>
            <a:r>
              <a:rPr lang="en-US" sz="2400" b="1" dirty="0"/>
              <a:t>theme after</a:t>
            </a:r>
            <a:r>
              <a:rPr lang="en-US" sz="2400" dirty="0"/>
              <a:t>, the </a:t>
            </a:r>
            <a:r>
              <a:rPr lang="en-US" sz="2400" b="1" dirty="0"/>
              <a:t>text boxes </a:t>
            </a:r>
            <a:r>
              <a:rPr lang="en-US" sz="2400" dirty="0"/>
              <a:t>and </a:t>
            </a:r>
            <a:r>
              <a:rPr lang="en-US" sz="2400" b="1" dirty="0"/>
              <a:t>placeholders</a:t>
            </a:r>
            <a:r>
              <a:rPr lang="en-US" sz="2400" dirty="0"/>
              <a:t> may </a:t>
            </a:r>
            <a:r>
              <a:rPr lang="en-US" sz="2400" b="1" dirty="0"/>
              <a:t>move depending </a:t>
            </a:r>
            <a:r>
              <a:rPr lang="en-US" sz="2400" dirty="0"/>
              <a:t>on the </a:t>
            </a:r>
            <a:r>
              <a:rPr lang="en-US" sz="2400" b="1" dirty="0"/>
              <a:t>theme</a:t>
            </a:r>
            <a:r>
              <a:rPr lang="en-US" sz="2400" dirty="0"/>
              <a:t> you </a:t>
            </a:r>
            <a:r>
              <a:rPr lang="en-US" sz="2400" b="1" dirty="0"/>
              <a:t>choose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Applying themes</a:t>
            </a:r>
          </a:p>
          <a:p>
            <a:r>
              <a:rPr lang="en-US" sz="2400" dirty="0"/>
              <a:t>You will </a:t>
            </a:r>
            <a:r>
              <a:rPr lang="en-US" sz="2400" b="1" dirty="0"/>
              <a:t>need</a:t>
            </a:r>
            <a:r>
              <a:rPr lang="en-US" sz="2400" dirty="0"/>
              <a:t> to </a:t>
            </a:r>
            <a:r>
              <a:rPr lang="en-US" sz="2400" b="1" dirty="0"/>
              <a:t>know how </a:t>
            </a:r>
            <a:r>
              <a:rPr lang="en-US" sz="2400" dirty="0"/>
              <a:t>to </a:t>
            </a:r>
            <a:r>
              <a:rPr lang="en-US" sz="2400" b="1" dirty="0"/>
              <a:t>apply</a:t>
            </a:r>
            <a:r>
              <a:rPr lang="en-US" sz="2400" dirty="0"/>
              <a:t> a </a:t>
            </a:r>
            <a:r>
              <a:rPr lang="en-US" sz="2400" b="1" dirty="0"/>
              <a:t>theme</a:t>
            </a:r>
            <a:r>
              <a:rPr lang="en-US" sz="2400" dirty="0"/>
              <a:t> and </a:t>
            </a:r>
            <a:r>
              <a:rPr lang="en-US" sz="2400" b="1" dirty="0"/>
              <a:t>how</a:t>
            </a:r>
            <a:r>
              <a:rPr lang="en-US" sz="2400" dirty="0"/>
              <a:t> to </a:t>
            </a:r>
            <a:r>
              <a:rPr lang="en-US" sz="2400" b="1" dirty="0"/>
              <a:t>switch</a:t>
            </a:r>
            <a:r>
              <a:rPr lang="en-US" sz="2400" dirty="0"/>
              <a:t> to a </a:t>
            </a:r>
            <a:r>
              <a:rPr lang="en-US" sz="2400" b="1" dirty="0"/>
              <a:t>different theme </a:t>
            </a:r>
            <a:r>
              <a:rPr lang="en-US" sz="2400" dirty="0"/>
              <a:t>when</a:t>
            </a:r>
            <a:r>
              <a:rPr lang="en-US" sz="2400" b="1" dirty="0"/>
              <a:t> using themes</a:t>
            </a:r>
            <a:r>
              <a:rPr lang="en-US" sz="2400" dirty="0"/>
              <a:t> to </a:t>
            </a:r>
            <a:r>
              <a:rPr lang="en-US" sz="2400" b="1" dirty="0"/>
              <a:t>create presentations</a:t>
            </a:r>
            <a:r>
              <a:rPr lang="en-US" sz="2400" dirty="0"/>
              <a:t>. </a:t>
            </a:r>
          </a:p>
          <a:p>
            <a:pPr lvl="1"/>
            <a:r>
              <a:rPr lang="en-US" sz="2400" b="1" dirty="0"/>
              <a:t>All</a:t>
            </a:r>
            <a:r>
              <a:rPr lang="en-US" sz="2400" dirty="0"/>
              <a:t> of the </a:t>
            </a:r>
            <a:r>
              <a:rPr lang="en-US" sz="2400" b="1" dirty="0"/>
              <a:t>themes included </a:t>
            </a:r>
            <a:r>
              <a:rPr lang="en-US" sz="2400" dirty="0"/>
              <a:t>in </a:t>
            </a:r>
            <a:r>
              <a:rPr lang="en-US" sz="2400" b="1" dirty="0"/>
              <a:t>PowerPoint </a:t>
            </a:r>
            <a:r>
              <a:rPr lang="en-US" sz="2400" dirty="0"/>
              <a:t>are </a:t>
            </a:r>
            <a:r>
              <a:rPr lang="en-US" sz="2400" b="1" dirty="0"/>
              <a:t>located</a:t>
            </a:r>
            <a:r>
              <a:rPr lang="en-US" sz="2400" dirty="0"/>
              <a:t> in the </a:t>
            </a:r>
            <a:r>
              <a:rPr lang="en-US" sz="2400" b="1" dirty="0"/>
              <a:t>Themes group </a:t>
            </a:r>
            <a:r>
              <a:rPr lang="en-US" sz="2400" dirty="0"/>
              <a:t>on the </a:t>
            </a:r>
            <a:r>
              <a:rPr lang="en-US" sz="2400" b="1" dirty="0"/>
              <a:t>Design tab</a:t>
            </a:r>
            <a:r>
              <a:rPr lang="en-US" sz="2400" dirty="0"/>
              <a:t>. </a:t>
            </a:r>
          </a:p>
          <a:p>
            <a:pPr lvl="1"/>
            <a:r>
              <a:rPr lang="en-US" sz="2400" b="1" dirty="0"/>
              <a:t>Themes </a:t>
            </a:r>
            <a:r>
              <a:rPr lang="en-US" sz="2400" dirty="0"/>
              <a:t>can be </a:t>
            </a:r>
            <a:r>
              <a:rPr lang="en-US" sz="2400" b="1" dirty="0"/>
              <a:t>applied</a:t>
            </a:r>
            <a:r>
              <a:rPr lang="en-US" sz="2400" dirty="0"/>
              <a:t> or </a:t>
            </a:r>
            <a:r>
              <a:rPr lang="en-US" sz="2400" b="1" dirty="0"/>
              <a:t>changed </a:t>
            </a:r>
            <a:r>
              <a:rPr lang="en-US" sz="2400" dirty="0"/>
              <a:t>at </a:t>
            </a:r>
            <a:r>
              <a:rPr lang="en-US" sz="2400" b="1" dirty="0"/>
              <a:t>any time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712660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5B70-F4E6-4C30-920C-B0B9E97C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086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THEMES AND SLIDE LAYOUTS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0054-105D-417A-B875-82AA179B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978"/>
            <a:ext cx="8915400" cy="4466244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apply a theme: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Go 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Design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Themes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Each image represents a theme.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drop-down arrow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access more themes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Hover over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live preview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it in the 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285750">
              <a:buClr>
                <a:srgbClr val="A5301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as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hover over 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kumimoji="0" lang="en-M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95238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A748-76F0-491C-A7C7-E62CD99A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4734"/>
          </a:xfrm>
        </p:spPr>
        <p:txBody>
          <a:bodyPr/>
          <a:lstStyle/>
          <a:p>
            <a:r>
              <a:rPr lang="en-US" dirty="0"/>
              <a:t>WORKING WITH IMAGES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0E32-2AE4-47AA-8B42-6F65FE9B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844"/>
            <a:ext cx="8915400" cy="4432378"/>
          </a:xfrm>
        </p:spPr>
        <p:txBody>
          <a:bodyPr/>
          <a:lstStyle/>
          <a:p>
            <a:r>
              <a:rPr lang="en-US" sz="2400" b="1" dirty="0"/>
              <a:t>Adding images </a:t>
            </a:r>
            <a:r>
              <a:rPr lang="en-US" sz="2400" dirty="0"/>
              <a:t>to your </a:t>
            </a:r>
            <a:r>
              <a:rPr lang="en-US" sz="2400" b="1" dirty="0"/>
              <a:t>presentations</a:t>
            </a:r>
            <a:r>
              <a:rPr lang="en-US" sz="2400" dirty="0"/>
              <a:t> </a:t>
            </a:r>
            <a:r>
              <a:rPr lang="en-US" sz="2400" b="1" dirty="0"/>
              <a:t>makes</a:t>
            </a:r>
            <a:r>
              <a:rPr lang="en-US" sz="2400" dirty="0"/>
              <a:t> them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interesting</a:t>
            </a:r>
            <a:r>
              <a:rPr lang="en-US" sz="2400" dirty="0"/>
              <a:t> and </a:t>
            </a:r>
            <a:r>
              <a:rPr lang="en-US" sz="2400" b="1" dirty="0"/>
              <a:t>engaging</a:t>
            </a:r>
            <a:r>
              <a:rPr lang="en-US" sz="2400" dirty="0"/>
              <a:t>. </a:t>
            </a:r>
          </a:p>
          <a:p>
            <a:r>
              <a:rPr lang="en-US" sz="2400" b="1" dirty="0"/>
              <a:t>Pictures</a:t>
            </a:r>
            <a:r>
              <a:rPr lang="en-US" sz="2400" dirty="0"/>
              <a:t>, </a:t>
            </a:r>
            <a:r>
              <a:rPr lang="en-US" sz="2400" b="1" dirty="0"/>
              <a:t>clip art</a:t>
            </a:r>
            <a:r>
              <a:rPr lang="en-US" sz="2400" dirty="0"/>
              <a:t>, and </a:t>
            </a:r>
            <a:r>
              <a:rPr lang="en-US" sz="2400" b="1" dirty="0"/>
              <a:t>screenshots</a:t>
            </a:r>
            <a:r>
              <a:rPr lang="en-US" sz="2400" dirty="0"/>
              <a:t> can be </a:t>
            </a:r>
            <a:r>
              <a:rPr lang="en-US" sz="2400" b="1" dirty="0"/>
              <a:t>inserted</a:t>
            </a:r>
            <a:r>
              <a:rPr lang="en-US" sz="2400" dirty="0"/>
              <a:t> into </a:t>
            </a:r>
            <a:r>
              <a:rPr lang="en-US" sz="2400" b="1" dirty="0"/>
              <a:t>PowerPoint</a:t>
            </a:r>
            <a:r>
              <a:rPr lang="en-US" sz="2400" dirty="0"/>
              <a:t> presentations to </a:t>
            </a:r>
            <a:r>
              <a:rPr lang="en-US" sz="2400" b="1" dirty="0"/>
              <a:t>help</a:t>
            </a:r>
            <a:r>
              <a:rPr lang="en-US" sz="2400" dirty="0"/>
              <a:t> you </a:t>
            </a:r>
            <a:r>
              <a:rPr lang="en-US" sz="2400" b="1" dirty="0"/>
              <a:t>effectively communicate </a:t>
            </a:r>
            <a:r>
              <a:rPr lang="en-US" sz="2400" dirty="0"/>
              <a:t>your </a:t>
            </a:r>
            <a:r>
              <a:rPr lang="en-US" sz="2400" b="1" dirty="0"/>
              <a:t>ideas</a:t>
            </a:r>
            <a:r>
              <a:rPr lang="en-US" sz="2400" dirty="0"/>
              <a:t> to your </a:t>
            </a:r>
            <a:r>
              <a:rPr lang="en-US" sz="2400" b="1" dirty="0"/>
              <a:t>audience</a:t>
            </a:r>
            <a:r>
              <a:rPr lang="en-US" sz="2400" dirty="0"/>
              <a:t>. </a:t>
            </a:r>
          </a:p>
          <a:p>
            <a:r>
              <a:rPr lang="en-US" sz="2400" dirty="0"/>
              <a:t>We will look at how to </a:t>
            </a:r>
            <a:r>
              <a:rPr lang="en-US" sz="2400" b="1" dirty="0"/>
              <a:t>insert</a:t>
            </a:r>
            <a:r>
              <a:rPr lang="en-US" sz="2400" dirty="0"/>
              <a:t> and </a:t>
            </a:r>
            <a:r>
              <a:rPr lang="en-US" sz="2400" b="1" dirty="0"/>
              <a:t>manipulate pictures</a:t>
            </a:r>
            <a:r>
              <a:rPr lang="en-US" sz="2400" dirty="0"/>
              <a:t>, </a:t>
            </a:r>
            <a:r>
              <a:rPr lang="en-US" sz="2400" b="1" dirty="0"/>
              <a:t>clip art</a:t>
            </a:r>
            <a:r>
              <a:rPr lang="en-US" sz="2400" dirty="0"/>
              <a:t>, and </a:t>
            </a:r>
            <a:r>
              <a:rPr lang="en-US" sz="2400" b="1" dirty="0"/>
              <a:t>screenshots</a:t>
            </a:r>
            <a:r>
              <a:rPr lang="en-US" sz="2400" dirty="0"/>
              <a:t> into our </a:t>
            </a:r>
            <a:r>
              <a:rPr lang="en-US" sz="2400" b="1" dirty="0"/>
              <a:t>slides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670804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41D4-1116-46AE-ACA6-23F4347C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023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IMAGES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3DAA-A7B1-4FBA-8CCD-6CB07761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Adding clip art </a:t>
            </a:r>
            <a:r>
              <a:rPr lang="en-US" sz="2400" dirty="0"/>
              <a:t>and </a:t>
            </a:r>
            <a:r>
              <a:rPr lang="en-US" sz="2400" b="1" dirty="0"/>
              <a:t>pictures</a:t>
            </a:r>
            <a:r>
              <a:rPr lang="en-US" sz="2400" dirty="0"/>
              <a:t> to your </a:t>
            </a:r>
            <a:r>
              <a:rPr lang="en-US" sz="2400" b="1" dirty="0"/>
              <a:t>presentation</a:t>
            </a:r>
            <a:r>
              <a:rPr lang="en-US" sz="2400" dirty="0"/>
              <a:t> can be a </a:t>
            </a:r>
            <a:r>
              <a:rPr lang="en-US" sz="2400" b="1" dirty="0"/>
              <a:t>great way </a:t>
            </a:r>
            <a:r>
              <a:rPr lang="en-US" sz="2400" dirty="0"/>
              <a:t>to </a:t>
            </a:r>
            <a:r>
              <a:rPr lang="en-US" sz="2400" b="1" dirty="0"/>
              <a:t>illustrate important information </a:t>
            </a:r>
            <a:r>
              <a:rPr lang="en-US" sz="2400" dirty="0"/>
              <a:t>or </a:t>
            </a:r>
            <a:r>
              <a:rPr lang="en-US" sz="2400" b="1" dirty="0"/>
              <a:t>add decorative accents </a:t>
            </a:r>
            <a:r>
              <a:rPr lang="en-US" sz="2400" dirty="0"/>
              <a:t>to </a:t>
            </a:r>
            <a:r>
              <a:rPr lang="en-US" sz="2400" b="1" dirty="0"/>
              <a:t>existing text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</a:t>
            </a:r>
            <a:r>
              <a:rPr lang="en-US" sz="2400" b="1" dirty="0"/>
              <a:t>insert images </a:t>
            </a:r>
            <a:r>
              <a:rPr lang="en-US" sz="2400" dirty="0"/>
              <a:t>from </a:t>
            </a:r>
            <a:r>
              <a:rPr lang="en-US" sz="2400" b="1" dirty="0"/>
              <a:t>your computer</a:t>
            </a:r>
            <a:r>
              <a:rPr lang="en-US" sz="2400" dirty="0"/>
              <a:t>, </a:t>
            </a:r>
            <a:r>
              <a:rPr lang="en-US" sz="2400" b="1" dirty="0"/>
              <a:t>search Microsoft's large selection</a:t>
            </a:r>
            <a:r>
              <a:rPr lang="en-US" sz="2400" dirty="0"/>
              <a:t> of </a:t>
            </a:r>
            <a:r>
              <a:rPr lang="en-US" sz="2400" b="1" dirty="0"/>
              <a:t>clip art</a:t>
            </a:r>
            <a:r>
              <a:rPr lang="en-US" sz="2400" dirty="0"/>
              <a:t> to </a:t>
            </a:r>
            <a:r>
              <a:rPr lang="en-US" sz="2400" b="1" dirty="0"/>
              <a:t>find</a:t>
            </a:r>
            <a:r>
              <a:rPr lang="en-US" sz="2400" dirty="0"/>
              <a:t> the </a:t>
            </a:r>
            <a:r>
              <a:rPr lang="en-US" sz="2400" b="1" dirty="0"/>
              <a:t>image</a:t>
            </a:r>
            <a:r>
              <a:rPr lang="en-US" sz="2400" dirty="0"/>
              <a:t> you </a:t>
            </a:r>
            <a:r>
              <a:rPr lang="en-US" sz="2400" b="1" dirty="0"/>
              <a:t>need</a:t>
            </a:r>
            <a:r>
              <a:rPr lang="en-US" sz="2400" dirty="0"/>
              <a:t>, or </a:t>
            </a:r>
            <a:r>
              <a:rPr lang="en-US" sz="2400" b="1" dirty="0"/>
              <a:t>add a screenshot </a:t>
            </a:r>
            <a:r>
              <a:rPr lang="en-US" sz="2400" dirty="0"/>
              <a:t>of your own. </a:t>
            </a:r>
          </a:p>
          <a:p>
            <a:r>
              <a:rPr lang="en-US" sz="2400" b="1" dirty="0"/>
              <a:t>Once</a:t>
            </a:r>
            <a:r>
              <a:rPr lang="en-US" sz="2400" dirty="0"/>
              <a:t> an </a:t>
            </a:r>
            <a:r>
              <a:rPr lang="en-US" sz="2400" b="1" dirty="0"/>
              <a:t>image</a:t>
            </a:r>
            <a:r>
              <a:rPr lang="en-US" sz="2400" dirty="0"/>
              <a:t> has been </a:t>
            </a:r>
            <a:r>
              <a:rPr lang="en-US" sz="2400" b="1" dirty="0"/>
              <a:t>inserted</a:t>
            </a:r>
            <a:r>
              <a:rPr lang="en-US" sz="2400" dirty="0"/>
              <a:t>, you can </a:t>
            </a:r>
            <a:r>
              <a:rPr lang="en-US" sz="2400" b="1" dirty="0"/>
              <a:t>resize</a:t>
            </a:r>
            <a:r>
              <a:rPr lang="en-US" sz="2400" dirty="0"/>
              <a:t> and </a:t>
            </a:r>
            <a:r>
              <a:rPr lang="en-US" sz="2400" b="1" dirty="0"/>
              <a:t>move</a:t>
            </a:r>
            <a:r>
              <a:rPr lang="en-US" sz="2400" dirty="0"/>
              <a:t> it </a:t>
            </a:r>
            <a:r>
              <a:rPr lang="en-US" sz="2400" b="1" dirty="0"/>
              <a:t>to</a:t>
            </a:r>
            <a:r>
              <a:rPr lang="en-US" sz="2400" dirty="0"/>
              <a:t> the </a:t>
            </a:r>
            <a:r>
              <a:rPr lang="en-US" sz="2400" b="1" dirty="0"/>
              <a:t>location</a:t>
            </a:r>
            <a:r>
              <a:rPr lang="en-US" sz="2400" dirty="0"/>
              <a:t> you </a:t>
            </a:r>
            <a:r>
              <a:rPr lang="en-US" sz="2400" b="1" dirty="0"/>
              <a:t>want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To insert an image from a file: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Click</a:t>
            </a:r>
            <a:r>
              <a:rPr lang="en-US" sz="2400" dirty="0"/>
              <a:t> on the </a:t>
            </a:r>
            <a:r>
              <a:rPr lang="en-US" sz="2400" b="1" dirty="0"/>
              <a:t>Insert tab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Pictures command </a:t>
            </a:r>
            <a:r>
              <a:rPr lang="en-US" sz="2400" dirty="0"/>
              <a:t>in the </a:t>
            </a:r>
            <a:r>
              <a:rPr lang="en-US" sz="2400" b="1" dirty="0"/>
              <a:t>Images group</a:t>
            </a:r>
            <a:r>
              <a:rPr lang="en-US" sz="2400" dirty="0"/>
              <a:t>.</a:t>
            </a:r>
          </a:p>
          <a:p>
            <a:pPr lvl="2"/>
            <a:r>
              <a:rPr lang="en-US" sz="2200" b="1" dirty="0"/>
              <a:t>Select</a:t>
            </a:r>
            <a:r>
              <a:rPr lang="en-US" sz="2200" dirty="0"/>
              <a:t> where you </a:t>
            </a:r>
            <a:r>
              <a:rPr lang="en-US" sz="2200" b="1" dirty="0"/>
              <a:t>want</a:t>
            </a:r>
            <a:r>
              <a:rPr lang="en-US" sz="2200" dirty="0"/>
              <a:t> to </a:t>
            </a:r>
            <a:r>
              <a:rPr lang="en-US" sz="2200" b="1" dirty="0"/>
              <a:t>select</a:t>
            </a:r>
            <a:r>
              <a:rPr lang="en-US" sz="2200" dirty="0"/>
              <a:t> the </a:t>
            </a:r>
            <a:r>
              <a:rPr lang="en-US" sz="2200" b="1" dirty="0"/>
              <a:t>picture from </a:t>
            </a:r>
            <a:r>
              <a:rPr lang="en-US" sz="2200" dirty="0"/>
              <a:t>(Device or Online Picture) .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/>
              <a:t>Insert Picture dialog box</a:t>
            </a:r>
            <a:r>
              <a:rPr lang="en-US" sz="2400" dirty="0"/>
              <a:t> appears.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303973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991-4D0D-4AC0-9E17-D5BE4C08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59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IMAGES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9858-C953-4493-B8B0-D2822ABB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9708"/>
            <a:ext cx="8915400" cy="4471514"/>
          </a:xfrm>
        </p:spPr>
        <p:txBody>
          <a:bodyPr/>
          <a:lstStyle/>
          <a:p>
            <a:pPr lvl="1"/>
            <a:r>
              <a:rPr lang="en-US" sz="2400" dirty="0"/>
              <a:t>3.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desired image file</a:t>
            </a:r>
            <a:r>
              <a:rPr lang="en-US" sz="2400" dirty="0"/>
              <a:t>, then </a:t>
            </a:r>
            <a:r>
              <a:rPr lang="en-US" sz="2400" b="1" dirty="0"/>
              <a:t>click Insert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4. The </a:t>
            </a:r>
            <a:r>
              <a:rPr lang="en-US" sz="2400" b="1" dirty="0"/>
              <a:t>picture </a:t>
            </a:r>
            <a:r>
              <a:rPr lang="en-US" sz="2400" dirty="0"/>
              <a:t>will </a:t>
            </a:r>
            <a:r>
              <a:rPr lang="en-US" sz="2400" b="1" dirty="0"/>
              <a:t>appear</a:t>
            </a:r>
            <a:r>
              <a:rPr lang="en-US" sz="2400" dirty="0"/>
              <a:t> in your </a:t>
            </a:r>
            <a:r>
              <a:rPr lang="en-US" sz="2400" b="1" dirty="0"/>
              <a:t>slide</a:t>
            </a:r>
            <a:r>
              <a:rPr lang="en-US" sz="2400" dirty="0"/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 select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Picture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Device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Online Pictures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ommand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placeholder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images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1"/>
            <a:endParaRPr lang="en-US" dirty="0"/>
          </a:p>
          <a:p>
            <a:endParaRPr lang="en-M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F812B-5EB1-41E2-863D-EB64235A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48" y="3374843"/>
            <a:ext cx="4502727" cy="273191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E8D081-4352-4A78-AE82-59F992F05E29}"/>
              </a:ext>
            </a:extLst>
          </p:cNvPr>
          <p:cNvCxnSpPr/>
          <p:nvPr/>
        </p:nvCxnSpPr>
        <p:spPr>
          <a:xfrm>
            <a:off x="6848384" y="4838055"/>
            <a:ext cx="9144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3F48D-3AD6-4F8F-A7DC-99A2D756368A}"/>
              </a:ext>
            </a:extLst>
          </p:cNvPr>
          <p:cNvSpPr txBox="1"/>
          <p:nvPr/>
        </p:nvSpPr>
        <p:spPr>
          <a:xfrm>
            <a:off x="5343617" y="4556132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Insert Picture from Device</a:t>
            </a:r>
            <a:endParaRPr lang="en-MW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F8EA5-2210-43D4-8E41-A60DDF40F8B1}"/>
              </a:ext>
            </a:extLst>
          </p:cNvPr>
          <p:cNvCxnSpPr>
            <a:cxnSpLocks/>
          </p:cNvCxnSpPr>
          <p:nvPr/>
        </p:nvCxnSpPr>
        <p:spPr>
          <a:xfrm flipH="1">
            <a:off x="8314524" y="4849826"/>
            <a:ext cx="779363" cy="890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4DA93E-D5CF-4E22-BD79-1AC368D6CC4D}"/>
              </a:ext>
            </a:extLst>
          </p:cNvPr>
          <p:cNvSpPr txBox="1"/>
          <p:nvPr/>
        </p:nvSpPr>
        <p:spPr>
          <a:xfrm>
            <a:off x="9049203" y="4331128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Insert Online Picture</a:t>
            </a:r>
            <a:endParaRPr lang="en-MW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2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7CCB-2DB8-4EF4-A1A9-814A5262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SCREENSHOTS</a:t>
            </a:r>
            <a:br>
              <a:rPr lang="en-US" dirty="0"/>
            </a:b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15C1-480D-4074-9A12-9FEFA068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533"/>
            <a:ext cx="8915400" cy="4522689"/>
          </a:xfrm>
        </p:spPr>
        <p:txBody>
          <a:bodyPr>
            <a:normAutofit fontScale="92500"/>
          </a:bodyPr>
          <a:lstStyle/>
          <a:p>
            <a:r>
              <a:rPr lang="en-US" sz="2600" b="1" dirty="0"/>
              <a:t>Screenshots</a:t>
            </a:r>
            <a:r>
              <a:rPr lang="en-US" sz="2600" dirty="0"/>
              <a:t> are </a:t>
            </a:r>
            <a:r>
              <a:rPr lang="en-US" sz="2600" b="1" dirty="0"/>
              <a:t>pictures </a:t>
            </a:r>
            <a:r>
              <a:rPr lang="en-US" sz="2600" dirty="0"/>
              <a:t>that </a:t>
            </a:r>
            <a:r>
              <a:rPr lang="en-US" sz="2600" b="1" dirty="0"/>
              <a:t>capture</a:t>
            </a:r>
            <a:r>
              <a:rPr lang="en-US" sz="2600" dirty="0"/>
              <a:t> the </a:t>
            </a:r>
            <a:r>
              <a:rPr lang="en-US" sz="2600" b="1" dirty="0"/>
              <a:t>visible windows </a:t>
            </a:r>
            <a:r>
              <a:rPr lang="en-US" sz="2600" dirty="0"/>
              <a:t>and </a:t>
            </a:r>
            <a:r>
              <a:rPr lang="en-US" sz="2600" b="1" dirty="0"/>
              <a:t>items displayed</a:t>
            </a:r>
            <a:r>
              <a:rPr lang="en-US" sz="2600" dirty="0"/>
              <a:t> on your </a:t>
            </a:r>
            <a:r>
              <a:rPr lang="en-US" sz="2600" b="1" dirty="0"/>
              <a:t>computer screen</a:t>
            </a:r>
            <a:r>
              <a:rPr lang="en-US" sz="2600" dirty="0"/>
              <a:t>. </a:t>
            </a:r>
          </a:p>
          <a:p>
            <a:r>
              <a:rPr lang="en-US" sz="2600" dirty="0"/>
              <a:t>They may i</a:t>
            </a:r>
            <a:r>
              <a:rPr lang="en-US" sz="2600" b="1" dirty="0"/>
              <a:t>nclude</a:t>
            </a:r>
            <a:r>
              <a:rPr lang="en-US" sz="2600" dirty="0"/>
              <a:t> an </a:t>
            </a:r>
            <a:r>
              <a:rPr lang="en-US" sz="2600" b="1" dirty="0"/>
              <a:t>open window </a:t>
            </a:r>
            <a:r>
              <a:rPr lang="en-US" sz="2600" dirty="0"/>
              <a:t>of a </a:t>
            </a:r>
            <a:r>
              <a:rPr lang="en-US" sz="2600" b="1" dirty="0"/>
              <a:t>website</a:t>
            </a:r>
            <a:r>
              <a:rPr lang="en-US" sz="2600" dirty="0"/>
              <a:t>, </a:t>
            </a:r>
            <a:r>
              <a:rPr lang="en-US" sz="2600" b="1" dirty="0"/>
              <a:t>items</a:t>
            </a:r>
            <a:r>
              <a:rPr lang="en-US" sz="2600" dirty="0"/>
              <a:t> on your </a:t>
            </a:r>
            <a:r>
              <a:rPr lang="en-US" sz="2600" b="1" dirty="0"/>
              <a:t>desktop</a:t>
            </a:r>
            <a:r>
              <a:rPr lang="en-US" sz="2600" dirty="0"/>
              <a:t>, or an </a:t>
            </a:r>
            <a:r>
              <a:rPr lang="en-US" sz="2600" b="1" dirty="0"/>
              <a:t>open program</a:t>
            </a:r>
            <a:r>
              <a:rPr lang="en-US" sz="2600" dirty="0"/>
              <a:t>, like the </a:t>
            </a:r>
            <a:r>
              <a:rPr lang="en-US" sz="2600" b="1" dirty="0"/>
              <a:t>PowerPoint images </a:t>
            </a:r>
            <a:r>
              <a:rPr lang="en-US" sz="2600" dirty="0"/>
              <a:t>displayed in some of our slides.</a:t>
            </a:r>
          </a:p>
          <a:p>
            <a:pPr lvl="1"/>
            <a:r>
              <a:rPr lang="en-US" sz="2600" dirty="0"/>
              <a:t>These </a:t>
            </a:r>
            <a:r>
              <a:rPr lang="en-US" sz="2600" b="1" dirty="0"/>
              <a:t>images</a:t>
            </a:r>
            <a:r>
              <a:rPr lang="en-US" sz="2600" dirty="0"/>
              <a:t> can be </a:t>
            </a:r>
            <a:r>
              <a:rPr lang="en-US" sz="2600" b="1" dirty="0"/>
              <a:t>useful </a:t>
            </a:r>
            <a:r>
              <a:rPr lang="en-US" sz="2600" dirty="0"/>
              <a:t>for </a:t>
            </a:r>
            <a:r>
              <a:rPr lang="en-US" sz="2600" b="1" dirty="0"/>
              <a:t>explaining</a:t>
            </a:r>
            <a:r>
              <a:rPr lang="en-US" sz="2600" dirty="0"/>
              <a:t> or </a:t>
            </a:r>
            <a:r>
              <a:rPr lang="en-US" sz="2600" b="1" dirty="0"/>
              <a:t>displaying</a:t>
            </a:r>
            <a:r>
              <a:rPr lang="en-US" sz="2600" dirty="0"/>
              <a:t> </a:t>
            </a:r>
            <a:r>
              <a:rPr lang="en-US" sz="2600" b="1" dirty="0"/>
              <a:t>computer programs</a:t>
            </a:r>
            <a:r>
              <a:rPr lang="en-US" sz="2600" dirty="0"/>
              <a:t>, </a:t>
            </a:r>
            <a:r>
              <a:rPr lang="en-US" sz="2600" b="1" dirty="0"/>
              <a:t>functions</a:t>
            </a:r>
            <a:r>
              <a:rPr lang="en-US" sz="2600" dirty="0"/>
              <a:t>, and </a:t>
            </a:r>
            <a:r>
              <a:rPr lang="en-US" sz="2600" b="1" dirty="0"/>
              <a:t>websites</a:t>
            </a:r>
            <a:r>
              <a:rPr lang="en-US" sz="2600" dirty="0"/>
              <a:t>. </a:t>
            </a:r>
          </a:p>
          <a:p>
            <a:pPr lvl="1"/>
            <a:r>
              <a:rPr lang="en-US" sz="2600" b="1" dirty="0"/>
              <a:t>PowerPoint allows </a:t>
            </a:r>
            <a:r>
              <a:rPr lang="en-US" sz="2600" dirty="0"/>
              <a:t>you to </a:t>
            </a:r>
            <a:r>
              <a:rPr lang="en-US" sz="2600" b="1" dirty="0"/>
              <a:t>capture</a:t>
            </a:r>
            <a:r>
              <a:rPr lang="en-US" sz="2600" dirty="0"/>
              <a:t> an </a:t>
            </a:r>
            <a:r>
              <a:rPr lang="en-US" sz="2600" b="1" dirty="0"/>
              <a:t>image</a:t>
            </a:r>
            <a:r>
              <a:rPr lang="en-US" sz="2600" dirty="0"/>
              <a:t> of an </a:t>
            </a:r>
            <a:r>
              <a:rPr lang="en-US" sz="2600" b="1" dirty="0"/>
              <a:t>entire window </a:t>
            </a:r>
            <a:r>
              <a:rPr lang="en-US" sz="2600" dirty="0"/>
              <a:t>or a </a:t>
            </a:r>
            <a:r>
              <a:rPr lang="en-US" sz="2600" b="1" dirty="0"/>
              <a:t>screen clipping </a:t>
            </a:r>
            <a:r>
              <a:rPr lang="en-US" sz="2600" dirty="0"/>
              <a:t>of </a:t>
            </a:r>
            <a:r>
              <a:rPr lang="en-US" sz="2600" b="1" dirty="0"/>
              <a:t>part</a:t>
            </a:r>
            <a:r>
              <a:rPr lang="en-US" sz="2600" dirty="0"/>
              <a:t> of </a:t>
            </a:r>
            <a:r>
              <a:rPr lang="en-US" sz="2600" b="1" dirty="0"/>
              <a:t>a window</a:t>
            </a:r>
            <a:r>
              <a:rPr lang="en-US" sz="26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993537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574D-F55A-42D0-A0F8-5341CF7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023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INSERTING SCREENSHOTS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569C-1FA0-4896-B6CD-08F4B785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insert screenshots of a window: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Screenshot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Images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Available Windows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desktop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285750">
              <a:buClr>
                <a:srgbClr val="A53010"/>
              </a:buCl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window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capture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screenshot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screenshot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8345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C6CE-2662-4685-9478-F814AF8D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EAE5-C794-487A-9C3F-2C83B997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Ribbon across </a:t>
            </a:r>
            <a:r>
              <a:rPr lang="en-US" sz="2400" dirty="0"/>
              <a:t>the </a:t>
            </a:r>
            <a:r>
              <a:rPr lang="en-US" sz="2400" b="1" dirty="0"/>
              <a:t>top</a:t>
            </a:r>
            <a:r>
              <a:rPr lang="en-US" sz="2400" dirty="0"/>
              <a:t> of the </a:t>
            </a:r>
            <a:r>
              <a:rPr lang="en-US" sz="2400" b="1" dirty="0"/>
              <a:t>window contains </a:t>
            </a:r>
            <a:r>
              <a:rPr lang="en-US" sz="2400" dirty="0"/>
              <a:t>a </a:t>
            </a:r>
            <a:r>
              <a:rPr lang="en-US" sz="2400" b="1" dirty="0"/>
              <a:t>set</a:t>
            </a:r>
            <a:r>
              <a:rPr lang="en-US" sz="2400" dirty="0"/>
              <a:t> of </a:t>
            </a:r>
            <a:r>
              <a:rPr lang="en-US" sz="2400" b="1" dirty="0"/>
              <a:t>tabs</a:t>
            </a:r>
            <a:r>
              <a:rPr lang="en-US" sz="2400" dirty="0"/>
              <a:t>; </a:t>
            </a:r>
            <a:r>
              <a:rPr lang="en-US" sz="2400" b="1" dirty="0"/>
              <a:t>each tab </a:t>
            </a:r>
            <a:r>
              <a:rPr lang="en-US" sz="2400" dirty="0"/>
              <a:t>has a </a:t>
            </a:r>
            <a:r>
              <a:rPr lang="en-US" sz="2400" b="1" dirty="0"/>
              <a:t>different collection </a:t>
            </a:r>
            <a:r>
              <a:rPr lang="en-US" sz="2400" dirty="0"/>
              <a:t>of </a:t>
            </a:r>
            <a:r>
              <a:rPr lang="en-US" sz="2400" b="1" dirty="0"/>
              <a:t>groups</a:t>
            </a:r>
            <a:r>
              <a:rPr lang="en-US" sz="2400" dirty="0"/>
              <a:t> and </a:t>
            </a:r>
            <a:r>
              <a:rPr lang="en-US" sz="2400" b="1" dirty="0"/>
              <a:t>buttons</a:t>
            </a:r>
            <a:r>
              <a:rPr lang="en-US" sz="2400" dirty="0"/>
              <a:t> on it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related commands</a:t>
            </a:r>
            <a:r>
              <a:rPr lang="en-US" sz="2400" dirty="0"/>
              <a:t>. </a:t>
            </a:r>
          </a:p>
          <a:p>
            <a:r>
              <a:rPr lang="en-US" sz="2400" b="1" dirty="0"/>
              <a:t>Additional contextual tabs appear</a:t>
            </a:r>
            <a:r>
              <a:rPr lang="en-US" sz="2400" dirty="0"/>
              <a:t> when you </a:t>
            </a:r>
            <a:r>
              <a:rPr lang="en-US" sz="2400" b="1" dirty="0"/>
              <a:t>select </a:t>
            </a:r>
            <a:r>
              <a:rPr lang="en-US" sz="2400" dirty="0"/>
              <a:t>certain </a:t>
            </a:r>
            <a:r>
              <a:rPr lang="en-US" sz="2400" b="1" dirty="0"/>
              <a:t>types</a:t>
            </a:r>
            <a:r>
              <a:rPr lang="en-US" sz="2400" dirty="0"/>
              <a:t> of </a:t>
            </a:r>
            <a:r>
              <a:rPr lang="en-US" sz="2400" b="1" dirty="0"/>
              <a:t>content</a:t>
            </a:r>
            <a:r>
              <a:rPr lang="en-US" sz="2400" dirty="0"/>
              <a:t>, such as </a:t>
            </a:r>
            <a:r>
              <a:rPr lang="en-US" sz="2400" b="1" dirty="0"/>
              <a:t>graphics</a:t>
            </a:r>
            <a:r>
              <a:rPr lang="en-US" sz="2400" dirty="0"/>
              <a:t> or </a:t>
            </a:r>
            <a:r>
              <a:rPr lang="en-US" sz="2400" b="1" dirty="0"/>
              <a:t>tables</a:t>
            </a:r>
            <a:r>
              <a:rPr lang="en-US" sz="2400" dirty="0"/>
              <a:t>. </a:t>
            </a:r>
          </a:p>
          <a:p>
            <a:r>
              <a:rPr lang="en-US" sz="2400" dirty="0"/>
              <a:t>In </a:t>
            </a:r>
            <a:r>
              <a:rPr lang="en-US" sz="2400" b="1" dirty="0"/>
              <a:t>addition</a:t>
            </a:r>
            <a:r>
              <a:rPr lang="en-US" sz="2400" dirty="0"/>
              <a:t> to the </a:t>
            </a:r>
            <a:r>
              <a:rPr lang="en-US" sz="2400" b="1" dirty="0"/>
              <a:t>Ribbon</a:t>
            </a:r>
            <a:r>
              <a:rPr lang="en-US" sz="2400" dirty="0"/>
              <a:t>, </a:t>
            </a:r>
            <a:r>
              <a:rPr lang="en-US" sz="2400" b="1" dirty="0"/>
              <a:t>PowerPoint</a:t>
            </a:r>
            <a:r>
              <a:rPr lang="en-US" sz="2400" dirty="0"/>
              <a:t> also </a:t>
            </a:r>
            <a:r>
              <a:rPr lang="en-US" sz="2400" b="1" dirty="0"/>
              <a:t>offers tools </a:t>
            </a:r>
            <a:r>
              <a:rPr lang="en-US" sz="2400" dirty="0"/>
              <a:t>and </a:t>
            </a:r>
            <a:r>
              <a:rPr lang="en-US" sz="2400" b="1" dirty="0"/>
              <a:t>commands</a:t>
            </a:r>
            <a:r>
              <a:rPr lang="en-US" sz="2400" dirty="0"/>
              <a:t> on the </a:t>
            </a:r>
            <a:r>
              <a:rPr lang="en-US" sz="2400" b="1" dirty="0"/>
              <a:t>File menu </a:t>
            </a:r>
            <a:r>
              <a:rPr lang="en-US" sz="2400" dirty="0"/>
              <a:t>(also </a:t>
            </a:r>
            <a:r>
              <a:rPr lang="en-US" sz="2400" b="1" dirty="0"/>
              <a:t>known</a:t>
            </a:r>
            <a:r>
              <a:rPr lang="en-US" sz="2400" dirty="0"/>
              <a:t> as </a:t>
            </a:r>
            <a:r>
              <a:rPr lang="en-US" sz="2400" b="1" dirty="0"/>
              <a:t>Backstage view</a:t>
            </a:r>
            <a:r>
              <a:rPr lang="en-US" sz="2400" dirty="0"/>
              <a:t>), a </a:t>
            </a:r>
            <a:r>
              <a:rPr lang="en-US" sz="2400" b="1" dirty="0"/>
              <a:t>Quick Access toolbar</a:t>
            </a:r>
            <a:r>
              <a:rPr lang="en-US" sz="2400" dirty="0"/>
              <a:t>, a </a:t>
            </a:r>
            <a:r>
              <a:rPr lang="en-US" sz="2400" b="1" dirty="0"/>
              <a:t>floating mini-toolbar</a:t>
            </a:r>
            <a:r>
              <a:rPr lang="en-US" sz="2400" dirty="0"/>
              <a:t>, and a </a:t>
            </a:r>
            <a:r>
              <a:rPr lang="en-US" sz="2400" b="1" dirty="0"/>
              <a:t>status bar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854795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702-673B-4346-B340-236BA423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134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INSERTING SCREEN CLIPPING 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3C36-792C-486D-AF59-62B612D7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7244"/>
            <a:ext cx="8915400" cy="45339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To insert a screen clipping from a window: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Insert tab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Screenshot command</a:t>
            </a:r>
            <a:r>
              <a:rPr lang="en-US" sz="2400" dirty="0"/>
              <a:t>, then </a:t>
            </a:r>
            <a:r>
              <a:rPr lang="en-US" sz="2400" b="1" dirty="0"/>
              <a:t>select Screen Clipping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A </a:t>
            </a:r>
            <a:r>
              <a:rPr lang="en-US" sz="2400" b="1" dirty="0"/>
              <a:t>faded view </a:t>
            </a:r>
            <a:r>
              <a:rPr lang="en-US" sz="2400" dirty="0"/>
              <a:t>of your </a:t>
            </a:r>
            <a:r>
              <a:rPr lang="en-US" sz="2400" b="1" dirty="0"/>
              <a:t>current desktop </a:t>
            </a:r>
            <a:r>
              <a:rPr lang="en-US" sz="2400" dirty="0"/>
              <a:t>will </a:t>
            </a:r>
            <a:r>
              <a:rPr lang="en-US" sz="2400" b="1" dirty="0"/>
              <a:t>appear</a:t>
            </a:r>
            <a:r>
              <a:rPr lang="en-US" sz="2400" dirty="0"/>
              <a:t>, and your </a:t>
            </a:r>
            <a:r>
              <a:rPr lang="en-US" sz="2400" b="1" dirty="0"/>
              <a:t>cursor</a:t>
            </a:r>
            <a:r>
              <a:rPr lang="en-US" sz="2400" dirty="0"/>
              <a:t> will </a:t>
            </a:r>
            <a:r>
              <a:rPr lang="en-US" sz="2400" b="1" dirty="0"/>
              <a:t>turn into </a:t>
            </a:r>
            <a:r>
              <a:rPr lang="en-US" sz="2400" dirty="0"/>
              <a:t>a </a:t>
            </a:r>
            <a:r>
              <a:rPr lang="en-US" sz="2400" b="1" dirty="0"/>
              <a:t>cross shape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4. </a:t>
            </a:r>
            <a:r>
              <a:rPr lang="en-US" sz="2400" b="1" dirty="0"/>
              <a:t>Click, hold</a:t>
            </a:r>
            <a:r>
              <a:rPr lang="en-US" sz="2400" dirty="0"/>
              <a:t>, and </a:t>
            </a:r>
            <a:r>
              <a:rPr lang="en-US" sz="2400" b="1" dirty="0"/>
              <a:t>drag</a:t>
            </a:r>
            <a:r>
              <a:rPr lang="en-US" sz="2400" dirty="0"/>
              <a:t> on the </a:t>
            </a:r>
            <a:r>
              <a:rPr lang="en-US" sz="2400" b="1" dirty="0"/>
              <a:t>area </a:t>
            </a:r>
            <a:r>
              <a:rPr lang="en-US" sz="2400" dirty="0"/>
              <a:t>of the </a:t>
            </a:r>
            <a:r>
              <a:rPr lang="en-US" sz="2400" b="1" dirty="0"/>
              <a:t>window</a:t>
            </a:r>
            <a:r>
              <a:rPr lang="en-US" sz="2400" dirty="0"/>
              <a:t> you </a:t>
            </a:r>
            <a:r>
              <a:rPr lang="en-US" sz="2400" b="1" dirty="0"/>
              <a:t>want </a:t>
            </a:r>
            <a:r>
              <a:rPr lang="en-US" sz="2400" dirty="0"/>
              <a:t>to </a:t>
            </a:r>
            <a:r>
              <a:rPr lang="en-US" sz="2400" b="1" dirty="0"/>
              <a:t>capture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5. The screen clipping will </a:t>
            </a:r>
            <a:r>
              <a:rPr lang="en-US" sz="2400" b="1" dirty="0"/>
              <a:t>appear</a:t>
            </a:r>
            <a:r>
              <a:rPr lang="en-US" sz="2400" dirty="0"/>
              <a:t> in your </a:t>
            </a:r>
            <a:r>
              <a:rPr lang="en-US" sz="2400" b="1" dirty="0"/>
              <a:t>slide</a:t>
            </a:r>
            <a:r>
              <a:rPr lang="en-US" sz="2400" dirty="0"/>
              <a:t>.</a:t>
            </a:r>
          </a:p>
          <a:p>
            <a:pPr lvl="1"/>
            <a:endParaRPr lang="en-US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653780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081C-537D-4FB2-A68E-6F01AA37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8601"/>
          </a:xfrm>
        </p:spPr>
        <p:txBody>
          <a:bodyPr/>
          <a:lstStyle/>
          <a:p>
            <a:r>
              <a:rPr lang="en-US" dirty="0"/>
              <a:t>RESIZING AND MOVING IMAGES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5083-0D7B-4D8C-A76E-35BD8BD5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2711"/>
            <a:ext cx="8915400" cy="4398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Step by Step to resize an image: 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image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Position</a:t>
            </a:r>
            <a:r>
              <a:rPr lang="en-US" sz="2400" dirty="0"/>
              <a:t> your </a:t>
            </a:r>
            <a:r>
              <a:rPr lang="en-US" sz="2400" b="1" dirty="0"/>
              <a:t>mouse</a:t>
            </a:r>
            <a:r>
              <a:rPr lang="en-US" sz="2400" dirty="0"/>
              <a:t> </a:t>
            </a:r>
            <a:r>
              <a:rPr lang="en-US" sz="2400" b="1" dirty="0"/>
              <a:t>over</a:t>
            </a:r>
            <a:r>
              <a:rPr lang="en-US" sz="2400" dirty="0"/>
              <a:t> </a:t>
            </a:r>
            <a:r>
              <a:rPr lang="en-US" sz="2400" b="1" dirty="0"/>
              <a:t>any</a:t>
            </a:r>
            <a:r>
              <a:rPr lang="en-US" sz="2400" dirty="0"/>
              <a:t> </a:t>
            </a:r>
            <a:r>
              <a:rPr lang="en-US" sz="2400" b="1" dirty="0"/>
              <a:t>one</a:t>
            </a:r>
            <a:r>
              <a:rPr lang="en-US" sz="2400" dirty="0"/>
              <a:t> of the </a:t>
            </a:r>
            <a:r>
              <a:rPr lang="en-US" sz="2400" b="1" dirty="0"/>
              <a:t>corner sizing handles</a:t>
            </a:r>
            <a:r>
              <a:rPr lang="en-US" sz="2400" dirty="0"/>
              <a:t>. 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/>
              <a:t>cursor</a:t>
            </a:r>
            <a:r>
              <a:rPr lang="en-US" sz="2400" dirty="0"/>
              <a:t> will </a:t>
            </a:r>
            <a:r>
              <a:rPr lang="en-US" sz="2400" b="1" dirty="0"/>
              <a:t>become </a:t>
            </a:r>
            <a:r>
              <a:rPr lang="en-US" sz="2400" dirty="0"/>
              <a:t>a </a:t>
            </a:r>
            <a:r>
              <a:rPr lang="en-US" sz="2400" b="1" dirty="0"/>
              <a:t>pair</a:t>
            </a:r>
            <a:r>
              <a:rPr lang="en-US" sz="2400" dirty="0"/>
              <a:t> of </a:t>
            </a:r>
            <a:r>
              <a:rPr lang="en-US" sz="2400" b="1" dirty="0"/>
              <a:t>directional arrows 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Click, hold</a:t>
            </a:r>
            <a:r>
              <a:rPr lang="en-US" sz="2400" dirty="0"/>
              <a:t>, and </a:t>
            </a:r>
            <a:r>
              <a:rPr lang="en-US" sz="2400" b="1" dirty="0"/>
              <a:t>drag</a:t>
            </a:r>
            <a:r>
              <a:rPr lang="en-US" sz="2400" dirty="0"/>
              <a:t> your </a:t>
            </a:r>
            <a:r>
              <a:rPr lang="en-US" sz="2400" b="1" dirty="0"/>
              <a:t>mouse</a:t>
            </a:r>
            <a:r>
              <a:rPr lang="en-US" sz="2400" dirty="0"/>
              <a:t> </a:t>
            </a:r>
            <a:r>
              <a:rPr lang="en-US" sz="2400" b="1" dirty="0"/>
              <a:t>until </a:t>
            </a:r>
            <a:r>
              <a:rPr lang="en-US" sz="2400" dirty="0"/>
              <a:t>the </a:t>
            </a:r>
            <a:r>
              <a:rPr lang="en-US" sz="2400" b="1" dirty="0"/>
              <a:t>image</a:t>
            </a:r>
            <a:r>
              <a:rPr lang="en-US" sz="2400" dirty="0"/>
              <a:t> is the </a:t>
            </a:r>
            <a:r>
              <a:rPr lang="en-US" sz="2400" b="1" dirty="0"/>
              <a:t>desired size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4. </a:t>
            </a:r>
            <a:r>
              <a:rPr lang="en-US" sz="2400" b="1" dirty="0"/>
              <a:t>Release</a:t>
            </a:r>
            <a:r>
              <a:rPr lang="en-US" sz="2400" dirty="0"/>
              <a:t> the </a:t>
            </a:r>
            <a:r>
              <a:rPr lang="en-US" sz="2400" b="1" dirty="0"/>
              <a:t>mouse</a:t>
            </a:r>
            <a:r>
              <a:rPr lang="en-US" sz="2400" dirty="0"/>
              <a:t>. The </a:t>
            </a:r>
            <a:r>
              <a:rPr lang="en-US" sz="2400" b="1" dirty="0"/>
              <a:t>image</a:t>
            </a:r>
            <a:r>
              <a:rPr lang="en-US" sz="2400" dirty="0"/>
              <a:t> will be </a:t>
            </a:r>
            <a:r>
              <a:rPr lang="en-US" sz="2400" b="1" dirty="0"/>
              <a:t>resized.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2400" dirty="0"/>
              <a:t>The </a:t>
            </a:r>
            <a:r>
              <a:rPr lang="en-US" sz="2400" b="1" dirty="0"/>
              <a:t>side sizing handles change</a:t>
            </a:r>
            <a:r>
              <a:rPr lang="en-US" sz="2400" dirty="0"/>
              <a:t> the </a:t>
            </a:r>
            <a:r>
              <a:rPr lang="en-US" sz="2400" b="1" dirty="0"/>
              <a:t>image's size </a:t>
            </a:r>
            <a:r>
              <a:rPr lang="en-US" sz="2400" dirty="0"/>
              <a:t>but </a:t>
            </a:r>
            <a:r>
              <a:rPr lang="en-US" sz="2400" b="1" dirty="0"/>
              <a:t>do not keep </a:t>
            </a:r>
            <a:r>
              <a:rPr lang="en-US" sz="2400" dirty="0"/>
              <a:t>the </a:t>
            </a:r>
            <a:r>
              <a:rPr lang="en-US" sz="2400" b="1" dirty="0"/>
              <a:t>same proportions</a:t>
            </a:r>
            <a:r>
              <a:rPr lang="en-US" sz="2400" dirty="0"/>
              <a:t>.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lang="en-US" sz="2400" dirty="0"/>
              <a:t>If you want </a:t>
            </a:r>
            <a:r>
              <a:rPr lang="en-US" sz="2400" b="1" dirty="0"/>
              <a:t>to keep </a:t>
            </a:r>
            <a:r>
              <a:rPr lang="en-US" sz="2400" dirty="0"/>
              <a:t>the </a:t>
            </a:r>
            <a:r>
              <a:rPr lang="en-US" sz="2400" b="1" dirty="0"/>
              <a:t>image's proportions</a:t>
            </a:r>
            <a:r>
              <a:rPr lang="en-US" sz="2400" dirty="0"/>
              <a:t>, </a:t>
            </a:r>
            <a:r>
              <a:rPr lang="en-US" sz="2400" b="1" dirty="0"/>
              <a:t>always use </a:t>
            </a:r>
            <a:r>
              <a:rPr lang="en-US" sz="2400" dirty="0"/>
              <a:t>the </a:t>
            </a:r>
            <a:r>
              <a:rPr lang="en-US" sz="2400" b="1" dirty="0"/>
              <a:t>corner handles</a:t>
            </a:r>
            <a:r>
              <a:rPr lang="en-US" sz="2400" dirty="0"/>
              <a:t>.</a:t>
            </a:r>
          </a:p>
          <a:p>
            <a:pPr lvl="1"/>
            <a:endParaRPr lang="en-US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01682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AF3A-C5F3-439C-9D7E-36D7C6BB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RESIZING AND MOVING IMAGES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79B5-8421-4C43-B045-C285A045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1422"/>
            <a:ext cx="8915400" cy="4409800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 by Step to move an image: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cursor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turn into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cross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arrows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While holding down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mouse button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desired location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Release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mouse button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moved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grey circle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(turns black when you hover over it)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724572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D28-2574-48A8-8BB0-FDB65B7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346"/>
          </a:xfrm>
        </p:spPr>
        <p:txBody>
          <a:bodyPr/>
          <a:lstStyle/>
          <a:p>
            <a:r>
              <a:rPr lang="en-US" dirty="0"/>
              <a:t>POWERPOINT MOVEMEMENTS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2F51-954A-477D-9744-A641E403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0456"/>
            <a:ext cx="8915400" cy="4390766"/>
          </a:xfrm>
        </p:spPr>
        <p:txBody>
          <a:bodyPr/>
          <a:lstStyle/>
          <a:p>
            <a:r>
              <a:rPr lang="en-US" sz="2400" dirty="0"/>
              <a:t>PowerPoint provides </a:t>
            </a:r>
            <a:r>
              <a:rPr lang="en-US" sz="2400" b="1" dirty="0"/>
              <a:t>three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of </a:t>
            </a:r>
            <a:r>
              <a:rPr lang="en-US" sz="2400" b="1" dirty="0"/>
              <a:t>movements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Entrance, emphasis, and exit of elements on a slide itself are controlled by what PowerPoint calls Custom Animations.</a:t>
            </a:r>
          </a:p>
          <a:p>
            <a:pPr lvl="1"/>
            <a:r>
              <a:rPr lang="en-US" sz="2400" dirty="0"/>
              <a:t>Transitions, on the other hand, are movements between slides. These can be animated in a variety of ways.</a:t>
            </a:r>
          </a:p>
          <a:p>
            <a:pPr lvl="1"/>
            <a:r>
              <a:rPr lang="en-US" sz="2400" dirty="0"/>
              <a:t>Custom animation can be used to create small story boards by animating pictures to enter, exit or move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788322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EE96-F2E6-4A14-87F2-FBA5362A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8243"/>
          </a:xfrm>
        </p:spPr>
        <p:txBody>
          <a:bodyPr/>
          <a:lstStyle/>
          <a:p>
            <a:r>
              <a:rPr lang="en-US" dirty="0"/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52BC-F671-4C5E-8D78-DAFB74F2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2353"/>
            <a:ext cx="8915400" cy="4681537"/>
          </a:xfrm>
        </p:spPr>
        <p:txBody>
          <a:bodyPr/>
          <a:lstStyle/>
          <a:p>
            <a:r>
              <a:rPr lang="en-US" sz="2400" b="1" dirty="0"/>
              <a:t>Transitions</a:t>
            </a:r>
            <a:r>
              <a:rPr lang="en-US" sz="2400" dirty="0"/>
              <a:t> are </a:t>
            </a:r>
            <a:r>
              <a:rPr lang="en-US" sz="2400" b="1" dirty="0"/>
              <a:t>animated/motion effects </a:t>
            </a:r>
            <a:r>
              <a:rPr lang="en-US" sz="2400" dirty="0"/>
              <a:t>that </a:t>
            </a:r>
            <a:r>
              <a:rPr lang="en-US" sz="2400" b="1" dirty="0"/>
              <a:t>occur</a:t>
            </a:r>
            <a:r>
              <a:rPr lang="en-US" sz="2400" dirty="0"/>
              <a:t> or add movement when 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Slide Show view, </a:t>
            </a:r>
            <a:r>
              <a:rPr lang="en-US" sz="2400" b="1" dirty="0"/>
              <a:t>moving from one slide </a:t>
            </a:r>
            <a:r>
              <a:rPr lang="en-US" sz="2400" dirty="0"/>
              <a:t>to </a:t>
            </a:r>
            <a:r>
              <a:rPr lang="en-US" sz="2400" b="1" dirty="0"/>
              <a:t>another</a:t>
            </a:r>
            <a:r>
              <a:rPr lang="en-US" sz="2400" dirty="0"/>
              <a:t>. </a:t>
            </a:r>
          </a:p>
          <a:p>
            <a:r>
              <a:rPr lang="en-US" sz="2400" dirty="0"/>
              <a:t>There are </a:t>
            </a:r>
            <a:r>
              <a:rPr lang="en-US" sz="2400" b="1" dirty="0"/>
              <a:t>many transitions </a:t>
            </a:r>
            <a:r>
              <a:rPr lang="en-US" sz="2400" dirty="0"/>
              <a:t>to </a:t>
            </a:r>
            <a:r>
              <a:rPr lang="en-US" sz="2400" b="1" dirty="0"/>
              <a:t>choose from</a:t>
            </a:r>
            <a:r>
              <a:rPr lang="en-US" sz="2400" dirty="0"/>
              <a:t>, </a:t>
            </a:r>
            <a:r>
              <a:rPr lang="en-US" sz="2400" b="1" dirty="0"/>
              <a:t>each</a:t>
            </a:r>
            <a:r>
              <a:rPr lang="en-US" sz="2400" dirty="0"/>
              <a:t> one of which </a:t>
            </a:r>
            <a:r>
              <a:rPr lang="en-US" sz="2400" b="1" dirty="0"/>
              <a:t>allows</a:t>
            </a:r>
            <a:r>
              <a:rPr lang="en-US" sz="2400" dirty="0"/>
              <a:t> you to </a:t>
            </a:r>
            <a:r>
              <a:rPr lang="en-US" sz="2400" b="1" dirty="0"/>
              <a:t>control</a:t>
            </a:r>
            <a:r>
              <a:rPr lang="en-US" sz="2400" dirty="0"/>
              <a:t> the </a:t>
            </a:r>
            <a:r>
              <a:rPr lang="en-US" sz="2400" b="1" dirty="0"/>
              <a:t>speed </a:t>
            </a:r>
            <a:r>
              <a:rPr lang="en-US" sz="2400" dirty="0"/>
              <a:t>and even </a:t>
            </a:r>
            <a:r>
              <a:rPr lang="en-US" sz="2400" b="1" dirty="0"/>
              <a:t>add sound</a:t>
            </a:r>
            <a:r>
              <a:rPr lang="en-US" sz="2400" dirty="0"/>
              <a:t>.</a:t>
            </a:r>
          </a:p>
          <a:p>
            <a:r>
              <a:rPr lang="en-US" sz="2400" dirty="0"/>
              <a:t>We will look at </a:t>
            </a:r>
            <a:r>
              <a:rPr lang="en-US" sz="2400" b="1" dirty="0"/>
              <a:t>how</a:t>
            </a:r>
            <a:r>
              <a:rPr lang="en-US" sz="2400" dirty="0"/>
              <a:t> to </a:t>
            </a:r>
            <a:r>
              <a:rPr lang="en-US" sz="2400" b="1" dirty="0"/>
              <a:t>apply</a:t>
            </a:r>
            <a:r>
              <a:rPr lang="en-US" sz="2400" dirty="0"/>
              <a:t> and </a:t>
            </a:r>
            <a:r>
              <a:rPr lang="en-US" sz="2400" b="1" dirty="0"/>
              <a:t>customize slide transitions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C9D1A-F537-4906-B654-4D298CFD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77" y="4822940"/>
            <a:ext cx="8613270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622A-419A-4D8B-89D9-73457E46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8243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8789-6CE9-4606-AC88-D828E9B8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2353"/>
            <a:ext cx="8915400" cy="435886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transition can </a:t>
            </a:r>
            <a:r>
              <a:rPr lang="en-US" sz="2400" dirty="0"/>
              <a:t>be as </a:t>
            </a:r>
            <a:r>
              <a:rPr lang="en-US" sz="2400" b="1" dirty="0"/>
              <a:t>simple as fading to</a:t>
            </a:r>
            <a:r>
              <a:rPr lang="en-US" sz="2400" dirty="0"/>
              <a:t> the </a:t>
            </a:r>
            <a:r>
              <a:rPr lang="en-US" sz="2400" b="1" dirty="0"/>
              <a:t>next slide </a:t>
            </a:r>
            <a:r>
              <a:rPr lang="en-US" sz="2400" dirty="0"/>
              <a:t>or as </a:t>
            </a:r>
            <a:r>
              <a:rPr lang="en-US" sz="2400" b="1" dirty="0"/>
              <a:t>complex</a:t>
            </a:r>
            <a:r>
              <a:rPr lang="en-US" sz="2400" dirty="0"/>
              <a:t> as a </a:t>
            </a:r>
            <a:r>
              <a:rPr lang="en-US" sz="2400" b="1" dirty="0"/>
              <a:t>flashy</a:t>
            </a:r>
            <a:r>
              <a:rPr lang="en-US" sz="2400" dirty="0"/>
              <a:t>, </a:t>
            </a:r>
            <a:r>
              <a:rPr lang="en-US" sz="2400" b="1" dirty="0"/>
              <a:t>eye-catching effect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This </a:t>
            </a:r>
            <a:r>
              <a:rPr lang="en-US" sz="2400" b="1" dirty="0"/>
              <a:t>means</a:t>
            </a:r>
            <a:r>
              <a:rPr lang="en-US" sz="2400" dirty="0"/>
              <a:t> you can </a:t>
            </a:r>
            <a:r>
              <a:rPr lang="en-US" sz="2400" b="1" dirty="0"/>
              <a:t>choose transitions </a:t>
            </a:r>
            <a:r>
              <a:rPr lang="en-US" sz="2400" dirty="0"/>
              <a:t>to </a:t>
            </a:r>
            <a:r>
              <a:rPr lang="en-US" sz="2400" b="1" dirty="0"/>
              <a:t>fit</a:t>
            </a:r>
            <a:r>
              <a:rPr lang="en-US" sz="2400" dirty="0"/>
              <a:t> the </a:t>
            </a:r>
            <a:r>
              <a:rPr lang="en-US" sz="2400" b="1" dirty="0"/>
              <a:t>style</a:t>
            </a:r>
            <a:r>
              <a:rPr lang="en-US" sz="2400" dirty="0"/>
              <a:t> </a:t>
            </a:r>
            <a:r>
              <a:rPr lang="en-US" sz="2400" b="1" dirty="0"/>
              <a:t>of any presentation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About transitions</a:t>
            </a:r>
          </a:p>
          <a:p>
            <a:r>
              <a:rPr lang="en-US" sz="2400" dirty="0"/>
              <a:t>There are </a:t>
            </a:r>
            <a:r>
              <a:rPr lang="en-US" sz="2400" b="1" dirty="0"/>
              <a:t>three categories </a:t>
            </a:r>
            <a:r>
              <a:rPr lang="en-US" sz="2400" dirty="0"/>
              <a:t>of </a:t>
            </a:r>
            <a:r>
              <a:rPr lang="en-US" sz="2400" b="1" dirty="0"/>
              <a:t>unique transitions </a:t>
            </a:r>
            <a:r>
              <a:rPr lang="en-US" sz="2400" dirty="0"/>
              <a:t>to </a:t>
            </a:r>
            <a:r>
              <a:rPr lang="en-US" sz="2400" b="1" dirty="0"/>
              <a:t>choose from</a:t>
            </a:r>
            <a:r>
              <a:rPr lang="en-US" sz="2400" dirty="0"/>
              <a:t>, all of which can be </a:t>
            </a:r>
            <a:r>
              <a:rPr lang="en-US" sz="2400" b="1" dirty="0"/>
              <a:t>found on </a:t>
            </a:r>
            <a:r>
              <a:rPr lang="en-US" sz="2400" dirty="0"/>
              <a:t>the </a:t>
            </a:r>
            <a:r>
              <a:rPr lang="en-US" sz="2400" b="1" dirty="0"/>
              <a:t>Transitions tab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Subtle (Slight Transitions)</a:t>
            </a:r>
          </a:p>
          <a:p>
            <a:pPr lvl="1"/>
            <a:r>
              <a:rPr lang="en-US" sz="2400" dirty="0"/>
              <a:t>Exciting (Strong Transitions)</a:t>
            </a:r>
          </a:p>
          <a:p>
            <a:pPr lvl="1"/>
            <a:r>
              <a:rPr lang="en-US" sz="2400" dirty="0"/>
              <a:t>Dynamic Content (Strong Transitions that only affect the content like text, images)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245858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50DE-73F5-4AD8-9B21-42F96A0A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123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BB9F-0A55-4AC0-9D7C-23B64CA9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2233"/>
            <a:ext cx="8915400" cy="4528989"/>
          </a:xfrm>
        </p:spPr>
        <p:txBody>
          <a:bodyPr>
            <a:normAutofit/>
          </a:bodyPr>
          <a:lstStyle/>
          <a:p>
            <a:r>
              <a:rPr lang="en-US" dirty="0"/>
              <a:t>Subtle (slight transitions)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Exciting (strong transitions)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Dynamic Content (strong transitions that affect only the content, such as text or images)</a:t>
            </a:r>
          </a:p>
          <a:p>
            <a:pPr marL="0" indent="0">
              <a:buNone/>
            </a:pPr>
            <a:endParaRPr lang="en-US" dirty="0"/>
          </a:p>
          <a:p>
            <a:endParaRPr lang="en-M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23DD-770E-410C-9D72-8B63448B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30" y="1721983"/>
            <a:ext cx="6261135" cy="1176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BCB18-424A-4E09-A2F2-35563DDB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29" y="3429000"/>
            <a:ext cx="6261135" cy="117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1DB7D-D96E-4206-A08D-AEFDC5C77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428" y="5234507"/>
            <a:ext cx="6261135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0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AA9F-428C-4C5D-A147-99AB8766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1285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B8B4-BD43-41D0-B01B-D3B8FCAC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395"/>
            <a:ext cx="8915400" cy="4475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 apply a transition: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you want to </a:t>
            </a:r>
            <a:r>
              <a:rPr lang="en-US" sz="2400" b="1" dirty="0"/>
              <a:t>modify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Transitions Tab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Locate</a:t>
            </a:r>
            <a:r>
              <a:rPr lang="en-US" sz="2400" dirty="0"/>
              <a:t> the </a:t>
            </a:r>
            <a:r>
              <a:rPr lang="en-US" sz="2400" b="1" dirty="0"/>
              <a:t>Transition</a:t>
            </a:r>
            <a:r>
              <a:rPr lang="en-US" sz="2400" dirty="0"/>
              <a:t> to </a:t>
            </a:r>
            <a:r>
              <a:rPr lang="en-US" sz="2400" b="1" dirty="0"/>
              <a:t>This Slide group</a:t>
            </a:r>
            <a:r>
              <a:rPr lang="en-US" sz="2400" dirty="0"/>
              <a:t>. </a:t>
            </a:r>
          </a:p>
          <a:p>
            <a:pPr lvl="2"/>
            <a:r>
              <a:rPr lang="en-US" sz="2400" b="1" dirty="0"/>
              <a:t>By default</a:t>
            </a:r>
            <a:r>
              <a:rPr lang="en-US" sz="2400" dirty="0"/>
              <a:t>, </a:t>
            </a:r>
            <a:r>
              <a:rPr lang="en-US" sz="2400" b="1" dirty="0"/>
              <a:t>None</a:t>
            </a:r>
            <a:r>
              <a:rPr lang="en-US" sz="2400" dirty="0"/>
              <a:t> is </a:t>
            </a:r>
            <a:r>
              <a:rPr lang="en-US" sz="2400" b="1" dirty="0"/>
              <a:t>applied</a:t>
            </a:r>
            <a:r>
              <a:rPr lang="en-US" sz="2400" dirty="0"/>
              <a:t> to </a:t>
            </a:r>
            <a:r>
              <a:rPr lang="en-US" sz="2400" b="1" dirty="0"/>
              <a:t>each slide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4.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More drop-down arrow </a:t>
            </a:r>
            <a:r>
              <a:rPr lang="en-US" sz="2400" dirty="0"/>
              <a:t>to </a:t>
            </a:r>
            <a:r>
              <a:rPr lang="en-US" sz="2400" b="1" dirty="0"/>
              <a:t>display</a:t>
            </a:r>
            <a:r>
              <a:rPr lang="en-US" sz="2400" dirty="0"/>
              <a:t> all of the </a:t>
            </a:r>
            <a:r>
              <a:rPr lang="en-US" sz="2400" b="1" dirty="0"/>
              <a:t>transitions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5. </a:t>
            </a:r>
            <a:r>
              <a:rPr lang="en-US" sz="2400" b="1" dirty="0"/>
              <a:t>Click</a:t>
            </a:r>
            <a:r>
              <a:rPr lang="en-US" sz="2400" dirty="0"/>
              <a:t> a </a:t>
            </a:r>
            <a:r>
              <a:rPr lang="en-US" sz="2400" b="1" dirty="0"/>
              <a:t>transition</a:t>
            </a:r>
            <a:r>
              <a:rPr lang="en-US" sz="2400" dirty="0"/>
              <a:t> to </a:t>
            </a:r>
            <a:r>
              <a:rPr lang="en-US" sz="2400" b="1" dirty="0"/>
              <a:t>apply it </a:t>
            </a:r>
            <a:r>
              <a:rPr lang="en-US" sz="2400" dirty="0"/>
              <a:t>to the </a:t>
            </a:r>
            <a:r>
              <a:rPr lang="en-US" sz="2400" b="1" dirty="0"/>
              <a:t>selected slide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This will automatically preview the transition as well.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287950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F96C-84FA-4E6D-A6E6-8A27FFC7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9117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C9FC-42F7-4BF1-A8C4-D4DD3EE2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3227"/>
            <a:ext cx="8915400" cy="4357995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Apply To All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Timing group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used at any time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 uniform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command with caution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 only does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transition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every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but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 applies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settings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Timing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which you may not want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be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throughout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569243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3291-BE9A-4380-AA90-5194F90C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6695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B9E6-A1D1-4D5B-A70F-A8276F33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805"/>
            <a:ext cx="8915400" cy="432041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To preview a transition:</a:t>
            </a:r>
          </a:p>
          <a:p>
            <a:r>
              <a:rPr lang="en-US" sz="2400" dirty="0"/>
              <a:t>You can </a:t>
            </a:r>
            <a:r>
              <a:rPr lang="en-US" sz="2400" b="1" dirty="0"/>
              <a:t>preview </a:t>
            </a:r>
            <a:r>
              <a:rPr lang="en-US" sz="2400" dirty="0"/>
              <a:t>the </a:t>
            </a:r>
            <a:r>
              <a:rPr lang="en-US" sz="2400" b="1" dirty="0"/>
              <a:t>transition</a:t>
            </a:r>
            <a:r>
              <a:rPr lang="en-US" sz="2400" dirty="0"/>
              <a:t> for </a:t>
            </a:r>
            <a:r>
              <a:rPr lang="en-US" sz="2400" b="1" dirty="0"/>
              <a:t>a selected slide </a:t>
            </a:r>
            <a:r>
              <a:rPr lang="en-US" sz="2400" dirty="0"/>
              <a:t>at </a:t>
            </a:r>
            <a:r>
              <a:rPr lang="en-US" sz="2400" b="1" dirty="0"/>
              <a:t>any time</a:t>
            </a:r>
            <a:r>
              <a:rPr lang="en-US" sz="2400" dirty="0"/>
              <a:t>, using either of these two methods:</a:t>
            </a:r>
          </a:p>
          <a:p>
            <a:pPr lvl="1"/>
            <a:r>
              <a:rPr lang="en-US" sz="2400" b="1" dirty="0"/>
              <a:t>Click </a:t>
            </a:r>
            <a:r>
              <a:rPr lang="en-US" sz="2400" dirty="0"/>
              <a:t>the </a:t>
            </a:r>
            <a:r>
              <a:rPr lang="en-US" sz="2400" b="1" dirty="0"/>
              <a:t>Preview Command </a:t>
            </a:r>
            <a:r>
              <a:rPr lang="en-US" sz="2400" dirty="0"/>
              <a:t>on the </a:t>
            </a:r>
            <a:r>
              <a:rPr lang="en-US" sz="2400" b="1" dirty="0"/>
              <a:t>Transitions Tab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Click </a:t>
            </a:r>
            <a:r>
              <a:rPr lang="en-US" sz="2400" dirty="0"/>
              <a:t>the </a:t>
            </a:r>
            <a:r>
              <a:rPr lang="en-US" sz="2400" b="1" dirty="0"/>
              <a:t>Star Play Animations icon</a:t>
            </a:r>
            <a:r>
              <a:rPr lang="en-US" sz="2400" dirty="0"/>
              <a:t>. 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/>
              <a:t>icon appears </a:t>
            </a:r>
            <a:r>
              <a:rPr lang="en-US" sz="2400" dirty="0"/>
              <a:t>on the </a:t>
            </a:r>
            <a:r>
              <a:rPr lang="en-US" sz="2400" b="1" dirty="0"/>
              <a:t>Slides Tab </a:t>
            </a:r>
            <a:r>
              <a:rPr lang="en-US" sz="2400" dirty="0"/>
              <a:t>in the </a:t>
            </a:r>
            <a:r>
              <a:rPr lang="en-US" sz="2400" b="1" dirty="0"/>
              <a:t>left </a:t>
            </a:r>
            <a:r>
              <a:rPr lang="en-US" sz="2400" dirty="0"/>
              <a:t>pane beside any slide that </a:t>
            </a:r>
            <a:r>
              <a:rPr lang="en-US" sz="2400" b="1" dirty="0"/>
              <a:t>includes</a:t>
            </a:r>
            <a:r>
              <a:rPr lang="en-US" sz="2400" dirty="0"/>
              <a:t> a </a:t>
            </a:r>
            <a:r>
              <a:rPr lang="en-US" sz="2400" b="1" dirty="0"/>
              <a:t>transition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4233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8935-0F54-40BB-B48A-B5514057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>
            <a:normAutofit/>
          </a:bodyPr>
          <a:lstStyle/>
          <a:p>
            <a:r>
              <a:rPr lang="en-US" sz="3200" dirty="0"/>
              <a:t>CLOSING AND EXITING A PRESENTATION</a:t>
            </a:r>
            <a:endParaRPr lang="en-MW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8137-D886-44D6-AC02-C063737E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removes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continues running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 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 work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other files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should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always save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open presentations before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exit PowerPoint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shut down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computer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 BY STEP Close a Presentation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the presentation that is open from the previous exercise.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File tab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Backstage view appears.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PowerPoint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clears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Exiting PowerPoint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exit PowerPoint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program closes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 BY STEP Exit PowerPoint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Close button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PowerPoint window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kumimoji="0" lang="en-MW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1" indent="-342900">
              <a:buClr>
                <a:srgbClr val="A5301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806830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B190-2B0A-4AA0-93B3-663F45F6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591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97C6-FCD8-4E4C-BF8F-D2203327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701"/>
            <a:ext cx="8915400" cy="469318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Modifying transitions</a:t>
            </a:r>
          </a:p>
          <a:p>
            <a:r>
              <a:rPr lang="en-US" sz="2400" dirty="0"/>
              <a:t>To modify the duration: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 </a:t>
            </a:r>
            <a:r>
              <a:rPr lang="en-US" sz="2400" dirty="0"/>
              <a:t>the </a:t>
            </a:r>
            <a:r>
              <a:rPr lang="en-US" sz="2400" b="1" dirty="0"/>
              <a:t>slide</a:t>
            </a:r>
            <a:r>
              <a:rPr lang="en-US" sz="2400" dirty="0"/>
              <a:t> that </a:t>
            </a:r>
            <a:r>
              <a:rPr lang="en-US" sz="2400" b="1" dirty="0"/>
              <a:t>includes</a:t>
            </a:r>
            <a:r>
              <a:rPr lang="en-US" sz="2400" dirty="0"/>
              <a:t> the </a:t>
            </a:r>
            <a:r>
              <a:rPr lang="en-US" sz="2400" b="1" dirty="0"/>
              <a:t>transition</a:t>
            </a:r>
            <a:r>
              <a:rPr lang="en-US" sz="2400" dirty="0"/>
              <a:t> you want </a:t>
            </a:r>
            <a:r>
              <a:rPr lang="en-US" sz="2400" b="1" dirty="0"/>
              <a:t>to modify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In the </a:t>
            </a:r>
            <a:r>
              <a:rPr lang="en-US" sz="2400" b="1" dirty="0"/>
              <a:t>Duration field </a:t>
            </a:r>
            <a:r>
              <a:rPr lang="en-US" sz="2400" dirty="0"/>
              <a:t>in the </a:t>
            </a:r>
            <a:r>
              <a:rPr lang="en-US" sz="2400" b="1" dirty="0"/>
              <a:t>Timing group</a:t>
            </a:r>
            <a:r>
              <a:rPr lang="en-US" sz="2400" dirty="0"/>
              <a:t>, </a:t>
            </a:r>
            <a:r>
              <a:rPr lang="en-US" sz="2400" b="1" dirty="0"/>
              <a:t>enter </a:t>
            </a:r>
            <a:r>
              <a:rPr lang="en-US" sz="2400" dirty="0"/>
              <a:t>the </a:t>
            </a:r>
            <a:r>
              <a:rPr lang="en-US" sz="2400" b="1" dirty="0"/>
              <a:t>amount of time </a:t>
            </a:r>
            <a:r>
              <a:rPr lang="en-US" sz="2400" dirty="0"/>
              <a:t>you want the </a:t>
            </a:r>
            <a:r>
              <a:rPr lang="en-US" sz="2400" b="1" dirty="0"/>
              <a:t>transition to take</a:t>
            </a:r>
            <a:r>
              <a:rPr lang="en-US" sz="2400" dirty="0"/>
              <a:t>. </a:t>
            </a:r>
          </a:p>
          <a:p>
            <a:pPr lvl="2"/>
            <a:r>
              <a:rPr lang="en-US" sz="2400" dirty="0"/>
              <a:t>In this example, we will specify the length as </a:t>
            </a:r>
            <a:r>
              <a:rPr lang="en-US" sz="2400" b="1" dirty="0"/>
              <a:t>2 seconds</a:t>
            </a:r>
            <a:r>
              <a:rPr lang="en-US" sz="2400" dirty="0"/>
              <a:t>, or </a:t>
            </a:r>
            <a:r>
              <a:rPr lang="en-US" sz="2400" b="1" dirty="0"/>
              <a:t>02.00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M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17F8D-D410-460C-9791-9CCA51B9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99" y="4711408"/>
            <a:ext cx="2828789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84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E9-4685-4DC3-B3E1-DD6EEF37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4274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1433-3161-475A-B1D7-631039D8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384"/>
            <a:ext cx="8915400" cy="4282838"/>
          </a:xfrm>
        </p:spPr>
        <p:txBody>
          <a:bodyPr/>
          <a:lstStyle/>
          <a:p>
            <a:r>
              <a:rPr lang="en-US" sz="2400" dirty="0"/>
              <a:t>To Add Sound: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that </a:t>
            </a:r>
            <a:r>
              <a:rPr lang="en-US" sz="2400" b="1" dirty="0"/>
              <a:t>includes</a:t>
            </a:r>
            <a:r>
              <a:rPr lang="en-US" sz="2400" dirty="0"/>
              <a:t> the </a:t>
            </a:r>
            <a:r>
              <a:rPr lang="en-US" sz="2400" b="1" dirty="0"/>
              <a:t>transition</a:t>
            </a:r>
            <a:r>
              <a:rPr lang="en-US" sz="2400" dirty="0"/>
              <a:t> you want </a:t>
            </a:r>
            <a:r>
              <a:rPr lang="en-US" sz="2400" b="1" dirty="0"/>
              <a:t>to modify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Sound drop-down menu</a:t>
            </a:r>
            <a:r>
              <a:rPr lang="en-US" sz="2400" dirty="0"/>
              <a:t> in the </a:t>
            </a:r>
            <a:r>
              <a:rPr lang="en-US" sz="2400" b="1" dirty="0"/>
              <a:t>Timing group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Click</a:t>
            </a:r>
            <a:r>
              <a:rPr lang="en-US" sz="2400" dirty="0"/>
              <a:t> a </a:t>
            </a:r>
            <a:r>
              <a:rPr lang="en-US" sz="2400" b="1" dirty="0"/>
              <a:t>sound</a:t>
            </a:r>
            <a:r>
              <a:rPr lang="en-US" sz="2400" dirty="0"/>
              <a:t> to </a:t>
            </a:r>
            <a:r>
              <a:rPr lang="en-US" sz="2400" b="1" dirty="0"/>
              <a:t>apply</a:t>
            </a:r>
            <a:r>
              <a:rPr lang="en-US" sz="2400" dirty="0"/>
              <a:t> it </a:t>
            </a:r>
            <a:r>
              <a:rPr lang="en-US" sz="2400" b="1" dirty="0"/>
              <a:t>to</a:t>
            </a:r>
            <a:r>
              <a:rPr lang="en-US" sz="2400" dirty="0"/>
              <a:t> the </a:t>
            </a:r>
            <a:r>
              <a:rPr lang="en-US" sz="2400" b="1" dirty="0"/>
              <a:t>selected slide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4.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Preview Command </a:t>
            </a:r>
            <a:r>
              <a:rPr lang="en-US" sz="2400" dirty="0"/>
              <a:t>on the </a:t>
            </a:r>
            <a:r>
              <a:rPr lang="en-US" sz="2400" b="1" dirty="0"/>
              <a:t>Transitions Tab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339138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4B30-7C6F-47E8-A16C-92CDDD71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1643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APPLYING SLIDE TRANSITIONS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D8DF-EE7E-474C-B797-10D024AD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5753"/>
            <a:ext cx="8915400" cy="434546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To Remove a Transition: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you want </a:t>
            </a:r>
            <a:r>
              <a:rPr lang="en-US" sz="2400" b="1" dirty="0"/>
              <a:t>to modify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Choose None </a:t>
            </a:r>
            <a:r>
              <a:rPr lang="en-US" sz="2400" dirty="0"/>
              <a:t>from the </a:t>
            </a:r>
            <a:r>
              <a:rPr lang="en-US" sz="2400" b="1" dirty="0"/>
              <a:t>gallery</a:t>
            </a:r>
            <a:r>
              <a:rPr lang="en-US" sz="2400" dirty="0"/>
              <a:t> </a:t>
            </a:r>
            <a:r>
              <a:rPr lang="en-US" sz="2400" b="1" dirty="0"/>
              <a:t>in the Transition </a:t>
            </a:r>
            <a:r>
              <a:rPr lang="en-US" sz="2400" dirty="0"/>
              <a:t>to This </a:t>
            </a:r>
            <a:r>
              <a:rPr lang="en-US" sz="2400" b="1" dirty="0"/>
              <a:t>Slide group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Repeat</a:t>
            </a:r>
            <a:r>
              <a:rPr lang="en-US" sz="2400" dirty="0"/>
              <a:t> this </a:t>
            </a:r>
            <a:r>
              <a:rPr lang="en-US" sz="2400" b="1" dirty="0"/>
              <a:t>process</a:t>
            </a:r>
            <a:r>
              <a:rPr lang="en-US" sz="2400" dirty="0"/>
              <a:t> for </a:t>
            </a:r>
            <a:r>
              <a:rPr lang="en-US" sz="2400" b="1" dirty="0"/>
              <a:t>each slide </a:t>
            </a:r>
            <a:r>
              <a:rPr lang="en-US" sz="2400" dirty="0"/>
              <a:t>you want </a:t>
            </a:r>
            <a:r>
              <a:rPr lang="en-US" sz="2400" b="1" dirty="0"/>
              <a:t>to modify</a:t>
            </a:r>
            <a:r>
              <a:rPr lang="en-US" sz="2400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lang="en-US" sz="2400" b="1" dirty="0"/>
              <a:t>To remove transitions from all slides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endParaRPr lang="en-US" sz="2400" b="1" dirty="0"/>
          </a:p>
          <a:p>
            <a:pPr lvl="1"/>
            <a:r>
              <a:rPr lang="en-US" sz="2400" b="1" dirty="0"/>
              <a:t>Select</a:t>
            </a:r>
            <a:r>
              <a:rPr lang="en-US" sz="2400" dirty="0"/>
              <a:t> a </a:t>
            </a:r>
            <a:r>
              <a:rPr lang="en-US" sz="2400" b="1" dirty="0"/>
              <a:t>slide</a:t>
            </a:r>
            <a:r>
              <a:rPr lang="en-US" sz="2400" dirty="0"/>
              <a:t> that </a:t>
            </a:r>
            <a:r>
              <a:rPr lang="en-US" sz="2400" b="1" dirty="0"/>
              <a:t>uses None</a:t>
            </a:r>
            <a:r>
              <a:rPr lang="en-US" sz="2400" dirty="0"/>
              <a:t>, then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Apply to All command</a:t>
            </a:r>
          </a:p>
          <a:p>
            <a:endParaRPr lang="en-US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41082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0D50-6F56-4D7B-8FE9-925F747A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638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ADVANCING SLIDES</a:t>
            </a:r>
            <a:br>
              <a:rPr lang="en-US" dirty="0"/>
            </a:b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1CAE-2127-4F97-AD9B-B574F189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0493"/>
            <a:ext cx="8915400" cy="4470729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By </a:t>
            </a:r>
            <a:r>
              <a:rPr lang="en-US" sz="3100" b="1" dirty="0"/>
              <a:t>default</a:t>
            </a:r>
            <a:r>
              <a:rPr lang="en-US" sz="3100" dirty="0"/>
              <a:t>, </a:t>
            </a:r>
            <a:r>
              <a:rPr lang="en-US" sz="3100" b="1" dirty="0"/>
              <a:t>the presentation advances </a:t>
            </a:r>
            <a:r>
              <a:rPr lang="en-US" sz="3100" dirty="0"/>
              <a:t>from </a:t>
            </a:r>
            <a:r>
              <a:rPr lang="en-US" sz="3100" b="1" dirty="0"/>
              <a:t>one slide to the next </a:t>
            </a:r>
            <a:r>
              <a:rPr lang="en-US" sz="3100" dirty="0"/>
              <a:t>when you </a:t>
            </a:r>
            <a:r>
              <a:rPr lang="en-US" sz="3100" b="1" dirty="0"/>
              <a:t>click</a:t>
            </a:r>
            <a:r>
              <a:rPr lang="en-US" sz="3100" dirty="0"/>
              <a:t> the </a:t>
            </a:r>
            <a:r>
              <a:rPr lang="en-US" sz="3100" b="1" dirty="0"/>
              <a:t>mouse</a:t>
            </a:r>
            <a:r>
              <a:rPr lang="en-US" sz="3100" dirty="0"/>
              <a:t>. </a:t>
            </a:r>
          </a:p>
          <a:p>
            <a:r>
              <a:rPr lang="en-US" sz="3100" b="1" dirty="0"/>
              <a:t>Slides</a:t>
            </a:r>
            <a:r>
              <a:rPr lang="en-US" sz="3100" dirty="0"/>
              <a:t> </a:t>
            </a:r>
            <a:r>
              <a:rPr lang="en-US" sz="3100" b="1" dirty="0"/>
              <a:t>can</a:t>
            </a:r>
            <a:r>
              <a:rPr lang="en-US" sz="3100" dirty="0"/>
              <a:t> be </a:t>
            </a:r>
            <a:r>
              <a:rPr lang="en-US" sz="3100" b="1" dirty="0"/>
              <a:t>set</a:t>
            </a:r>
            <a:r>
              <a:rPr lang="en-US" sz="3100" dirty="0"/>
              <a:t> to </a:t>
            </a:r>
            <a:r>
              <a:rPr lang="en-US" sz="3100" b="1" dirty="0"/>
              <a:t>advance</a:t>
            </a:r>
            <a:r>
              <a:rPr lang="en-US" sz="3100" dirty="0"/>
              <a:t> </a:t>
            </a:r>
            <a:r>
              <a:rPr lang="en-US" sz="3100" b="1" dirty="0"/>
              <a:t>automatically after</a:t>
            </a:r>
            <a:r>
              <a:rPr lang="en-US" sz="3100" dirty="0"/>
              <a:t> a </a:t>
            </a:r>
            <a:r>
              <a:rPr lang="en-US" sz="3100" b="1" dirty="0"/>
              <a:t>certain amount of time</a:t>
            </a:r>
            <a:r>
              <a:rPr lang="en-US" sz="3100" dirty="0"/>
              <a:t>, </a:t>
            </a:r>
            <a:r>
              <a:rPr lang="en-US" sz="3100" b="1" dirty="0"/>
              <a:t>manually</a:t>
            </a:r>
            <a:r>
              <a:rPr lang="en-US" sz="3100" dirty="0"/>
              <a:t> upon </a:t>
            </a:r>
            <a:r>
              <a:rPr lang="en-US" sz="3100" b="1" dirty="0"/>
              <a:t>mouse click </a:t>
            </a:r>
            <a:r>
              <a:rPr lang="en-US" sz="3100" dirty="0"/>
              <a:t>(or </a:t>
            </a:r>
            <a:r>
              <a:rPr lang="en-US" sz="3100" b="1" dirty="0"/>
              <a:t>other signal</a:t>
            </a:r>
            <a:r>
              <a:rPr lang="en-US" sz="3100" dirty="0"/>
              <a:t>, such as </a:t>
            </a:r>
            <a:r>
              <a:rPr lang="en-US" sz="3100" b="1" dirty="0"/>
              <a:t>pressing</a:t>
            </a:r>
            <a:r>
              <a:rPr lang="en-US" sz="3100" dirty="0"/>
              <a:t> the </a:t>
            </a:r>
            <a:r>
              <a:rPr lang="en-US" sz="3100" b="1" dirty="0"/>
              <a:t>Enter key</a:t>
            </a:r>
            <a:r>
              <a:rPr lang="en-US" sz="3100" dirty="0"/>
              <a:t>), or </a:t>
            </a:r>
            <a:r>
              <a:rPr lang="en-US" sz="3100" b="1" dirty="0"/>
              <a:t>both </a:t>
            </a:r>
            <a:r>
              <a:rPr lang="en-US" sz="3100" dirty="0"/>
              <a:t>in </a:t>
            </a:r>
            <a:r>
              <a:rPr lang="en-US" sz="3100" b="1" dirty="0"/>
              <a:t>Slide Show</a:t>
            </a:r>
            <a:r>
              <a:rPr lang="en-US" sz="3100" dirty="0"/>
              <a:t>. </a:t>
            </a:r>
          </a:p>
          <a:p>
            <a:r>
              <a:rPr lang="en-US" sz="3100" dirty="0"/>
              <a:t>If both are selected, the slide will advance immediately if you click the mouse, otherwise advance will occur when the allotted time elapses. </a:t>
            </a:r>
          </a:p>
          <a:p>
            <a:pPr marL="0" indent="0">
              <a:buNone/>
            </a:pPr>
            <a:r>
              <a:rPr lang="en-US" sz="3100" b="1" dirty="0"/>
              <a:t>To advance slides automatically:</a:t>
            </a:r>
          </a:p>
          <a:p>
            <a:r>
              <a:rPr lang="en-US" sz="3100" dirty="0"/>
              <a:t>Using the </a:t>
            </a:r>
            <a:r>
              <a:rPr lang="en-US" sz="3100" b="1" dirty="0"/>
              <a:t>Advance Slides settings </a:t>
            </a:r>
            <a:r>
              <a:rPr lang="en-US" sz="3100" dirty="0"/>
              <a:t>in the </a:t>
            </a:r>
            <a:r>
              <a:rPr lang="en-US" sz="3100" b="1" dirty="0"/>
              <a:t>Timing group</a:t>
            </a:r>
            <a:r>
              <a:rPr lang="en-US" sz="3100" dirty="0"/>
              <a:t>, you can </a:t>
            </a:r>
            <a:r>
              <a:rPr lang="en-US" sz="3100" b="1" dirty="0"/>
              <a:t>set</a:t>
            </a:r>
            <a:r>
              <a:rPr lang="en-US" sz="3100" dirty="0"/>
              <a:t> your </a:t>
            </a:r>
            <a:r>
              <a:rPr lang="en-US" sz="3100" b="1" dirty="0"/>
              <a:t>presentation to advance on its own </a:t>
            </a:r>
            <a:r>
              <a:rPr lang="en-US" sz="3100" dirty="0"/>
              <a:t>instead and </a:t>
            </a:r>
            <a:r>
              <a:rPr lang="en-US" sz="3100" b="1" dirty="0"/>
              <a:t>display each slide </a:t>
            </a:r>
            <a:r>
              <a:rPr lang="en-US" sz="3100" dirty="0"/>
              <a:t>for a </a:t>
            </a:r>
            <a:r>
              <a:rPr lang="en-US" sz="3100" b="1" dirty="0"/>
              <a:t>specific amount of time</a:t>
            </a:r>
            <a:r>
              <a:rPr lang="en-US" sz="3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2195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94D8-35CC-4338-947D-996F8C33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539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ADVANCING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B7E9-B710-45ED-A3B2-E9334279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649"/>
            <a:ext cx="8915400" cy="4395573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useful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unattended presentations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such as at a tradeshow booth.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Select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want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modify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Timing group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Transitions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Under Advance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uncheck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box next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Mouse 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After field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amount of time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want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display the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this example, we'll advance the slide automatically after 1 minute 30 seconds, or 00:01:30.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another 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repeat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process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until all the desired slides have the appropriate timing.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60352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995B-00A9-49A5-9A15-469D7981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539"/>
          </a:xfrm>
        </p:spPr>
        <p:txBody>
          <a:bodyPr/>
          <a:lstStyle/>
          <a:p>
            <a:r>
              <a:rPr lang="en-US" dirty="0"/>
              <a:t>PRESENTING A SLIDE SHOW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D5D2-0FE5-45AA-B23F-039980F2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649"/>
            <a:ext cx="8915400" cy="4395573"/>
          </a:xfrm>
        </p:spPr>
        <p:txBody>
          <a:bodyPr/>
          <a:lstStyle/>
          <a:p>
            <a:r>
              <a:rPr lang="en-US" sz="2400" dirty="0"/>
              <a:t>To </a:t>
            </a:r>
            <a:r>
              <a:rPr lang="en-US" sz="2400" b="1" dirty="0"/>
              <a:t>present</a:t>
            </a:r>
            <a:r>
              <a:rPr lang="en-US" sz="2400" dirty="0"/>
              <a:t> your </a:t>
            </a:r>
            <a:r>
              <a:rPr lang="en-US" sz="2400" b="1" dirty="0"/>
              <a:t>slide show</a:t>
            </a:r>
            <a:r>
              <a:rPr lang="en-US" sz="2400" dirty="0"/>
              <a:t>, you'll need to </a:t>
            </a:r>
            <a:r>
              <a:rPr lang="en-US" sz="2400" b="1" dirty="0"/>
              <a:t>know how to start it</a:t>
            </a:r>
            <a:r>
              <a:rPr lang="en-US" sz="2400" dirty="0"/>
              <a:t>. </a:t>
            </a:r>
            <a:r>
              <a:rPr lang="en-US" sz="2400" b="1" dirty="0"/>
              <a:t>PowerPoint allows </a:t>
            </a:r>
            <a:r>
              <a:rPr lang="en-US" sz="2400" dirty="0"/>
              <a:t>you to </a:t>
            </a:r>
            <a:r>
              <a:rPr lang="en-US" sz="2400" b="1" dirty="0"/>
              <a:t>start</a:t>
            </a:r>
            <a:r>
              <a:rPr lang="en-US" sz="2400" dirty="0"/>
              <a:t> your </a:t>
            </a:r>
            <a:r>
              <a:rPr lang="en-US" sz="2400" b="1" dirty="0"/>
              <a:t>slide show </a:t>
            </a:r>
            <a:r>
              <a:rPr lang="en-US" sz="2400" dirty="0"/>
              <a:t>from the </a:t>
            </a:r>
            <a:r>
              <a:rPr lang="en-US" sz="2400" b="1" dirty="0"/>
              <a:t>first slide </a:t>
            </a:r>
            <a:r>
              <a:rPr lang="en-US" sz="2400" dirty="0"/>
              <a:t>or </a:t>
            </a:r>
            <a:r>
              <a:rPr lang="en-US" sz="2400" b="1" dirty="0"/>
              <a:t>from any slide </a:t>
            </a:r>
            <a:r>
              <a:rPr lang="en-US" sz="2400" dirty="0"/>
              <a:t>within the slide show. Once your slide show has started, you'll need to know how to advance through the slides.</a:t>
            </a:r>
          </a:p>
          <a:p>
            <a:r>
              <a:rPr lang="en-US" sz="2400" dirty="0"/>
              <a:t>To start a slide show: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 Show tab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From Beginning command </a:t>
            </a:r>
            <a:r>
              <a:rPr lang="en-US" sz="2400" dirty="0"/>
              <a:t>in the </a:t>
            </a:r>
            <a:r>
              <a:rPr lang="en-US" sz="2400" b="1" dirty="0"/>
              <a:t>Start Slide Show group </a:t>
            </a:r>
            <a:r>
              <a:rPr lang="en-US" sz="2400" dirty="0"/>
              <a:t>to </a:t>
            </a:r>
            <a:r>
              <a:rPr lang="en-US" sz="2400" b="1" dirty="0"/>
              <a:t>start the slide show</a:t>
            </a:r>
            <a:r>
              <a:rPr lang="en-US" sz="2400" dirty="0"/>
              <a:t> with the </a:t>
            </a:r>
            <a:r>
              <a:rPr lang="en-US" sz="2400" b="1" dirty="0"/>
              <a:t>first slide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232525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B672-D5D2-4041-9D60-A1FF7A6A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3961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PRESENTING A SLIDE SHOW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0E0B-246B-4AC8-B6D5-F044CF34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071"/>
            <a:ext cx="8915400" cy="443315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 also start </a:t>
            </a:r>
            <a:r>
              <a:rPr lang="en-US" sz="2400" dirty="0"/>
              <a:t>the </a:t>
            </a:r>
            <a:r>
              <a:rPr lang="en-US" sz="2400" b="1" dirty="0"/>
              <a:t>slide show from </a:t>
            </a:r>
            <a:r>
              <a:rPr lang="en-US" sz="2400" dirty="0"/>
              <a:t>the </a:t>
            </a:r>
            <a:r>
              <a:rPr lang="en-US" sz="2400" b="1" dirty="0"/>
              <a:t>slide you prefer </a:t>
            </a:r>
            <a:r>
              <a:rPr lang="en-US" sz="2400" dirty="0"/>
              <a:t>by </a:t>
            </a:r>
            <a:r>
              <a:rPr lang="en-US" sz="2400" b="1" dirty="0"/>
              <a:t>selecting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and </a:t>
            </a:r>
            <a:r>
              <a:rPr lang="en-US" sz="2400" b="1" dirty="0"/>
              <a:t>clicking </a:t>
            </a:r>
            <a:r>
              <a:rPr lang="en-US" sz="2400" dirty="0"/>
              <a:t>on </a:t>
            </a:r>
            <a:r>
              <a:rPr lang="en-US" sz="2400" b="1" dirty="0"/>
              <a:t>From Current Slide </a:t>
            </a:r>
            <a:r>
              <a:rPr lang="en-US" sz="2400" dirty="0"/>
              <a:t>from the </a:t>
            </a:r>
            <a:r>
              <a:rPr lang="en-US" sz="2400" b="1" dirty="0"/>
              <a:t>Start Slide Show group</a:t>
            </a:r>
            <a:r>
              <a:rPr lang="en-US" sz="2400" dirty="0"/>
              <a:t>. This </a:t>
            </a:r>
            <a:r>
              <a:rPr lang="en-US" sz="2400" b="1" dirty="0"/>
              <a:t>option</a:t>
            </a:r>
            <a:r>
              <a:rPr lang="en-US" sz="2400" dirty="0"/>
              <a:t> is </a:t>
            </a:r>
            <a:r>
              <a:rPr lang="en-US" sz="2400" b="1" dirty="0"/>
              <a:t>convenient</a:t>
            </a:r>
            <a:r>
              <a:rPr lang="en-US" sz="2400" dirty="0"/>
              <a:t> if you </a:t>
            </a:r>
            <a:r>
              <a:rPr lang="en-US" sz="2400" b="1" dirty="0"/>
              <a:t>only want </a:t>
            </a:r>
            <a:r>
              <a:rPr lang="en-US" sz="2400" dirty="0"/>
              <a:t>to </a:t>
            </a:r>
            <a:r>
              <a:rPr lang="en-US" sz="2400" b="1" dirty="0"/>
              <a:t>view</a:t>
            </a:r>
            <a:r>
              <a:rPr lang="en-US" sz="2400" dirty="0"/>
              <a:t> or </a:t>
            </a:r>
            <a:r>
              <a:rPr lang="en-US" sz="2400" b="1" dirty="0"/>
              <a:t>present certain slides</a:t>
            </a:r>
            <a:r>
              <a:rPr lang="en-US" sz="2400" dirty="0"/>
              <a:t>.</a:t>
            </a:r>
          </a:p>
          <a:p>
            <a:r>
              <a:rPr lang="en-US" sz="2400" dirty="0"/>
              <a:t>Another </a:t>
            </a:r>
            <a:r>
              <a:rPr lang="en-US" sz="2400" b="1" dirty="0"/>
              <a:t>option</a:t>
            </a:r>
            <a:r>
              <a:rPr lang="en-US" sz="2400" dirty="0"/>
              <a:t> for </a:t>
            </a:r>
            <a:r>
              <a:rPr lang="en-US" sz="2400" b="1" dirty="0"/>
              <a:t>starting</a:t>
            </a:r>
            <a:r>
              <a:rPr lang="en-US" sz="2400" dirty="0"/>
              <a:t> the </a:t>
            </a:r>
            <a:r>
              <a:rPr lang="en-US" sz="2400" b="1" dirty="0"/>
              <a:t>slide show</a:t>
            </a:r>
            <a:r>
              <a:rPr lang="en-US" sz="2400" dirty="0"/>
              <a:t> is to </a:t>
            </a:r>
            <a:r>
              <a:rPr lang="en-US" sz="2400" b="1" dirty="0"/>
              <a:t>select Slide Show view </a:t>
            </a:r>
            <a:r>
              <a:rPr lang="en-US" sz="2400" dirty="0"/>
              <a:t>at the </a:t>
            </a:r>
            <a:r>
              <a:rPr lang="en-US" sz="2400" b="1" dirty="0"/>
              <a:t>bottom</a:t>
            </a:r>
            <a:r>
              <a:rPr lang="en-US" sz="2400" dirty="0"/>
              <a:t> </a:t>
            </a:r>
            <a:r>
              <a:rPr lang="en-US" sz="2400" b="1" dirty="0"/>
              <a:t>of the window</a:t>
            </a:r>
          </a:p>
          <a:p>
            <a:pPr marL="0" indent="0">
              <a:buNone/>
            </a:pPr>
            <a:r>
              <a:rPr lang="en-US" sz="2400" b="1" dirty="0"/>
              <a:t>To advance and reverse slides: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Hover your mouse over </a:t>
            </a:r>
            <a:r>
              <a:rPr lang="en-US" sz="2400" dirty="0"/>
              <a:t>the </a:t>
            </a:r>
            <a:r>
              <a:rPr lang="en-US" sz="2400" b="1" dirty="0"/>
              <a:t>bottom-left </a:t>
            </a:r>
            <a:r>
              <a:rPr lang="en-US" sz="2400" dirty="0"/>
              <a:t>of the </a:t>
            </a:r>
            <a:r>
              <a:rPr lang="en-US" sz="2400" b="1" dirty="0"/>
              <a:t>screen</a:t>
            </a:r>
            <a:r>
              <a:rPr lang="en-US" sz="2400" dirty="0"/>
              <a:t>. A </a:t>
            </a:r>
            <a:r>
              <a:rPr lang="en-US" sz="2400" b="1" dirty="0"/>
              <a:t>menu</a:t>
            </a:r>
            <a:r>
              <a:rPr lang="en-US" sz="2400" dirty="0"/>
              <a:t> will </a:t>
            </a:r>
            <a:r>
              <a:rPr lang="en-US" sz="2400" b="1" dirty="0"/>
              <a:t>appear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right arrow </a:t>
            </a:r>
            <a:r>
              <a:rPr lang="en-US" sz="2400" dirty="0"/>
              <a:t>to </a:t>
            </a:r>
            <a:r>
              <a:rPr lang="en-US" sz="2400" b="1" dirty="0"/>
              <a:t>advance slides </a:t>
            </a:r>
            <a:r>
              <a:rPr lang="en-US" sz="2400" dirty="0"/>
              <a:t>and the </a:t>
            </a:r>
            <a:r>
              <a:rPr lang="en-US" sz="2400" b="1" dirty="0"/>
              <a:t>left arrow </a:t>
            </a:r>
            <a:r>
              <a:rPr lang="en-US" sz="2400" dirty="0"/>
              <a:t>to </a:t>
            </a:r>
            <a:r>
              <a:rPr lang="en-US" sz="2400" b="1" dirty="0"/>
              <a:t>reverse slides</a:t>
            </a:r>
            <a:r>
              <a:rPr lang="en-US" sz="2400" dirty="0"/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2400" dirty="0"/>
              <a:t>You can also </a:t>
            </a:r>
            <a:r>
              <a:rPr lang="en-US" sz="2400" b="1" dirty="0"/>
              <a:t>use</a:t>
            </a:r>
            <a:r>
              <a:rPr lang="en-US" sz="2400" dirty="0"/>
              <a:t> the </a:t>
            </a:r>
            <a:r>
              <a:rPr lang="en-US" sz="2400" b="1" dirty="0"/>
              <a:t>arrow keys </a:t>
            </a:r>
            <a:r>
              <a:rPr lang="en-US" sz="2400" dirty="0"/>
              <a:t>on your </a:t>
            </a:r>
            <a:r>
              <a:rPr lang="en-US" sz="2400" b="1" dirty="0"/>
              <a:t>keyboard</a:t>
            </a:r>
            <a:r>
              <a:rPr lang="en-US" sz="2400" dirty="0"/>
              <a:t> to </a:t>
            </a:r>
            <a:r>
              <a:rPr lang="en-US" sz="2400" b="1" dirty="0"/>
              <a:t>advance</a:t>
            </a:r>
            <a:r>
              <a:rPr lang="en-US" sz="2400" dirty="0"/>
              <a:t> and </a:t>
            </a:r>
            <a:r>
              <a:rPr lang="en-US" sz="2400" b="1" dirty="0"/>
              <a:t>reverse slides.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618488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F5CA-6227-4BB1-A1B3-B0462FC2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9117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PRESENTING A SLIDE SHOW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FAFA-3924-47D1-AFA3-E15D1CCA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3227"/>
            <a:ext cx="8915400" cy="435799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To stop or end a slide show:</a:t>
            </a:r>
          </a:p>
          <a:p>
            <a:r>
              <a:rPr lang="en-US" sz="2400" dirty="0"/>
              <a:t>To </a:t>
            </a:r>
            <a:r>
              <a:rPr lang="en-US" sz="2400" b="1" dirty="0"/>
              <a:t>end</a:t>
            </a:r>
            <a:r>
              <a:rPr lang="en-US" sz="2400" dirty="0"/>
              <a:t> a </a:t>
            </a:r>
            <a:r>
              <a:rPr lang="en-US" sz="2400" b="1" dirty="0"/>
              <a:t>slide show</a:t>
            </a:r>
            <a:r>
              <a:rPr lang="en-US" sz="2400" dirty="0"/>
              <a:t>, </a:t>
            </a:r>
            <a:r>
              <a:rPr lang="en-US" sz="2400" b="1" dirty="0"/>
              <a:t>hover</a:t>
            </a:r>
            <a:r>
              <a:rPr lang="en-US" sz="2400" dirty="0"/>
              <a:t> and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menu box options command </a:t>
            </a:r>
            <a:r>
              <a:rPr lang="en-US" sz="2400" dirty="0"/>
              <a:t>and </a:t>
            </a:r>
            <a:r>
              <a:rPr lang="en-US" sz="2400" b="1" dirty="0"/>
              <a:t>click End Show</a:t>
            </a:r>
            <a:r>
              <a:rPr lang="en-US" sz="2400" dirty="0"/>
              <a:t>. </a:t>
            </a:r>
          </a:p>
          <a:p>
            <a:r>
              <a:rPr lang="en-US" sz="2400" dirty="0"/>
              <a:t>You can also </a:t>
            </a:r>
            <a:r>
              <a:rPr lang="en-US" sz="2400" b="1" dirty="0"/>
              <a:t>press</a:t>
            </a:r>
            <a:r>
              <a:rPr lang="en-US" sz="2400" dirty="0"/>
              <a:t> the </a:t>
            </a:r>
            <a:r>
              <a:rPr lang="en-US" sz="2400" b="1" dirty="0"/>
              <a:t>Esc key </a:t>
            </a:r>
            <a:r>
              <a:rPr lang="en-US" sz="2400" dirty="0"/>
              <a:t>on your </a:t>
            </a:r>
            <a:r>
              <a:rPr lang="en-US" sz="2400" b="1" dirty="0"/>
              <a:t>keyboard</a:t>
            </a:r>
            <a:r>
              <a:rPr lang="en-US" sz="2400" dirty="0"/>
              <a:t> to end the show.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123987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9C5B-EB87-43E2-A9F8-B58DCC32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591"/>
          </a:xfrm>
        </p:spPr>
        <p:txBody>
          <a:bodyPr/>
          <a:lstStyle/>
          <a:p>
            <a:r>
              <a:rPr lang="en-US" dirty="0"/>
              <a:t>PRESENTATION TOOLS AND FEATURES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B936-3A93-4F85-8F77-DFF040E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701"/>
            <a:ext cx="8915400" cy="437052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PowerPoint provides </a:t>
            </a:r>
            <a:r>
              <a:rPr lang="en-US" sz="2400" b="1" dirty="0"/>
              <a:t>convenient tools </a:t>
            </a:r>
            <a:r>
              <a:rPr lang="en-US" sz="2400" dirty="0"/>
              <a:t>and </a:t>
            </a:r>
            <a:r>
              <a:rPr lang="en-US" sz="2400" b="1" dirty="0"/>
              <a:t>features</a:t>
            </a:r>
            <a:r>
              <a:rPr lang="en-US" sz="2400" dirty="0"/>
              <a:t> you can </a:t>
            </a:r>
            <a:r>
              <a:rPr lang="en-US" sz="2400" b="1" dirty="0"/>
              <a:t>use</a:t>
            </a:r>
            <a:r>
              <a:rPr lang="en-US" sz="2400" dirty="0"/>
              <a:t> </a:t>
            </a:r>
            <a:r>
              <a:rPr lang="en-US" sz="2400" b="1" dirty="0"/>
              <a:t>while </a:t>
            </a:r>
            <a:r>
              <a:rPr lang="en-US" sz="2400" dirty="0"/>
              <a:t>you are </a:t>
            </a:r>
            <a:r>
              <a:rPr lang="en-US" sz="2400" b="1" dirty="0"/>
              <a:t>presenting</a:t>
            </a:r>
            <a:r>
              <a:rPr lang="en-US" sz="2400" dirty="0"/>
              <a:t> your </a:t>
            </a:r>
            <a:r>
              <a:rPr lang="en-US" sz="2400" b="1" dirty="0"/>
              <a:t>slide show</a:t>
            </a:r>
            <a:r>
              <a:rPr lang="en-US" sz="2400" dirty="0"/>
              <a:t>. </a:t>
            </a:r>
          </a:p>
          <a:p>
            <a:r>
              <a:rPr lang="en-US" sz="2400" dirty="0"/>
              <a:t>Features include </a:t>
            </a:r>
          </a:p>
          <a:p>
            <a:pPr lvl="1"/>
            <a:r>
              <a:rPr lang="en-US" sz="2400" b="1" dirty="0"/>
              <a:t>Changing </a:t>
            </a:r>
            <a:r>
              <a:rPr lang="en-US" sz="2400" dirty="0"/>
              <a:t>your</a:t>
            </a:r>
            <a:r>
              <a:rPr lang="en-US" sz="2400" b="1" dirty="0"/>
              <a:t> mouse pointer to a pen </a:t>
            </a:r>
            <a:r>
              <a:rPr lang="en-US" sz="2400" dirty="0"/>
              <a:t>or</a:t>
            </a:r>
            <a:r>
              <a:rPr lang="en-US" sz="2400" b="1" dirty="0"/>
              <a:t> highlighter </a:t>
            </a:r>
            <a:r>
              <a:rPr lang="en-US" sz="2400" dirty="0"/>
              <a:t>to draw attention to items in your slides. </a:t>
            </a:r>
          </a:p>
          <a:p>
            <a:pPr lvl="1"/>
            <a:r>
              <a:rPr lang="en-US" sz="2400" dirty="0"/>
              <a:t>Jumping around to slides in your presentation or access items from your computer desktop if needed.</a:t>
            </a:r>
          </a:p>
          <a:p>
            <a:pPr marL="0" indent="0">
              <a:buNone/>
            </a:pPr>
            <a:r>
              <a:rPr lang="en-US" sz="2400" b="1" dirty="0"/>
              <a:t>To access the pen or highlighter: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Hover</a:t>
            </a:r>
            <a:r>
              <a:rPr lang="en-US" sz="2400" dirty="0"/>
              <a:t> and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pen menu option </a:t>
            </a:r>
            <a:r>
              <a:rPr lang="en-US" sz="2400" dirty="0"/>
              <a:t>in the </a:t>
            </a:r>
            <a:r>
              <a:rPr lang="en-US" sz="2400" b="1" dirty="0"/>
              <a:t>bottom-left 		  </a:t>
            </a:r>
            <a:r>
              <a:rPr lang="en-US" sz="2400" dirty="0"/>
              <a:t>of your </a:t>
            </a:r>
            <a:r>
              <a:rPr lang="en-US" sz="2400" b="1" dirty="0"/>
              <a:t>screen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Select Pen </a:t>
            </a:r>
            <a:r>
              <a:rPr lang="en-US" sz="2400" dirty="0"/>
              <a:t>or </a:t>
            </a:r>
            <a:r>
              <a:rPr lang="en-US" sz="2400" b="1" dirty="0"/>
              <a:t>Highlighter </a:t>
            </a:r>
            <a:r>
              <a:rPr lang="en-US" sz="2400" dirty="0"/>
              <a:t>based on your preference.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Use</a:t>
            </a:r>
            <a:r>
              <a:rPr lang="en-US" sz="2400" dirty="0"/>
              <a:t> the </a:t>
            </a:r>
            <a:r>
              <a:rPr lang="en-US" sz="2400" b="1" dirty="0"/>
              <a:t>pointer</a:t>
            </a:r>
            <a:r>
              <a:rPr lang="en-US" sz="2400" dirty="0"/>
              <a:t> to </a:t>
            </a:r>
            <a:r>
              <a:rPr lang="en-US" sz="2400" b="1" dirty="0"/>
              <a:t>draw</a:t>
            </a:r>
            <a:r>
              <a:rPr lang="en-US" sz="2400" dirty="0"/>
              <a:t> </a:t>
            </a:r>
            <a:r>
              <a:rPr lang="en-US" sz="2400" b="1" dirty="0"/>
              <a:t>on</a:t>
            </a:r>
            <a:r>
              <a:rPr lang="en-US" sz="2400" dirty="0"/>
              <a:t> or </a:t>
            </a:r>
            <a:r>
              <a:rPr lang="en-US" sz="2400" b="1" dirty="0"/>
              <a:t>mark</a:t>
            </a:r>
            <a:r>
              <a:rPr lang="en-US" sz="2400" dirty="0"/>
              <a:t> </a:t>
            </a:r>
            <a:r>
              <a:rPr lang="en-US" sz="2400" b="1" dirty="0"/>
              <a:t>your slides</a:t>
            </a:r>
            <a:r>
              <a:rPr lang="en-US" sz="2400" dirty="0"/>
              <a:t>. </a:t>
            </a:r>
          </a:p>
          <a:p>
            <a:endParaRPr lang="en-US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423784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9431-0BF3-4DAA-8C16-9AD0AA9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346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PRESENTATION TOOLS AND FEATURES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A212-13D9-49F9-A241-F45D3459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0456"/>
            <a:ext cx="8915400" cy="439076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From</a:t>
            </a:r>
            <a:r>
              <a:rPr lang="en-US" sz="2400" dirty="0"/>
              <a:t> the </a:t>
            </a:r>
            <a:r>
              <a:rPr lang="en-US" sz="2400" b="1" dirty="0"/>
              <a:t>same menu</a:t>
            </a:r>
            <a:r>
              <a:rPr lang="en-US" sz="2400" dirty="0"/>
              <a:t>, you can also </a:t>
            </a:r>
            <a:r>
              <a:rPr lang="en-US" sz="2400" b="1" dirty="0"/>
              <a:t>change the color </a:t>
            </a:r>
            <a:r>
              <a:rPr lang="en-US" sz="2400" dirty="0"/>
              <a:t>of the pen or </a:t>
            </a:r>
            <a:r>
              <a:rPr lang="en-US" sz="2400" b="1" dirty="0"/>
              <a:t>highlighter</a:t>
            </a:r>
            <a:r>
              <a:rPr lang="en-US" sz="2400" dirty="0"/>
              <a:t>. Keep in mind that light color choices are best for the highlighter.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To erase ink markings: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Hover</a:t>
            </a:r>
            <a:r>
              <a:rPr lang="en-US" sz="2400" dirty="0"/>
              <a:t> and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pen menu option </a:t>
            </a:r>
            <a:r>
              <a:rPr lang="en-US" sz="2400" dirty="0"/>
              <a:t>in the </a:t>
            </a:r>
            <a:r>
              <a:rPr lang="en-US" sz="2400" b="1" dirty="0"/>
              <a:t>bottom-left </a:t>
            </a:r>
            <a:r>
              <a:rPr lang="en-US" sz="2400" dirty="0"/>
              <a:t>of your </a:t>
            </a:r>
            <a:r>
              <a:rPr lang="en-US" sz="2400" b="1" dirty="0"/>
              <a:t>screen</a:t>
            </a:r>
            <a:r>
              <a:rPr lang="en-US" sz="2400" dirty="0"/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 Eraser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erase individual ink markings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 Erase All Ink on Slide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markings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also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Keep or Discard (erase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any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ink markings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made during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presentation.</a:t>
            </a:r>
            <a:endParaRPr kumimoji="0" lang="en-MW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1"/>
            <a:endParaRPr lang="en-US" sz="2400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61118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5B89-5C6F-4235-A252-8ED056ED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55A0-D4E8-4DBA-8F93-31022E63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After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creating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a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presentation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(adding information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there are some things which can be done while working with the slides;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new slides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M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odify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layout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 view.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91365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3EBB-F3A5-47F7-B537-4D0BA24B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91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PRESENTATION TOOLS AND FEATURES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A21E-2FDA-4A35-81DB-B7BBBE2D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6028"/>
            <a:ext cx="8915400" cy="4465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To access other Programs:</a:t>
            </a:r>
          </a:p>
          <a:p>
            <a:r>
              <a:rPr lang="en-US" sz="2400" dirty="0"/>
              <a:t>Sometimes you may need </a:t>
            </a:r>
            <a:r>
              <a:rPr lang="en-US" sz="2400" b="1" dirty="0"/>
              <a:t>to access </a:t>
            </a:r>
            <a:r>
              <a:rPr lang="en-US" sz="2400" dirty="0"/>
              <a:t>the </a:t>
            </a:r>
            <a:r>
              <a:rPr lang="en-US" sz="2400" b="1" dirty="0"/>
              <a:t>Internet</a:t>
            </a:r>
            <a:r>
              <a:rPr lang="en-US" sz="2400" dirty="0"/>
              <a:t> or </a:t>
            </a:r>
            <a:r>
              <a:rPr lang="en-US" sz="2400" b="1" dirty="0"/>
              <a:t>other files </a:t>
            </a:r>
            <a:r>
              <a:rPr lang="en-US" sz="2400" dirty="0"/>
              <a:t>and </a:t>
            </a:r>
            <a:r>
              <a:rPr lang="en-US" sz="2400" b="1" dirty="0"/>
              <a:t>programs</a:t>
            </a:r>
            <a:r>
              <a:rPr lang="en-US" sz="2400" dirty="0"/>
              <a:t> on your </a:t>
            </a:r>
            <a:r>
              <a:rPr lang="en-US" sz="2400" b="1" dirty="0"/>
              <a:t>computer during </a:t>
            </a:r>
            <a:r>
              <a:rPr lang="en-US" sz="2400" dirty="0"/>
              <a:t>your </a:t>
            </a:r>
            <a:r>
              <a:rPr lang="en-US" sz="2400" b="1" dirty="0"/>
              <a:t>presentation</a:t>
            </a:r>
            <a:r>
              <a:rPr lang="en-US" sz="2400" dirty="0"/>
              <a:t>. </a:t>
            </a:r>
          </a:p>
          <a:p>
            <a:r>
              <a:rPr lang="en-US" sz="2400" dirty="0"/>
              <a:t>PowerPoint allows you to </a:t>
            </a:r>
            <a:r>
              <a:rPr lang="en-US" sz="2400" b="1" dirty="0"/>
              <a:t>access</a:t>
            </a:r>
            <a:r>
              <a:rPr lang="en-US" sz="2400" dirty="0"/>
              <a:t> your </a:t>
            </a:r>
            <a:r>
              <a:rPr lang="en-US" sz="2400" b="1" dirty="0"/>
              <a:t>desktop task bar without ending </a:t>
            </a:r>
            <a:r>
              <a:rPr lang="en-US" sz="2400" dirty="0"/>
              <a:t>your </a:t>
            </a:r>
            <a:r>
              <a:rPr lang="en-US" sz="2400" b="1" dirty="0"/>
              <a:t>presentation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Hover and click </a:t>
            </a:r>
            <a:r>
              <a:rPr lang="en-US" sz="2400" dirty="0"/>
              <a:t>the </a:t>
            </a:r>
            <a:r>
              <a:rPr lang="en-US" sz="2400" b="1" dirty="0"/>
              <a:t>menu box option </a:t>
            </a:r>
            <a:r>
              <a:rPr lang="en-US" sz="2400" dirty="0"/>
              <a:t>in the 	   			  </a:t>
            </a:r>
            <a:r>
              <a:rPr lang="en-US" sz="2400" b="1" dirty="0"/>
              <a:t>bottom-lef</a:t>
            </a:r>
            <a:r>
              <a:rPr lang="en-US" sz="2400" dirty="0"/>
              <a:t>t of your </a:t>
            </a:r>
            <a:r>
              <a:rPr lang="en-US" sz="2400" b="1" dirty="0"/>
              <a:t>screen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Select Screen</a:t>
            </a:r>
            <a:r>
              <a:rPr lang="en-US" sz="2400" dirty="0"/>
              <a:t>, then </a:t>
            </a:r>
            <a:r>
              <a:rPr lang="en-US" sz="2400" b="1" dirty="0"/>
              <a:t>click Show Task bar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Your </a:t>
            </a:r>
            <a:r>
              <a:rPr lang="en-US" sz="2400" b="1" dirty="0"/>
              <a:t>computer’s Task bar </a:t>
            </a:r>
            <a:r>
              <a:rPr lang="en-US" sz="2400" dirty="0"/>
              <a:t>will </a:t>
            </a:r>
            <a:r>
              <a:rPr lang="en-US" sz="2400" b="1" dirty="0"/>
              <a:t>appear</a:t>
            </a:r>
            <a:r>
              <a:rPr lang="en-US" sz="2400" dirty="0"/>
              <a:t>. </a:t>
            </a:r>
            <a:r>
              <a:rPr lang="en-US" sz="2400" b="1" dirty="0"/>
              <a:t>Choose</a:t>
            </a:r>
            <a:r>
              <a:rPr lang="en-US" sz="2400" dirty="0"/>
              <a:t> a 			   </a:t>
            </a:r>
            <a:r>
              <a:rPr lang="en-US" sz="2400" b="1" dirty="0"/>
              <a:t>program</a:t>
            </a:r>
            <a:r>
              <a:rPr lang="en-US" sz="2400" dirty="0"/>
              <a:t> you want </a:t>
            </a:r>
            <a:r>
              <a:rPr lang="en-US" sz="2400" b="1" dirty="0"/>
              <a:t>to switch to.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79388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074-E9DD-47BC-9981-792A9393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PRESENTATION TOOLS AND FEATURES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0204-8F87-457D-B2AC-30687874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Menu access options:</a:t>
            </a:r>
          </a:p>
          <a:p>
            <a:r>
              <a:rPr lang="en-US" sz="2400" dirty="0"/>
              <a:t>You can also access other </a:t>
            </a:r>
            <a:r>
              <a:rPr lang="en-US" sz="2400" b="1" dirty="0"/>
              <a:t>menu items </a:t>
            </a:r>
            <a:r>
              <a:rPr lang="en-US" sz="2400" dirty="0"/>
              <a:t>by </a:t>
            </a:r>
            <a:r>
              <a:rPr lang="en-US" sz="2400" b="1" dirty="0"/>
              <a:t>right-clicking anywhere</a:t>
            </a:r>
            <a:r>
              <a:rPr lang="en-US" sz="2400" dirty="0"/>
              <a:t> </a:t>
            </a:r>
            <a:r>
              <a:rPr lang="en-US" sz="2400" b="1" dirty="0"/>
              <a:t>on</a:t>
            </a:r>
            <a:r>
              <a:rPr lang="en-US" sz="2400" dirty="0"/>
              <a:t> the </a:t>
            </a:r>
            <a:r>
              <a:rPr lang="en-US" sz="2400" b="1" dirty="0"/>
              <a:t>screen during</a:t>
            </a:r>
            <a:r>
              <a:rPr lang="en-US" sz="2400" dirty="0"/>
              <a:t> your </a:t>
            </a:r>
            <a:r>
              <a:rPr lang="en-US" sz="2400" b="1" dirty="0"/>
              <a:t>slide show</a:t>
            </a:r>
            <a:r>
              <a:rPr lang="en-US" sz="2400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Keyboard shortcuts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Switch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between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pen pointer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mouse pointer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Ctrl+P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(pen)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Ctrl+M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(mouse)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keyboard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 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keyboard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any ink markings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while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highlighter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8630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F854-3116-4D5C-94CC-E4D5F384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91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PRESENTATION TOOLS AND FEATURES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A458-93FF-4369-9F46-6C8F7CE4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6028"/>
            <a:ext cx="8915400" cy="446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Slide show setup options</a:t>
            </a:r>
          </a:p>
          <a:p>
            <a:r>
              <a:rPr lang="en-US" sz="2400" dirty="0"/>
              <a:t>PowerPoint has </a:t>
            </a:r>
            <a:r>
              <a:rPr lang="en-US" sz="2400" b="1" dirty="0"/>
              <a:t>various options </a:t>
            </a:r>
            <a:r>
              <a:rPr lang="en-US" sz="2400" dirty="0"/>
              <a:t>for </a:t>
            </a:r>
            <a:r>
              <a:rPr lang="en-US" sz="2400" b="1" dirty="0"/>
              <a:t>setting up </a:t>
            </a:r>
            <a:r>
              <a:rPr lang="en-US" sz="2400" dirty="0"/>
              <a:t>and </a:t>
            </a:r>
            <a:r>
              <a:rPr lang="en-US" sz="2400" b="1" dirty="0"/>
              <a:t>playing a slide show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For example, you can </a:t>
            </a:r>
            <a:r>
              <a:rPr lang="en-US" sz="2400" b="1" dirty="0"/>
              <a:t>set up an unattended presentation </a:t>
            </a:r>
            <a:r>
              <a:rPr lang="en-US" sz="2400" dirty="0"/>
              <a:t>that can be </a:t>
            </a:r>
            <a:r>
              <a:rPr lang="en-US" sz="2400" b="1" dirty="0"/>
              <a:t>displayed at a kiosk </a:t>
            </a:r>
            <a:r>
              <a:rPr lang="en-US" sz="2400" dirty="0"/>
              <a:t>and </a:t>
            </a:r>
            <a:r>
              <a:rPr lang="en-US" sz="2400" b="1" dirty="0"/>
              <a:t>make your slide show repeat with continuous looping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838351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2DF-3CD5-44A9-B88A-4EC7F4BA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0653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PRESENTATION TOOLS AND FEATURES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2EA1-0634-4366-840B-B9CDCFB4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4763"/>
            <a:ext cx="8915400" cy="4486459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access slide show setup options: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Show tab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 Up Slide Show command.</a:t>
            </a:r>
            <a:endParaRPr lang="en-US" sz="2200" dirty="0"/>
          </a:p>
          <a:p>
            <a:pPr lvl="1"/>
            <a:r>
              <a:rPr lang="en-US" sz="2200" dirty="0"/>
              <a:t>3. The </a:t>
            </a:r>
            <a:r>
              <a:rPr lang="en-US" sz="2200" b="1" dirty="0"/>
              <a:t>Set Up Show dialog box </a:t>
            </a:r>
            <a:r>
              <a:rPr lang="en-US" sz="2200" dirty="0"/>
              <a:t>will </a:t>
            </a:r>
            <a:r>
              <a:rPr lang="en-US" sz="2200" b="1" dirty="0"/>
              <a:t>appear</a:t>
            </a:r>
            <a:r>
              <a:rPr lang="en-US" sz="2200" dirty="0"/>
              <a:t>. </a:t>
            </a:r>
          </a:p>
          <a:p>
            <a:pPr lvl="2"/>
            <a:r>
              <a:rPr lang="en-US" sz="2000" b="1" dirty="0"/>
              <a:t>Click</a:t>
            </a:r>
            <a:r>
              <a:rPr lang="en-US" sz="2000" dirty="0"/>
              <a:t> the </a:t>
            </a:r>
            <a:r>
              <a:rPr lang="en-US" sz="2000" b="1" dirty="0"/>
              <a:t>different</a:t>
            </a:r>
            <a:r>
              <a:rPr lang="en-US" sz="2000" dirty="0"/>
              <a:t> </a:t>
            </a:r>
            <a:r>
              <a:rPr lang="en-US" sz="2000" b="1" dirty="0"/>
              <a:t>buttons</a:t>
            </a:r>
            <a:r>
              <a:rPr lang="en-US" sz="2000" dirty="0"/>
              <a:t> to </a:t>
            </a:r>
            <a:r>
              <a:rPr lang="en-US" sz="2000" b="1" dirty="0"/>
              <a:t>learn</a:t>
            </a:r>
            <a:r>
              <a:rPr lang="en-US" sz="2000" dirty="0"/>
              <a:t> </a:t>
            </a:r>
            <a:r>
              <a:rPr lang="en-US" sz="2000" b="1" dirty="0"/>
              <a:t>about</a:t>
            </a:r>
            <a:r>
              <a:rPr lang="en-US" sz="2000" dirty="0"/>
              <a:t> the various </a:t>
            </a:r>
            <a:r>
              <a:rPr lang="en-US" sz="2000" b="1" dirty="0"/>
              <a:t>options available </a:t>
            </a:r>
            <a:r>
              <a:rPr lang="en-US" sz="2000" dirty="0"/>
              <a:t>for</a:t>
            </a:r>
            <a:r>
              <a:rPr lang="en-US" sz="2000" b="1" dirty="0"/>
              <a:t> setting up </a:t>
            </a:r>
            <a:r>
              <a:rPr lang="en-US" sz="2000" dirty="0"/>
              <a:t>and </a:t>
            </a:r>
            <a:r>
              <a:rPr lang="en-US" sz="2000" b="1"/>
              <a:t>playing a slide </a:t>
            </a:r>
            <a:r>
              <a:rPr lang="en-US" sz="2000" b="1" dirty="0"/>
              <a:t>show</a:t>
            </a:r>
            <a:r>
              <a:rPr lang="en-US" sz="2000" dirty="0"/>
              <a:t>.</a:t>
            </a:r>
          </a:p>
          <a:p>
            <a:pPr lvl="1"/>
            <a:r>
              <a:rPr lang="en-US" sz="2200" dirty="0"/>
              <a:t>4. </a:t>
            </a:r>
            <a:r>
              <a:rPr lang="en-US" sz="2200" b="1" dirty="0"/>
              <a:t>Click</a:t>
            </a:r>
            <a:r>
              <a:rPr lang="en-US" sz="2200" dirty="0"/>
              <a:t> </a:t>
            </a:r>
            <a:r>
              <a:rPr lang="en-US" sz="2200" b="1" dirty="0"/>
              <a:t>OK</a:t>
            </a:r>
            <a:r>
              <a:rPr lang="en-US" sz="2200" dirty="0"/>
              <a:t> to </a:t>
            </a:r>
            <a:r>
              <a:rPr lang="en-US" sz="2200" b="1" dirty="0"/>
              <a:t>apply</a:t>
            </a:r>
            <a:r>
              <a:rPr lang="en-US" sz="2200" dirty="0"/>
              <a:t> the </a:t>
            </a:r>
            <a:r>
              <a:rPr lang="en-US" sz="2200" b="1" dirty="0"/>
              <a:t>settings</a:t>
            </a:r>
            <a:r>
              <a:rPr lang="en-US" sz="2200" dirty="0"/>
              <a:t> </a:t>
            </a:r>
            <a:r>
              <a:rPr lang="en-US" sz="2200" b="1" dirty="0"/>
              <a:t>to</a:t>
            </a:r>
            <a:r>
              <a:rPr lang="en-US" sz="2200" dirty="0"/>
              <a:t> the </a:t>
            </a:r>
            <a:r>
              <a:rPr lang="en-US" sz="2200" b="1" dirty="0"/>
              <a:t>slide show</a:t>
            </a:r>
            <a:r>
              <a:rPr lang="en-US" sz="2200" dirty="0"/>
              <a:t>.</a:t>
            </a:r>
            <a:endParaRPr lang="en-MW" sz="2200" dirty="0"/>
          </a:p>
        </p:txBody>
      </p:sp>
    </p:spTree>
    <p:extLst>
      <p:ext uri="{BB962C8B-B14F-4D97-AF65-F5344CB8AC3E}">
        <p14:creationId xmlns:p14="http://schemas.microsoft.com/office/powerpoint/2010/main" val="22341633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B9C3-3C4F-45D4-BA83-81A796B1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/>
          <a:lstStyle/>
          <a:p>
            <a:r>
              <a:rPr lang="en-US" dirty="0"/>
              <a:t>INDENTATION AND LINE SPACING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E81E-48A6-4340-95DC-3C1FCB86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0967"/>
            <a:ext cx="8915400" cy="4550255"/>
          </a:xfrm>
        </p:spPr>
        <p:txBody>
          <a:bodyPr>
            <a:normAutofit/>
          </a:bodyPr>
          <a:lstStyle/>
          <a:p>
            <a:r>
              <a:rPr lang="en-US" sz="2000" b="1" dirty="0"/>
              <a:t>Indentation and line spacing </a:t>
            </a:r>
            <a:r>
              <a:rPr lang="en-US" sz="2000" dirty="0"/>
              <a:t>are </a:t>
            </a:r>
            <a:r>
              <a:rPr lang="en-US" sz="2000" b="1" dirty="0"/>
              <a:t>two important features </a:t>
            </a:r>
            <a:r>
              <a:rPr lang="en-US" sz="2000" dirty="0"/>
              <a:t>you can </a:t>
            </a:r>
            <a:r>
              <a:rPr lang="en-US" sz="2000" b="1" dirty="0"/>
              <a:t>use</a:t>
            </a:r>
            <a:r>
              <a:rPr lang="en-US" sz="2000" dirty="0"/>
              <a:t> </a:t>
            </a:r>
            <a:r>
              <a:rPr lang="en-US" sz="2000" b="1" dirty="0"/>
              <a:t>to change </a:t>
            </a:r>
            <a:r>
              <a:rPr lang="en-US" sz="2000" dirty="0"/>
              <a:t>the </a:t>
            </a:r>
            <a:r>
              <a:rPr lang="en-US" sz="2000" b="1" dirty="0"/>
              <a:t>way text appears </a:t>
            </a:r>
            <a:r>
              <a:rPr lang="en-US" sz="2000" dirty="0"/>
              <a:t>on a </a:t>
            </a:r>
            <a:r>
              <a:rPr lang="en-US" sz="2000" b="1" dirty="0"/>
              <a:t>slide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Indentation</a:t>
            </a:r>
            <a:r>
              <a:rPr lang="en-US" sz="2000" dirty="0"/>
              <a:t> can be </a:t>
            </a:r>
            <a:r>
              <a:rPr lang="en-US" sz="2000" b="1" dirty="0"/>
              <a:t>used</a:t>
            </a:r>
            <a:r>
              <a:rPr lang="en-US" sz="2000" dirty="0"/>
              <a:t> to </a:t>
            </a:r>
            <a:r>
              <a:rPr lang="en-US" sz="2000" b="1" dirty="0"/>
              <a:t>visually set paragraphs apart from one another </a:t>
            </a:r>
            <a:r>
              <a:rPr lang="en-US" sz="2000" dirty="0"/>
              <a:t>or to </a:t>
            </a:r>
            <a:r>
              <a:rPr lang="en-US" sz="2000" b="1" dirty="0"/>
              <a:t>create multilevel lists.</a:t>
            </a:r>
            <a:r>
              <a:rPr lang="en-US" sz="2000" dirty="0"/>
              <a:t> </a:t>
            </a:r>
          </a:p>
          <a:p>
            <a:r>
              <a:rPr lang="en-US" sz="2000" b="1" dirty="0"/>
              <a:t>Line spacing </a:t>
            </a:r>
            <a:r>
              <a:rPr lang="en-US" sz="2000" dirty="0"/>
              <a:t>can be </a:t>
            </a:r>
            <a:r>
              <a:rPr lang="en-US" sz="2000" b="1" dirty="0"/>
              <a:t>adjusted</a:t>
            </a:r>
            <a:r>
              <a:rPr lang="en-US" sz="2000" dirty="0"/>
              <a:t> to </a:t>
            </a:r>
            <a:r>
              <a:rPr lang="en-US" sz="2000" b="1" dirty="0"/>
              <a:t>improve readability </a:t>
            </a:r>
            <a:r>
              <a:rPr lang="en-US" sz="2000" dirty="0"/>
              <a:t>or </a:t>
            </a:r>
            <a:r>
              <a:rPr lang="en-US" sz="2000" b="1" dirty="0"/>
              <a:t>to fit more lines </a:t>
            </a:r>
            <a:r>
              <a:rPr lang="en-US" sz="2000" dirty="0"/>
              <a:t>on the </a:t>
            </a:r>
            <a:r>
              <a:rPr lang="en-US" sz="2000" b="1" dirty="0"/>
              <a:t>slide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592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7E9-1EBC-40DF-900D-627E2415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91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INDENTATION AND LINE SPACING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6636-11DD-4DFD-B6DC-15F6BFC2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6028"/>
            <a:ext cx="8915400" cy="4465194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useful tool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 more readable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paragraphs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first-line indent helps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 paragraphs apart from one another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bulleted or numbered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level of each line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multilevel 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Line spacing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another tool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control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how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 looks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can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improve readability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or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fit more lines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747841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818E-56A7-45B4-AC34-937CCE34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255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INDENTATION AND LINE SPACING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6696-E1E2-4A60-8A8D-33FCC1A6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660"/>
            <a:ext cx="8915400" cy="4454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 indent using the Tab key:</a:t>
            </a:r>
          </a:p>
          <a:p>
            <a:r>
              <a:rPr lang="en-US" sz="2400" dirty="0"/>
              <a:t>A </a:t>
            </a:r>
            <a:r>
              <a:rPr lang="en-US" sz="2400" b="1" dirty="0"/>
              <a:t>quick way </a:t>
            </a:r>
            <a:r>
              <a:rPr lang="en-US" sz="2400" dirty="0"/>
              <a:t>to </a:t>
            </a:r>
            <a:r>
              <a:rPr lang="en-US" sz="2400" b="1" dirty="0"/>
              <a:t>indent</a:t>
            </a:r>
            <a:r>
              <a:rPr lang="en-US" sz="2400" dirty="0"/>
              <a:t> is to </a:t>
            </a:r>
            <a:r>
              <a:rPr lang="en-US" sz="2400" b="1" dirty="0"/>
              <a:t>use</a:t>
            </a:r>
            <a:r>
              <a:rPr lang="en-US" sz="2400" dirty="0"/>
              <a:t> the </a:t>
            </a:r>
            <a:r>
              <a:rPr lang="en-US" sz="2400" b="1" dirty="0"/>
              <a:t>Tab key</a:t>
            </a:r>
            <a:r>
              <a:rPr lang="en-US" sz="2400" dirty="0"/>
              <a:t>. In a </a:t>
            </a:r>
            <a:r>
              <a:rPr lang="en-US" sz="2400" b="1" dirty="0"/>
              <a:t>normal paragraph</a:t>
            </a:r>
            <a:r>
              <a:rPr lang="en-US" sz="2400" dirty="0"/>
              <a:t>, </a:t>
            </a:r>
            <a:r>
              <a:rPr lang="en-US" sz="2400" b="1" dirty="0"/>
              <a:t>this</a:t>
            </a:r>
            <a:r>
              <a:rPr lang="en-US" sz="2400" dirty="0"/>
              <a:t> will </a:t>
            </a:r>
            <a:r>
              <a:rPr lang="en-US" sz="2400" b="1" dirty="0"/>
              <a:t>create</a:t>
            </a:r>
            <a:r>
              <a:rPr lang="en-US" sz="2400" dirty="0"/>
              <a:t> a </a:t>
            </a:r>
            <a:r>
              <a:rPr lang="en-US" sz="2400" b="1" dirty="0"/>
              <a:t>first-line indent</a:t>
            </a:r>
            <a:r>
              <a:rPr lang="en-US" sz="2400" dirty="0"/>
              <a:t>, but </a:t>
            </a:r>
            <a:r>
              <a:rPr lang="en-US" sz="2400" b="1" dirty="0"/>
              <a:t>if</a:t>
            </a:r>
            <a:r>
              <a:rPr lang="en-US" sz="2400" dirty="0"/>
              <a:t> the </a:t>
            </a:r>
            <a:r>
              <a:rPr lang="en-US" sz="2400" b="1" dirty="0"/>
              <a:t>paragraph </a:t>
            </a:r>
            <a:r>
              <a:rPr lang="en-US" sz="2400" dirty="0"/>
              <a:t>is </a:t>
            </a:r>
            <a:r>
              <a:rPr lang="en-US" sz="2400" b="1" dirty="0"/>
              <a:t>part</a:t>
            </a:r>
            <a:r>
              <a:rPr lang="en-US" sz="2400" dirty="0"/>
              <a:t> of a </a:t>
            </a:r>
            <a:r>
              <a:rPr lang="en-US" sz="2400" b="1" dirty="0"/>
              <a:t>bulleted </a:t>
            </a:r>
            <a:r>
              <a:rPr lang="en-US" sz="2400" dirty="0"/>
              <a:t>or</a:t>
            </a:r>
            <a:r>
              <a:rPr lang="en-US" sz="2400" b="1" dirty="0"/>
              <a:t> numbered list, </a:t>
            </a:r>
            <a:r>
              <a:rPr lang="en-US" sz="2400" dirty="0"/>
              <a:t>the</a:t>
            </a:r>
            <a:r>
              <a:rPr lang="en-US" sz="2400" b="1" dirty="0"/>
              <a:t> entire paragraph will be indented.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Place</a:t>
            </a:r>
            <a:r>
              <a:rPr lang="en-US" sz="2400" dirty="0"/>
              <a:t> the </a:t>
            </a:r>
            <a:r>
              <a:rPr lang="en-US" sz="2400" b="1" dirty="0"/>
              <a:t>insertion point </a:t>
            </a:r>
            <a:r>
              <a:rPr lang="en-US" sz="2400" dirty="0"/>
              <a:t>at the </a:t>
            </a:r>
            <a:r>
              <a:rPr lang="en-US" sz="2400" b="1" dirty="0"/>
              <a:t>very beginning </a:t>
            </a:r>
            <a:r>
              <a:rPr lang="en-US" sz="2400" dirty="0"/>
              <a:t>of the </a:t>
            </a:r>
            <a:r>
              <a:rPr lang="en-US" sz="2400" b="1" dirty="0"/>
              <a:t>paragraph</a:t>
            </a:r>
            <a:r>
              <a:rPr lang="en-US" sz="2400" dirty="0"/>
              <a:t> you want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indent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Then </a:t>
            </a:r>
            <a:r>
              <a:rPr lang="en-US" sz="2400" b="1" dirty="0"/>
              <a:t>press</a:t>
            </a:r>
            <a:r>
              <a:rPr lang="en-US" sz="2400" dirty="0"/>
              <a:t> the </a:t>
            </a:r>
            <a:r>
              <a:rPr lang="en-US" sz="2400" b="1" dirty="0"/>
              <a:t>Tab key </a:t>
            </a:r>
            <a:r>
              <a:rPr lang="en-US" sz="2400" dirty="0"/>
              <a:t>on your </a:t>
            </a:r>
            <a:r>
              <a:rPr lang="en-US" sz="2400" b="1" dirty="0"/>
              <a:t>keyboard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491188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D058-4654-4BA6-8832-7BDBCE0C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225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INDENTATION AND LINE SPACING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B4BA-DCF3-4752-9951-0406F9F2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823" y="1265274"/>
            <a:ext cx="9994789" cy="4968615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use the Indent commands: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you want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indent all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 paragraph, you can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Indent commands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Home tab.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lists,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Indent commands work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same way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 key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want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indent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Home Tab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Increase Indent command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increase the indent or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Decrease Indent command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decrease the indent.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 text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update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reflect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new indent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lang="en-US" sz="2000" dirty="0"/>
          </a:p>
          <a:p>
            <a:r>
              <a:rPr lang="en-US" sz="2000" dirty="0"/>
              <a:t>When you </a:t>
            </a:r>
            <a:r>
              <a:rPr lang="en-US" sz="2000" b="1" dirty="0"/>
              <a:t>indent some </a:t>
            </a:r>
            <a:r>
              <a:rPr lang="en-US" sz="2000" dirty="0"/>
              <a:t>of the </a:t>
            </a:r>
            <a:r>
              <a:rPr lang="en-US" sz="2000" b="1" dirty="0"/>
              <a:t>lines </a:t>
            </a:r>
            <a:r>
              <a:rPr lang="en-US" sz="2000" dirty="0"/>
              <a:t>in a </a:t>
            </a:r>
            <a:r>
              <a:rPr lang="en-US" sz="2000" b="1" dirty="0"/>
              <a:t>bulleted </a:t>
            </a:r>
            <a:r>
              <a:rPr lang="en-US" sz="2000" dirty="0"/>
              <a:t>or</a:t>
            </a:r>
            <a:r>
              <a:rPr lang="en-US" sz="2000" b="1" dirty="0"/>
              <a:t> numbered list, </a:t>
            </a:r>
            <a:r>
              <a:rPr lang="en-US" sz="2000" dirty="0"/>
              <a:t>it is </a:t>
            </a:r>
            <a:r>
              <a:rPr lang="en-US" sz="2000" b="1" dirty="0"/>
              <a:t>called </a:t>
            </a:r>
            <a:r>
              <a:rPr lang="en-US" sz="2000" dirty="0"/>
              <a:t>a</a:t>
            </a:r>
            <a:r>
              <a:rPr lang="en-US" sz="2000" b="1" dirty="0"/>
              <a:t> multilevel list. </a:t>
            </a:r>
          </a:p>
          <a:p>
            <a:r>
              <a:rPr lang="en-US" sz="2000" b="1" dirty="0"/>
              <a:t>Multilevel lists </a:t>
            </a:r>
            <a:r>
              <a:rPr lang="en-US" sz="2000" dirty="0"/>
              <a:t>are </a:t>
            </a:r>
            <a:r>
              <a:rPr lang="en-US" sz="2000" b="1" dirty="0"/>
              <a:t>useful</a:t>
            </a:r>
            <a:r>
              <a:rPr lang="en-US" sz="2000" dirty="0"/>
              <a:t> if you want to </a:t>
            </a:r>
            <a:r>
              <a:rPr lang="en-US" sz="2000" b="1" dirty="0"/>
              <a:t>create</a:t>
            </a:r>
            <a:r>
              <a:rPr lang="en-US" sz="2000" dirty="0"/>
              <a:t> an </a:t>
            </a:r>
            <a:r>
              <a:rPr lang="en-US" sz="2000" b="1" dirty="0"/>
              <a:t>outline</a:t>
            </a:r>
            <a:r>
              <a:rPr lang="en-US" sz="2000" dirty="0"/>
              <a:t> </a:t>
            </a:r>
            <a:r>
              <a:rPr lang="en-US" sz="2000" b="1" dirty="0"/>
              <a:t>or hierarchy</a:t>
            </a:r>
            <a:r>
              <a:rPr lang="en-US" sz="2000" dirty="0"/>
              <a:t>. </a:t>
            </a:r>
          </a:p>
          <a:p>
            <a:r>
              <a:rPr lang="en-US" sz="2000" b="1" dirty="0"/>
              <a:t>You may</a:t>
            </a:r>
            <a:r>
              <a:rPr lang="en-US" sz="2000" dirty="0"/>
              <a:t> want to </a:t>
            </a:r>
            <a:r>
              <a:rPr lang="en-US" sz="2000" b="1" dirty="0"/>
              <a:t>choose</a:t>
            </a:r>
            <a:r>
              <a:rPr lang="en-US" sz="2000" dirty="0"/>
              <a:t> a </a:t>
            </a:r>
            <a:r>
              <a:rPr lang="en-US" sz="2000" b="1" dirty="0"/>
              <a:t>different bullet style </a:t>
            </a:r>
            <a:r>
              <a:rPr lang="en-US" sz="2000" dirty="0"/>
              <a:t>for </a:t>
            </a:r>
            <a:r>
              <a:rPr lang="en-US" sz="2000" b="1" dirty="0"/>
              <a:t>different levels </a:t>
            </a:r>
            <a:r>
              <a:rPr lang="en-US" sz="2000" dirty="0"/>
              <a:t>of the </a:t>
            </a:r>
            <a:r>
              <a:rPr lang="en-US" sz="2000" b="1" dirty="0"/>
              <a:t>list </a:t>
            </a:r>
            <a:r>
              <a:rPr lang="en-US" sz="2000" dirty="0"/>
              <a:t>to</a:t>
            </a:r>
            <a:r>
              <a:rPr lang="en-US" sz="2000" b="1" dirty="0"/>
              <a:t> make them stand out even more.</a:t>
            </a:r>
            <a:endParaRPr lang="en-MW" sz="2000" b="1" dirty="0"/>
          </a:p>
        </p:txBody>
      </p:sp>
    </p:spTree>
    <p:extLst>
      <p:ext uri="{BB962C8B-B14F-4D97-AF65-F5344CB8AC3E}">
        <p14:creationId xmlns:p14="http://schemas.microsoft.com/office/powerpoint/2010/main" val="16756236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6C1A-8DCC-4B1B-ABEE-62C1C143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327"/>
          </a:xfrm>
        </p:spPr>
        <p:txBody>
          <a:bodyPr/>
          <a:lstStyle/>
          <a:p>
            <a:r>
              <a:rPr lang="en-US" dirty="0"/>
              <a:t>ANIMATING TEXT AND OBJECTS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B5DD-546A-4A48-87EB-F7C3496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8437"/>
            <a:ext cx="8915400" cy="4592785"/>
          </a:xfrm>
        </p:spPr>
        <p:txBody>
          <a:bodyPr/>
          <a:lstStyle/>
          <a:p>
            <a:r>
              <a:rPr lang="en-US" sz="2400" b="1" dirty="0"/>
              <a:t>PowerPoint offers </a:t>
            </a:r>
            <a:r>
              <a:rPr lang="en-US" sz="2400" dirty="0"/>
              <a:t>a </a:t>
            </a:r>
            <a:r>
              <a:rPr lang="en-US" sz="2400" b="1" dirty="0"/>
              <a:t>variety</a:t>
            </a:r>
            <a:r>
              <a:rPr lang="en-US" sz="2400" dirty="0"/>
              <a:t> of </a:t>
            </a:r>
            <a:r>
              <a:rPr lang="en-US" sz="2400" b="1" dirty="0"/>
              <a:t>animations </a:t>
            </a:r>
            <a:r>
              <a:rPr lang="en-US" sz="2400" dirty="0"/>
              <a:t>you can </a:t>
            </a:r>
            <a:r>
              <a:rPr lang="en-US" sz="2400" b="1" dirty="0"/>
              <a:t>use</a:t>
            </a:r>
            <a:r>
              <a:rPr lang="en-US" sz="2400" dirty="0"/>
              <a:t> to </a:t>
            </a:r>
            <a:r>
              <a:rPr lang="en-US" sz="2400" b="1" dirty="0"/>
              <a:t>improve</a:t>
            </a:r>
            <a:r>
              <a:rPr lang="en-US" sz="2400" dirty="0"/>
              <a:t> your </a:t>
            </a:r>
            <a:r>
              <a:rPr lang="en-US" sz="2400" b="1" dirty="0"/>
              <a:t>presentation. </a:t>
            </a:r>
          </a:p>
          <a:p>
            <a:r>
              <a:rPr lang="en-US" sz="2400" b="1" dirty="0"/>
              <a:t>Animations </a:t>
            </a:r>
            <a:r>
              <a:rPr lang="en-US" sz="2400" dirty="0"/>
              <a:t>can be </a:t>
            </a:r>
            <a:r>
              <a:rPr lang="en-US" sz="2400" b="1" dirty="0"/>
              <a:t>used</a:t>
            </a:r>
            <a:r>
              <a:rPr lang="en-US" sz="2400" dirty="0"/>
              <a:t> to </a:t>
            </a:r>
            <a:r>
              <a:rPr lang="en-US" sz="2400" b="1" dirty="0"/>
              <a:t>make text </a:t>
            </a:r>
            <a:r>
              <a:rPr lang="en-US" sz="2400" dirty="0"/>
              <a:t>or </a:t>
            </a:r>
            <a:r>
              <a:rPr lang="en-US" sz="2400" b="1" dirty="0"/>
              <a:t>objects appear on</a:t>
            </a:r>
            <a:r>
              <a:rPr lang="en-US" sz="2400" dirty="0"/>
              <a:t> a </a:t>
            </a:r>
            <a:r>
              <a:rPr lang="en-US" sz="2400" b="1" dirty="0"/>
              <a:t>slide</a:t>
            </a:r>
            <a:r>
              <a:rPr lang="en-US" sz="2400" dirty="0"/>
              <a:t>, </a:t>
            </a:r>
            <a:r>
              <a:rPr lang="en-US" sz="2400" b="1" dirty="0"/>
              <a:t>exit</a:t>
            </a:r>
            <a:r>
              <a:rPr lang="en-US" sz="2400" dirty="0"/>
              <a:t> a </a:t>
            </a:r>
            <a:r>
              <a:rPr lang="en-US" sz="2400" b="1" dirty="0"/>
              <a:t>slide</a:t>
            </a:r>
            <a:r>
              <a:rPr lang="en-US" sz="2400" dirty="0"/>
              <a:t>, or </a:t>
            </a:r>
            <a:r>
              <a:rPr lang="en-US" sz="2400" b="1" dirty="0"/>
              <a:t>emphasize</a:t>
            </a:r>
            <a:r>
              <a:rPr lang="en-US" sz="2400" dirty="0"/>
              <a:t> the </a:t>
            </a:r>
            <a:r>
              <a:rPr lang="en-US" sz="2400" b="1" dirty="0"/>
              <a:t>text </a:t>
            </a:r>
            <a:r>
              <a:rPr lang="en-US" sz="2400" dirty="0"/>
              <a:t>or </a:t>
            </a:r>
            <a:r>
              <a:rPr lang="en-US" sz="2400" b="1" dirty="0"/>
              <a:t>objects already </a:t>
            </a:r>
            <a:r>
              <a:rPr lang="en-US" sz="2400" dirty="0"/>
              <a:t>on a</a:t>
            </a:r>
            <a:r>
              <a:rPr lang="en-US" sz="2400" b="1" dirty="0"/>
              <a:t> slide</a:t>
            </a:r>
            <a:r>
              <a:rPr lang="en-US" sz="2400" dirty="0"/>
              <a:t>. </a:t>
            </a:r>
          </a:p>
          <a:p>
            <a:r>
              <a:rPr lang="en-US" sz="2400" dirty="0"/>
              <a:t>You can even </a:t>
            </a:r>
            <a:r>
              <a:rPr lang="en-US" sz="2400" b="1" dirty="0"/>
              <a:t>use motion paths </a:t>
            </a:r>
            <a:r>
              <a:rPr lang="en-US" sz="2400" dirty="0"/>
              <a:t>to </a:t>
            </a:r>
            <a:r>
              <a:rPr lang="en-US" sz="2400" b="1" dirty="0"/>
              <a:t>create</a:t>
            </a:r>
            <a:r>
              <a:rPr lang="en-US" sz="2400" dirty="0"/>
              <a:t> a </a:t>
            </a:r>
            <a:r>
              <a:rPr lang="en-US" sz="2400" b="1" dirty="0"/>
              <a:t>customized animation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The four types of animations</a:t>
            </a:r>
          </a:p>
          <a:p>
            <a:r>
              <a:rPr lang="en-US" sz="2400" dirty="0"/>
              <a:t>There are </a:t>
            </a:r>
            <a:r>
              <a:rPr lang="en-US" sz="2400" b="1" dirty="0"/>
              <a:t>many different animation effects </a:t>
            </a:r>
            <a:r>
              <a:rPr lang="en-US" sz="2400" dirty="0"/>
              <a:t>you can </a:t>
            </a:r>
            <a:r>
              <a:rPr lang="en-US" sz="2400" b="1" dirty="0"/>
              <a:t>choose from</a:t>
            </a:r>
            <a:r>
              <a:rPr lang="en-US" sz="2400" dirty="0"/>
              <a:t>, and they are </a:t>
            </a:r>
            <a:r>
              <a:rPr lang="en-US" sz="2400" b="1" dirty="0"/>
              <a:t>organized</a:t>
            </a:r>
            <a:r>
              <a:rPr lang="en-US" sz="2400" dirty="0"/>
              <a:t> into </a:t>
            </a:r>
            <a:r>
              <a:rPr lang="en-US" sz="2400" b="1" dirty="0"/>
              <a:t>four types</a:t>
            </a:r>
            <a:r>
              <a:rPr lang="en-US" sz="2400" dirty="0"/>
              <a:t>: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9526082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C961-4D0A-43AA-A4BC-29FA8A03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1285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ANIMATING TEXT AND OBJECTS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4430-614D-4E46-94C3-C7866930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395"/>
            <a:ext cx="8915400" cy="447582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1. </a:t>
            </a:r>
            <a:r>
              <a:rPr lang="en-US" sz="2400" b="1" dirty="0"/>
              <a:t>Entrance: </a:t>
            </a:r>
            <a:r>
              <a:rPr lang="en-US" sz="2400" dirty="0"/>
              <a:t>These </a:t>
            </a:r>
            <a:r>
              <a:rPr lang="en-US" sz="2400" b="1" dirty="0"/>
              <a:t>control how </a:t>
            </a:r>
            <a:r>
              <a:rPr lang="en-US" sz="2400" dirty="0"/>
              <a:t>the </a:t>
            </a:r>
            <a:r>
              <a:rPr lang="en-US" sz="2400" b="1" dirty="0"/>
              <a:t>object enters </a:t>
            </a:r>
            <a:r>
              <a:rPr lang="en-US" sz="2400" dirty="0"/>
              <a:t>the </a:t>
            </a:r>
            <a:r>
              <a:rPr lang="en-US" sz="2400" b="1" dirty="0"/>
              <a:t>slide</a:t>
            </a:r>
            <a:r>
              <a:rPr lang="en-US" sz="2400" dirty="0"/>
              <a:t>. For </a:t>
            </a:r>
            <a:r>
              <a:rPr lang="en-US" sz="2400" b="1" dirty="0"/>
              <a:t>example</a:t>
            </a:r>
            <a:r>
              <a:rPr lang="en-US" sz="2400" dirty="0"/>
              <a:t>, with the </a:t>
            </a:r>
            <a:r>
              <a:rPr lang="en-US" sz="2400" b="1" dirty="0"/>
              <a:t>Bounce animation</a:t>
            </a:r>
            <a:r>
              <a:rPr lang="en-US" sz="2400" dirty="0"/>
              <a:t>, the </a:t>
            </a:r>
            <a:r>
              <a:rPr lang="en-US" sz="2400" b="1" dirty="0"/>
              <a:t>object</a:t>
            </a:r>
            <a:r>
              <a:rPr lang="en-US" sz="2400" dirty="0"/>
              <a:t> will </a:t>
            </a:r>
            <a:r>
              <a:rPr lang="en-US" sz="2400" b="1" dirty="0"/>
              <a:t>drop</a:t>
            </a:r>
            <a:r>
              <a:rPr lang="en-US" sz="2400" dirty="0"/>
              <a:t> </a:t>
            </a:r>
            <a:r>
              <a:rPr lang="en-US" sz="2400" b="1" dirty="0"/>
              <a:t>onto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and </a:t>
            </a:r>
            <a:r>
              <a:rPr lang="en-US" sz="2400" b="1" dirty="0"/>
              <a:t>then bounce several times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Emphasis: </a:t>
            </a:r>
            <a:r>
              <a:rPr lang="en-US" sz="2400" dirty="0"/>
              <a:t>These animations </a:t>
            </a:r>
            <a:r>
              <a:rPr lang="en-US" sz="2400" b="1" dirty="0"/>
              <a:t>occur while </a:t>
            </a:r>
            <a:r>
              <a:rPr lang="en-US" sz="2400" dirty="0"/>
              <a:t>the </a:t>
            </a:r>
            <a:r>
              <a:rPr lang="en-US" sz="2400" b="1" dirty="0"/>
              <a:t>object is on </a:t>
            </a:r>
            <a:r>
              <a:rPr lang="en-US" sz="2400" dirty="0"/>
              <a:t>the </a:t>
            </a:r>
            <a:r>
              <a:rPr lang="en-US" sz="2400" b="1" dirty="0"/>
              <a:t>slide</a:t>
            </a:r>
            <a:r>
              <a:rPr lang="en-US" sz="2400" dirty="0"/>
              <a:t> and are </a:t>
            </a:r>
            <a:r>
              <a:rPr lang="en-US" sz="2400" b="1" dirty="0"/>
              <a:t>often triggered by </a:t>
            </a:r>
            <a:r>
              <a:rPr lang="en-US" sz="2400" dirty="0"/>
              <a:t>a </a:t>
            </a:r>
            <a:r>
              <a:rPr lang="en-US" sz="2400" b="1" dirty="0"/>
              <a:t>mouse click</a:t>
            </a:r>
            <a:r>
              <a:rPr lang="en-US" sz="2400" dirty="0"/>
              <a:t>. For </a:t>
            </a:r>
            <a:r>
              <a:rPr lang="en-US" sz="2400" b="1" dirty="0"/>
              <a:t>example</a:t>
            </a:r>
            <a:r>
              <a:rPr lang="en-US" sz="2400" dirty="0"/>
              <a:t>, you can </a:t>
            </a:r>
            <a:r>
              <a:rPr lang="en-US" sz="2400" b="1" dirty="0"/>
              <a:t>set</a:t>
            </a:r>
            <a:r>
              <a:rPr lang="en-US" sz="2400" dirty="0"/>
              <a:t> an </a:t>
            </a:r>
            <a:r>
              <a:rPr lang="en-US" sz="2400" b="1" dirty="0"/>
              <a:t>object</a:t>
            </a:r>
            <a:r>
              <a:rPr lang="en-US" sz="2400" dirty="0"/>
              <a:t> </a:t>
            </a:r>
            <a:r>
              <a:rPr lang="en-US" sz="2400" b="1" dirty="0"/>
              <a:t>to Spin </a:t>
            </a:r>
            <a:r>
              <a:rPr lang="en-US" sz="2400" dirty="0"/>
              <a:t>when you </a:t>
            </a:r>
            <a:r>
              <a:rPr lang="en-US" sz="2400" b="1" dirty="0"/>
              <a:t>click the mouse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</a:t>
            </a:r>
            <a:r>
              <a:rPr lang="en-US" sz="2400" b="1" dirty="0"/>
              <a:t>Exit:</a:t>
            </a:r>
            <a:r>
              <a:rPr lang="en-US" sz="2400" dirty="0"/>
              <a:t> These </a:t>
            </a:r>
            <a:r>
              <a:rPr lang="en-US" sz="2400" b="1" dirty="0"/>
              <a:t>control how </a:t>
            </a:r>
            <a:r>
              <a:rPr lang="en-US" sz="2400" dirty="0"/>
              <a:t>the </a:t>
            </a:r>
            <a:r>
              <a:rPr lang="en-US" sz="2400" b="1" dirty="0"/>
              <a:t>object exits </a:t>
            </a:r>
            <a:r>
              <a:rPr lang="en-US" sz="2400" dirty="0"/>
              <a:t>the </a:t>
            </a:r>
            <a:r>
              <a:rPr lang="en-US" sz="2400" b="1" dirty="0"/>
              <a:t>slide</a:t>
            </a:r>
            <a:r>
              <a:rPr lang="en-US" sz="2400" dirty="0"/>
              <a:t>. For </a:t>
            </a:r>
            <a:r>
              <a:rPr lang="en-US" sz="2400" b="1" dirty="0"/>
              <a:t>example</a:t>
            </a:r>
            <a:r>
              <a:rPr lang="en-US" sz="2400" dirty="0"/>
              <a:t>, with the </a:t>
            </a:r>
            <a:r>
              <a:rPr lang="en-US" sz="2400" b="1" dirty="0"/>
              <a:t>Fade animation</a:t>
            </a:r>
            <a:r>
              <a:rPr lang="en-US" sz="2400" dirty="0"/>
              <a:t>, the </a:t>
            </a:r>
            <a:r>
              <a:rPr lang="en-US" sz="2400" b="1" dirty="0"/>
              <a:t>object</a:t>
            </a:r>
            <a:r>
              <a:rPr lang="en-US" sz="2400" dirty="0"/>
              <a:t> will </a:t>
            </a:r>
            <a:r>
              <a:rPr lang="en-US" sz="2400" b="1" dirty="0"/>
              <a:t>simply fade away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4. </a:t>
            </a:r>
            <a:r>
              <a:rPr lang="en-US" sz="2400" b="1" dirty="0"/>
              <a:t>Motion Paths: </a:t>
            </a:r>
            <a:r>
              <a:rPr lang="en-US" sz="2400" dirty="0"/>
              <a:t>These are </a:t>
            </a:r>
            <a:r>
              <a:rPr lang="en-US" sz="2400" b="1" dirty="0"/>
              <a:t>similar to Emphasis effects</a:t>
            </a:r>
            <a:r>
              <a:rPr lang="en-US" sz="2400" dirty="0"/>
              <a:t>, </a:t>
            </a:r>
            <a:r>
              <a:rPr lang="en-US" sz="2400" b="1" dirty="0"/>
              <a:t>except</a:t>
            </a:r>
            <a:r>
              <a:rPr lang="en-US" sz="2400" dirty="0"/>
              <a:t> the </a:t>
            </a:r>
            <a:r>
              <a:rPr lang="en-US" sz="2400" b="1" dirty="0"/>
              <a:t>object moves within</a:t>
            </a:r>
            <a:r>
              <a:rPr lang="en-US" sz="2400" dirty="0"/>
              <a:t> the </a:t>
            </a:r>
            <a:r>
              <a:rPr lang="en-US" sz="2400" b="1" dirty="0"/>
              <a:t>slide along </a:t>
            </a:r>
            <a:r>
              <a:rPr lang="en-US" sz="2400" dirty="0"/>
              <a:t>a </a:t>
            </a:r>
            <a:r>
              <a:rPr lang="en-US" sz="2400" b="1" dirty="0"/>
              <a:t>predetermined path</a:t>
            </a:r>
            <a:r>
              <a:rPr lang="en-US" sz="2400" dirty="0"/>
              <a:t>, </a:t>
            </a:r>
            <a:r>
              <a:rPr lang="en-US" sz="2400" b="1" dirty="0"/>
              <a:t>like</a:t>
            </a:r>
            <a:r>
              <a:rPr lang="en-US" sz="2400" dirty="0"/>
              <a:t> a </a:t>
            </a:r>
            <a:r>
              <a:rPr lang="en-US" sz="2400" b="1" dirty="0"/>
              <a:t>circle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09523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B696-2119-470A-B5E8-694A1F1E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3757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NEW SLIDE</a:t>
            </a:r>
            <a:br>
              <a:rPr lang="en-US" dirty="0"/>
            </a:b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712E-5A0A-410D-84CD-3EB6B09E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867"/>
            <a:ext cx="8915400" cy="4353355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/>
              <a:t>insert</a:t>
            </a:r>
            <a:r>
              <a:rPr lang="en-US" sz="2400" dirty="0"/>
              <a:t> a </a:t>
            </a:r>
            <a:r>
              <a:rPr lang="en-US" sz="2400" b="1" dirty="0"/>
              <a:t>new slide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1. From the </a:t>
            </a:r>
            <a:r>
              <a:rPr lang="en-US" sz="2400" b="1" dirty="0"/>
              <a:t>Home tab</a:t>
            </a:r>
            <a:r>
              <a:rPr lang="en-US" sz="2400" dirty="0"/>
              <a:t>, in the </a:t>
            </a:r>
            <a:r>
              <a:rPr lang="en-US" sz="2400" b="1" dirty="0"/>
              <a:t>Slides Group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drop down arrow </a:t>
            </a:r>
            <a:r>
              <a:rPr lang="en-US" sz="2400" dirty="0"/>
              <a:t>on the </a:t>
            </a:r>
            <a:r>
              <a:rPr lang="en-US" sz="2400" b="1" dirty="0"/>
              <a:t>New Slide command </a:t>
            </a:r>
            <a:r>
              <a:rPr lang="en-US" sz="2400" dirty="0"/>
              <a:t>to </a:t>
            </a:r>
            <a:r>
              <a:rPr lang="en-US" sz="2400" b="1" dirty="0"/>
              <a:t>open</a:t>
            </a:r>
            <a:r>
              <a:rPr lang="en-US" sz="2400" dirty="0"/>
              <a:t> the </a:t>
            </a:r>
            <a:r>
              <a:rPr lang="en-US" sz="2400" b="1" dirty="0"/>
              <a:t>menu of slide layout options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you </a:t>
            </a:r>
            <a:r>
              <a:rPr lang="en-US" sz="2400" b="1" dirty="0"/>
              <a:t>want</a:t>
            </a:r>
            <a:r>
              <a:rPr lang="en-US" sz="2400" dirty="0"/>
              <a:t> to </a:t>
            </a:r>
            <a:r>
              <a:rPr lang="en-US" sz="2400" b="1" dirty="0"/>
              <a:t>insert.</a:t>
            </a:r>
          </a:p>
          <a:p>
            <a:pPr lvl="1"/>
            <a:r>
              <a:rPr lang="en-US" sz="2400" dirty="0"/>
              <a:t>3. A </a:t>
            </a:r>
            <a:r>
              <a:rPr lang="en-US" sz="2400" b="1" dirty="0"/>
              <a:t>new slide </a:t>
            </a:r>
            <a:r>
              <a:rPr lang="en-US" sz="2400" dirty="0"/>
              <a:t>will be </a:t>
            </a:r>
            <a:r>
              <a:rPr lang="en-US" sz="2400" b="1" dirty="0"/>
              <a:t>added</a:t>
            </a:r>
            <a:r>
              <a:rPr lang="en-US" sz="2400" dirty="0"/>
              <a:t> your </a:t>
            </a:r>
            <a:r>
              <a:rPr lang="en-US" sz="2400" b="1" dirty="0"/>
              <a:t>presentation</a:t>
            </a:r>
            <a:r>
              <a:rPr lang="en-US" sz="2400" dirty="0"/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instantly add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layout 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have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 half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Slide command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not the arrow part.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1"/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7029071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5A87-AE2A-428B-B4F4-2CBA2DB5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ANIMATING TEXT AND OBJECTS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F83-1F68-49E0-9760-943BE16C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To apply an animation to an object: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Select </a:t>
            </a:r>
            <a:r>
              <a:rPr lang="en-US" sz="2400" dirty="0"/>
              <a:t>an </a:t>
            </a:r>
            <a:r>
              <a:rPr lang="en-US" sz="2400" b="1" dirty="0"/>
              <a:t>object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Animations tab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3. In the </a:t>
            </a:r>
            <a:r>
              <a:rPr lang="en-US" sz="2400" b="1" dirty="0"/>
              <a:t>Animation group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More drop-down arrow </a:t>
            </a:r>
          </a:p>
          <a:p>
            <a:pPr lvl="2"/>
            <a:r>
              <a:rPr lang="en-US" sz="2400" dirty="0"/>
              <a:t>to </a:t>
            </a:r>
            <a:r>
              <a:rPr lang="en-US" sz="2400" b="1" dirty="0"/>
              <a:t>view</a:t>
            </a:r>
            <a:r>
              <a:rPr lang="en-US" sz="2400" dirty="0"/>
              <a:t> the </a:t>
            </a:r>
            <a:r>
              <a:rPr lang="en-US" sz="2400" b="1" dirty="0"/>
              <a:t>available animations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4.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desired animation effect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5. The </a:t>
            </a:r>
            <a:r>
              <a:rPr lang="en-US" sz="2400" b="1" dirty="0"/>
              <a:t>object</a:t>
            </a:r>
            <a:r>
              <a:rPr lang="en-US" sz="2400" dirty="0"/>
              <a:t> will </a:t>
            </a:r>
            <a:r>
              <a:rPr lang="en-US" sz="2400" b="1" dirty="0"/>
              <a:t>now have </a:t>
            </a:r>
            <a:r>
              <a:rPr lang="en-US" sz="2400" dirty="0"/>
              <a:t>a </a:t>
            </a:r>
            <a:r>
              <a:rPr lang="en-US" sz="2400" b="1" dirty="0"/>
              <a:t>small number next to it </a:t>
            </a:r>
            <a:r>
              <a:rPr lang="en-US" sz="2400" dirty="0"/>
              <a:t>to </a:t>
            </a:r>
            <a:r>
              <a:rPr lang="en-US" sz="2400" b="1" dirty="0"/>
              <a:t>show</a:t>
            </a:r>
            <a:r>
              <a:rPr lang="en-US" sz="2400" dirty="0"/>
              <a:t> that </a:t>
            </a:r>
            <a:r>
              <a:rPr lang="en-US" sz="2400" b="1" dirty="0"/>
              <a:t>it has an animation</a:t>
            </a:r>
            <a:r>
              <a:rPr lang="en-US" sz="2400" dirty="0"/>
              <a:t>. </a:t>
            </a:r>
          </a:p>
          <a:p>
            <a:pPr lvl="2"/>
            <a:r>
              <a:rPr lang="en-US" sz="2400" b="1" dirty="0"/>
              <a:t>Also</a:t>
            </a:r>
            <a:r>
              <a:rPr lang="en-US" sz="2400" dirty="0"/>
              <a:t>, </a:t>
            </a:r>
            <a:r>
              <a:rPr lang="en-US" sz="2400" b="1" dirty="0"/>
              <a:t>in</a:t>
            </a:r>
            <a:r>
              <a:rPr lang="en-US" sz="2400" dirty="0"/>
              <a:t> the </a:t>
            </a:r>
            <a:r>
              <a:rPr lang="en-US" sz="2400" b="1" dirty="0"/>
              <a:t>Slide pane</a:t>
            </a:r>
            <a:r>
              <a:rPr lang="en-US" sz="2400" dirty="0"/>
              <a:t>, the </a:t>
            </a:r>
            <a:r>
              <a:rPr lang="en-US" sz="2400" b="1" dirty="0"/>
              <a:t>slide will now have a star symbol next to it</a:t>
            </a:r>
            <a:r>
              <a:rPr lang="en-US" sz="2400" dirty="0"/>
              <a:t>.</a:t>
            </a:r>
          </a:p>
          <a:p>
            <a:r>
              <a:rPr lang="en-US" sz="2400" dirty="0"/>
              <a:t>At the </a:t>
            </a:r>
            <a:r>
              <a:rPr lang="en-US" sz="2400" b="1" dirty="0"/>
              <a:t>bottom</a:t>
            </a:r>
            <a:r>
              <a:rPr lang="en-US" sz="2400" dirty="0"/>
              <a:t> </a:t>
            </a:r>
            <a:r>
              <a:rPr lang="en-US" sz="2400" b="1" dirty="0"/>
              <a:t>of </a:t>
            </a:r>
            <a:r>
              <a:rPr lang="en-US" sz="2400" dirty="0"/>
              <a:t>the </a:t>
            </a:r>
            <a:r>
              <a:rPr lang="en-US" sz="2400" b="1" dirty="0"/>
              <a:t>menu</a:t>
            </a:r>
            <a:r>
              <a:rPr lang="en-US" sz="2400" dirty="0"/>
              <a:t>, you can </a:t>
            </a:r>
            <a:r>
              <a:rPr lang="en-US" sz="2400" b="1" dirty="0"/>
              <a:t>access </a:t>
            </a:r>
            <a:r>
              <a:rPr lang="en-US" sz="2400" dirty="0"/>
              <a:t>even </a:t>
            </a:r>
            <a:r>
              <a:rPr lang="en-US" sz="2400" b="1" dirty="0"/>
              <a:t>more effects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885527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1E89-9E09-4E5F-B6FD-C60EEE36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755"/>
          </a:xfrm>
        </p:spPr>
        <p:txBody>
          <a:bodyPr/>
          <a:lstStyle/>
          <a:p>
            <a:r>
              <a:rPr lang="en-US" dirty="0"/>
              <a:t>EFFECT OPTIONS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73E6-6F9C-42B1-BA94-BABA2456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865"/>
            <a:ext cx="8915400" cy="4518357"/>
          </a:xfrm>
        </p:spPr>
        <p:txBody>
          <a:bodyPr/>
          <a:lstStyle/>
          <a:p>
            <a:r>
              <a:rPr lang="en-US" sz="2400" b="1" dirty="0"/>
              <a:t>Some effects </a:t>
            </a:r>
            <a:r>
              <a:rPr lang="en-US" sz="2400" dirty="0"/>
              <a:t>will </a:t>
            </a:r>
            <a:r>
              <a:rPr lang="en-US" sz="2400" b="1" dirty="0"/>
              <a:t>have options </a:t>
            </a:r>
            <a:r>
              <a:rPr lang="en-US" sz="2400" dirty="0"/>
              <a:t>you </a:t>
            </a:r>
            <a:r>
              <a:rPr lang="en-US" sz="2400" b="1" dirty="0"/>
              <a:t>can change</a:t>
            </a:r>
            <a:r>
              <a:rPr lang="en-US" sz="2400" dirty="0"/>
              <a:t>. </a:t>
            </a:r>
          </a:p>
          <a:p>
            <a:r>
              <a:rPr lang="en-US" sz="2400" dirty="0"/>
              <a:t>For </a:t>
            </a:r>
            <a:r>
              <a:rPr lang="en-US" sz="2400" b="1" dirty="0"/>
              <a:t>example</a:t>
            </a:r>
            <a:r>
              <a:rPr lang="en-US" sz="2400" dirty="0"/>
              <a:t>, with the </a:t>
            </a:r>
            <a:r>
              <a:rPr lang="en-US" sz="2400" b="1" dirty="0"/>
              <a:t>Fly In effect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You can </a:t>
            </a:r>
            <a:r>
              <a:rPr lang="en-US" sz="2400" b="1" dirty="0"/>
              <a:t>control which direction </a:t>
            </a:r>
            <a:r>
              <a:rPr lang="en-US" sz="2400" dirty="0"/>
              <a:t>the </a:t>
            </a:r>
            <a:r>
              <a:rPr lang="en-US" sz="2400" b="1" dirty="0"/>
              <a:t>object comes from</a:t>
            </a:r>
            <a:r>
              <a:rPr lang="en-US" sz="2400" dirty="0"/>
              <a:t>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accessed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 Options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Animation group.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904866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9A19-DF1C-4F14-8905-A7392FD9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592"/>
          </a:xfrm>
        </p:spPr>
        <p:txBody>
          <a:bodyPr/>
          <a:lstStyle/>
          <a:p>
            <a:r>
              <a:rPr lang="en-US" dirty="0"/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A5DB-E542-4D5C-A047-C42F2B59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9702"/>
            <a:ext cx="8915400" cy="457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 add multiple animations to an object:</a:t>
            </a:r>
          </a:p>
          <a:p>
            <a:r>
              <a:rPr lang="en-US" sz="2400" dirty="0"/>
              <a:t>If you </a:t>
            </a:r>
            <a:r>
              <a:rPr lang="en-US" sz="2400" b="1" dirty="0"/>
              <a:t>select </a:t>
            </a:r>
            <a:r>
              <a:rPr lang="en-US" sz="2400" dirty="0"/>
              <a:t>a </a:t>
            </a:r>
            <a:r>
              <a:rPr lang="en-US" sz="2400" b="1" dirty="0"/>
              <a:t>new animation from</a:t>
            </a:r>
            <a:r>
              <a:rPr lang="en-US" sz="2400" dirty="0"/>
              <a:t> the </a:t>
            </a:r>
            <a:r>
              <a:rPr lang="en-US" sz="2400" b="1" dirty="0"/>
              <a:t>menu</a:t>
            </a:r>
            <a:r>
              <a:rPr lang="en-US" sz="2400" dirty="0"/>
              <a:t> in the </a:t>
            </a:r>
            <a:r>
              <a:rPr lang="en-US" sz="2400" b="1" dirty="0"/>
              <a:t>Animation group</a:t>
            </a:r>
            <a:r>
              <a:rPr lang="en-US" sz="2400" dirty="0"/>
              <a:t>, it will </a:t>
            </a:r>
            <a:r>
              <a:rPr lang="en-US" sz="2400" b="1" dirty="0"/>
              <a:t>replace</a:t>
            </a:r>
            <a:r>
              <a:rPr lang="en-US" sz="2400" dirty="0"/>
              <a:t> the </a:t>
            </a:r>
            <a:r>
              <a:rPr lang="en-US" sz="2400" b="1" dirty="0"/>
              <a:t>object's current animation</a:t>
            </a:r>
            <a:r>
              <a:rPr lang="en-US" sz="2400" dirty="0"/>
              <a:t>. </a:t>
            </a:r>
          </a:p>
          <a:p>
            <a:r>
              <a:rPr lang="en-US" sz="2400" dirty="0"/>
              <a:t>However, you'll </a:t>
            </a:r>
            <a:r>
              <a:rPr lang="en-US" sz="2400" b="1" dirty="0"/>
              <a:t>sometimes </a:t>
            </a:r>
            <a:r>
              <a:rPr lang="en-US" sz="2400" dirty="0"/>
              <a:t>want to </a:t>
            </a:r>
            <a:r>
              <a:rPr lang="en-US" sz="2400" b="1" dirty="0"/>
              <a:t>place more than one animation on</a:t>
            </a:r>
            <a:r>
              <a:rPr lang="en-US" sz="2400" dirty="0"/>
              <a:t> an </a:t>
            </a:r>
            <a:r>
              <a:rPr lang="en-US" sz="2400" b="1" dirty="0"/>
              <a:t>object</a:t>
            </a:r>
            <a:r>
              <a:rPr lang="en-US" sz="2400" dirty="0"/>
              <a:t>, such as with an </a:t>
            </a:r>
            <a:r>
              <a:rPr lang="en-US" sz="2400" b="1" dirty="0"/>
              <a:t>entrance</a:t>
            </a:r>
            <a:r>
              <a:rPr lang="en-US" sz="2400" dirty="0"/>
              <a:t> and </a:t>
            </a:r>
            <a:r>
              <a:rPr lang="en-US" sz="2400" b="1" dirty="0"/>
              <a:t>exit effect</a:t>
            </a:r>
            <a:r>
              <a:rPr lang="en-US" sz="2400" dirty="0"/>
              <a:t>. 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153845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3F70-FE9C-484E-940F-0311447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8755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2B54-3C1C-4C45-9773-2ABAD158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865"/>
            <a:ext cx="8915400" cy="4518357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do this,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you'll need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Animation command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which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keep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animations while adding new ones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Animations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Advanced Animation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Animation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available animations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desired animation 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has more than one 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it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different number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each 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numbers indicate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which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 occur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6897813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FAD2-8C27-404E-9EE4-7C30DB45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3816"/>
          </a:xfrm>
        </p:spPr>
        <p:txBody>
          <a:bodyPr/>
          <a:lstStyle/>
          <a:p>
            <a:r>
              <a:rPr lang="en-US" dirty="0"/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D0AE-5455-4864-9E0C-03743855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7926"/>
            <a:ext cx="8915400" cy="443329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It's </a:t>
            </a:r>
            <a:r>
              <a:rPr lang="en-US" sz="2400" b="1" dirty="0"/>
              <a:t>important</a:t>
            </a:r>
            <a:r>
              <a:rPr lang="en-US" sz="2400" dirty="0"/>
              <a:t> to </a:t>
            </a:r>
            <a:r>
              <a:rPr lang="en-US" sz="2400" b="1" dirty="0"/>
              <a:t>consider how </a:t>
            </a:r>
            <a:r>
              <a:rPr lang="en-US" sz="2400" dirty="0"/>
              <a:t>you want </a:t>
            </a:r>
            <a:r>
              <a:rPr lang="en-US" sz="2400" b="1" dirty="0"/>
              <a:t>animations</a:t>
            </a:r>
            <a:r>
              <a:rPr lang="en-US" sz="2400" dirty="0"/>
              <a:t> to </a:t>
            </a:r>
            <a:r>
              <a:rPr lang="en-US" sz="2400" b="1" dirty="0"/>
              <a:t>appear</a:t>
            </a:r>
            <a:r>
              <a:rPr lang="en-US" sz="2400" dirty="0"/>
              <a:t> in </a:t>
            </a:r>
            <a:r>
              <a:rPr lang="en-US" sz="2400" b="1" dirty="0"/>
              <a:t>your slide show</a:t>
            </a:r>
            <a:r>
              <a:rPr lang="en-US" sz="2400" dirty="0"/>
              <a:t>. </a:t>
            </a:r>
          </a:p>
          <a:p>
            <a:r>
              <a:rPr lang="en-US" sz="2400" b="1" dirty="0"/>
              <a:t>Well-placed animations </a:t>
            </a:r>
            <a:r>
              <a:rPr lang="en-US" sz="2400" dirty="0"/>
              <a:t>can </a:t>
            </a:r>
            <a:r>
              <a:rPr lang="en-US" sz="2400" b="1" dirty="0"/>
              <a:t>help emphasize important points or information</a:t>
            </a:r>
            <a:r>
              <a:rPr lang="en-US" sz="2400" dirty="0"/>
              <a:t>, while </a:t>
            </a:r>
            <a:r>
              <a:rPr lang="en-US" sz="2400" b="1" dirty="0"/>
              <a:t>too many animations </a:t>
            </a:r>
            <a:r>
              <a:rPr lang="en-US" sz="2400" dirty="0"/>
              <a:t>can </a:t>
            </a:r>
            <a:r>
              <a:rPr lang="en-US" sz="2400" b="1" dirty="0"/>
              <a:t>become distracting </a:t>
            </a:r>
            <a:r>
              <a:rPr lang="en-US" sz="2400" dirty="0"/>
              <a:t>for your </a:t>
            </a:r>
            <a:r>
              <a:rPr lang="en-US" sz="2400" b="1" dirty="0"/>
              <a:t>audience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To copy animations with the Animation Painter:</a:t>
            </a:r>
          </a:p>
          <a:p>
            <a:r>
              <a:rPr lang="en-US" sz="2400" b="1" dirty="0"/>
              <a:t>Sometimes</a:t>
            </a:r>
            <a:r>
              <a:rPr lang="en-US" sz="2400" dirty="0"/>
              <a:t> you may want to </a:t>
            </a:r>
            <a:r>
              <a:rPr lang="en-US" sz="2400" b="1" dirty="0"/>
              <a:t>apply </a:t>
            </a:r>
            <a:r>
              <a:rPr lang="en-US" sz="2400" dirty="0"/>
              <a:t>the </a:t>
            </a:r>
            <a:r>
              <a:rPr lang="en-US" sz="2400" b="1" dirty="0"/>
              <a:t>same effects </a:t>
            </a:r>
            <a:r>
              <a:rPr lang="en-US" sz="2400" dirty="0"/>
              <a:t>to </a:t>
            </a:r>
            <a:r>
              <a:rPr lang="en-US" sz="2400" b="1" dirty="0"/>
              <a:t>more than one object</a:t>
            </a:r>
            <a:r>
              <a:rPr lang="en-US" sz="2400" dirty="0"/>
              <a:t>. </a:t>
            </a:r>
          </a:p>
          <a:p>
            <a:r>
              <a:rPr lang="en-US" sz="2400" dirty="0"/>
              <a:t>You can </a:t>
            </a:r>
            <a:r>
              <a:rPr lang="en-US" sz="2400" b="1" dirty="0"/>
              <a:t>do this </a:t>
            </a:r>
            <a:r>
              <a:rPr lang="en-US" sz="2400" dirty="0"/>
              <a:t>by </a:t>
            </a:r>
            <a:r>
              <a:rPr lang="en-US" sz="2400" b="1" dirty="0"/>
              <a:t>copying</a:t>
            </a:r>
            <a:r>
              <a:rPr lang="en-US" sz="2400" dirty="0"/>
              <a:t> the </a:t>
            </a:r>
            <a:r>
              <a:rPr lang="en-US" sz="2400" b="1" dirty="0"/>
              <a:t>effects from one object to another using </a:t>
            </a:r>
            <a:r>
              <a:rPr lang="en-US" sz="2400" dirty="0"/>
              <a:t>the </a:t>
            </a:r>
            <a:r>
              <a:rPr lang="en-US" sz="2400" b="1" dirty="0"/>
              <a:t>Animation Painter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object</a:t>
            </a:r>
            <a:r>
              <a:rPr lang="en-US" sz="2400" dirty="0"/>
              <a:t> that has the </a:t>
            </a:r>
            <a:r>
              <a:rPr lang="en-US" sz="2400" b="1" dirty="0"/>
              <a:t>effects </a:t>
            </a:r>
            <a:r>
              <a:rPr lang="en-US" sz="2400" dirty="0"/>
              <a:t>you want </a:t>
            </a:r>
            <a:r>
              <a:rPr lang="en-US" sz="2400" b="1" dirty="0"/>
              <a:t>to copy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41390126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243-6B37-48C2-87D5-9A51DB2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444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1B32-61BD-41E6-A585-08AFA015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8558"/>
            <a:ext cx="8915400" cy="4422664"/>
          </a:xfrm>
        </p:spPr>
        <p:txBody>
          <a:bodyPr/>
          <a:lstStyle/>
          <a:p>
            <a:pPr lvl="1">
              <a:buClr>
                <a:srgbClr val="A53010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Animations Tab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 Painter command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buClr>
                <a:srgbClr val="A53010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you want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copy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effects to.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2">
              <a:buClr>
                <a:srgbClr val="A53010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effects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will be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applied to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To reorder the animations:</a:t>
            </a:r>
          </a:p>
          <a:p>
            <a:pPr lvl="1"/>
            <a:r>
              <a:rPr lang="en-US" sz="2200" dirty="0"/>
              <a:t>1. </a:t>
            </a:r>
            <a:r>
              <a:rPr lang="en-US" sz="2200" b="1" dirty="0"/>
              <a:t>Select</a:t>
            </a:r>
            <a:r>
              <a:rPr lang="en-US" sz="2200" dirty="0"/>
              <a:t> the </a:t>
            </a:r>
            <a:r>
              <a:rPr lang="en-US" sz="2200" b="1" dirty="0"/>
              <a:t>number</a:t>
            </a:r>
            <a:r>
              <a:rPr lang="en-US" sz="2200" dirty="0"/>
              <a:t> of the </a:t>
            </a:r>
            <a:r>
              <a:rPr lang="en-US" sz="2200" b="1" dirty="0"/>
              <a:t>effect</a:t>
            </a:r>
            <a:r>
              <a:rPr lang="en-US" sz="2200" dirty="0"/>
              <a:t> you want </a:t>
            </a:r>
            <a:r>
              <a:rPr lang="en-US" sz="2200" b="1" dirty="0"/>
              <a:t>to change</a:t>
            </a:r>
            <a:r>
              <a:rPr lang="en-US" sz="2200" dirty="0"/>
              <a:t>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From</a:t>
            </a:r>
            <a:r>
              <a:rPr lang="en-US" sz="2400" dirty="0"/>
              <a:t> the </a:t>
            </a:r>
            <a:r>
              <a:rPr lang="en-US" sz="2400" b="1" dirty="0"/>
              <a:t>Animations Tab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Move Earlier </a:t>
            </a:r>
            <a:r>
              <a:rPr lang="en-US" sz="2400" dirty="0"/>
              <a:t>or </a:t>
            </a:r>
            <a:r>
              <a:rPr lang="en-US" sz="2400" b="1" dirty="0"/>
              <a:t>Move Later commands to change </a:t>
            </a:r>
            <a:r>
              <a:rPr lang="en-US" sz="2400" dirty="0"/>
              <a:t>the </a:t>
            </a:r>
            <a:r>
              <a:rPr lang="en-US" sz="2400" b="1" dirty="0"/>
              <a:t>ordering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3725052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A5F1-5CCD-4D18-ABFF-B337F2A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1285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E724-30E2-4792-8A9C-5AEA62C2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395"/>
            <a:ext cx="8915400" cy="44758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To preview animations:</a:t>
            </a:r>
          </a:p>
          <a:p>
            <a:r>
              <a:rPr lang="en-US" sz="2400" dirty="0"/>
              <a:t>Any </a:t>
            </a:r>
            <a:r>
              <a:rPr lang="en-US" sz="2400" b="1" dirty="0"/>
              <a:t>animation effects </a:t>
            </a:r>
            <a:r>
              <a:rPr lang="en-US" sz="2400" dirty="0"/>
              <a:t>you have </a:t>
            </a:r>
            <a:r>
              <a:rPr lang="en-US" sz="2400" b="1" dirty="0"/>
              <a:t>applied </a:t>
            </a:r>
            <a:r>
              <a:rPr lang="en-US" sz="2400" dirty="0"/>
              <a:t>will </a:t>
            </a:r>
            <a:r>
              <a:rPr lang="en-US" sz="2400" b="1" dirty="0"/>
              <a:t>show up when you play</a:t>
            </a:r>
            <a:r>
              <a:rPr lang="en-US" sz="2400" dirty="0"/>
              <a:t> the </a:t>
            </a:r>
            <a:r>
              <a:rPr lang="en-US" sz="2400" b="1" dirty="0"/>
              <a:t>slide show</a:t>
            </a:r>
            <a:r>
              <a:rPr lang="en-US" sz="2400" dirty="0"/>
              <a:t>. </a:t>
            </a:r>
          </a:p>
          <a:p>
            <a:r>
              <a:rPr lang="en-US" sz="2400" dirty="0"/>
              <a:t>However, </a:t>
            </a:r>
            <a:r>
              <a:rPr lang="en-US" sz="2400" b="1" dirty="0"/>
              <a:t>you can </a:t>
            </a:r>
            <a:r>
              <a:rPr lang="en-US" sz="2400" dirty="0"/>
              <a:t>also </a:t>
            </a:r>
            <a:r>
              <a:rPr lang="en-US" sz="2400" b="1" dirty="0"/>
              <a:t>quickly preview </a:t>
            </a:r>
            <a:r>
              <a:rPr lang="en-US" sz="2400" dirty="0"/>
              <a:t>the </a:t>
            </a:r>
            <a:r>
              <a:rPr lang="en-US" sz="2400" b="1" dirty="0"/>
              <a:t>animations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the </a:t>
            </a:r>
            <a:r>
              <a:rPr lang="en-US" sz="2400" b="1" dirty="0"/>
              <a:t>current slide without viewing </a:t>
            </a:r>
            <a:r>
              <a:rPr lang="en-US" sz="2400" dirty="0"/>
              <a:t>the </a:t>
            </a:r>
            <a:r>
              <a:rPr lang="en-US" sz="2400" b="1" dirty="0"/>
              <a:t>slide show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Navigate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the </a:t>
            </a:r>
            <a:r>
              <a:rPr lang="en-US" sz="2400" b="1" dirty="0"/>
              <a:t>slide</a:t>
            </a:r>
            <a:r>
              <a:rPr lang="en-US" sz="2400" dirty="0"/>
              <a:t> you want </a:t>
            </a:r>
            <a:r>
              <a:rPr lang="en-US" sz="2400" b="1" dirty="0"/>
              <a:t>to preview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</a:t>
            </a:r>
            <a:r>
              <a:rPr lang="en-US" sz="2400" b="1" dirty="0"/>
              <a:t>From</a:t>
            </a:r>
            <a:r>
              <a:rPr lang="en-US" sz="2400" dirty="0"/>
              <a:t> the </a:t>
            </a:r>
            <a:r>
              <a:rPr lang="en-US" sz="2400" b="1" dirty="0"/>
              <a:t>Animations Tab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Preview 	  	   		  command</a:t>
            </a:r>
            <a:r>
              <a:rPr lang="en-US" sz="2400" dirty="0"/>
              <a:t>. 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/>
              <a:t>animations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the </a:t>
            </a:r>
            <a:r>
              <a:rPr lang="en-US" sz="2400" b="1" dirty="0"/>
              <a:t>current slide will play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1860498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06E9-5B22-4E29-982F-04FA7E50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444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E54A-A475-4D57-9A97-628468DB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8558"/>
            <a:ext cx="8915400" cy="4422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The Animation pane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Animation pane allows </a:t>
            </a:r>
            <a:r>
              <a:rPr lang="en-US" sz="2400" dirty="0"/>
              <a:t>you to </a:t>
            </a:r>
            <a:r>
              <a:rPr lang="en-US" sz="2400" b="1" dirty="0"/>
              <a:t>view and manage all </a:t>
            </a:r>
            <a:r>
              <a:rPr lang="en-US" sz="2400" dirty="0"/>
              <a:t>of the </a:t>
            </a:r>
            <a:r>
              <a:rPr lang="en-US" sz="2400" b="1" dirty="0"/>
              <a:t>effects </a:t>
            </a:r>
            <a:r>
              <a:rPr lang="en-US" sz="2400" dirty="0"/>
              <a:t>that are </a:t>
            </a:r>
            <a:r>
              <a:rPr lang="en-US" sz="2400" b="1" dirty="0"/>
              <a:t>on</a:t>
            </a:r>
            <a:r>
              <a:rPr lang="en-US" sz="2400" dirty="0"/>
              <a:t> the </a:t>
            </a:r>
            <a:r>
              <a:rPr lang="en-US" sz="2400" b="1" dirty="0"/>
              <a:t>current slide</a:t>
            </a:r>
            <a:r>
              <a:rPr lang="en-US" sz="2400" dirty="0"/>
              <a:t>. </a:t>
            </a:r>
          </a:p>
          <a:p>
            <a:r>
              <a:rPr lang="en-US" sz="2400" dirty="0"/>
              <a:t>You can </a:t>
            </a:r>
            <a:r>
              <a:rPr lang="en-US" sz="2400" b="1" dirty="0"/>
              <a:t>modify and reorder effects directly from </a:t>
            </a:r>
            <a:r>
              <a:rPr lang="en-US" sz="2400" dirty="0"/>
              <a:t>the </a:t>
            </a:r>
            <a:r>
              <a:rPr lang="en-US" sz="2400" b="1" dirty="0"/>
              <a:t>Animation pane</a:t>
            </a:r>
            <a:r>
              <a:rPr lang="en-US" sz="2400" dirty="0"/>
              <a:t>, which is </a:t>
            </a:r>
            <a:r>
              <a:rPr lang="en-US" sz="2400" b="1" dirty="0"/>
              <a:t>especially useful when</a:t>
            </a:r>
            <a:r>
              <a:rPr lang="en-US" sz="2400" dirty="0"/>
              <a:t> you have </a:t>
            </a:r>
            <a:r>
              <a:rPr lang="en-US" sz="2400" b="1" dirty="0"/>
              <a:t>several effects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To open the Animation pane: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From</a:t>
            </a:r>
            <a:r>
              <a:rPr lang="en-US" sz="2400" dirty="0"/>
              <a:t> the </a:t>
            </a:r>
            <a:r>
              <a:rPr lang="en-US" sz="2400" b="1" dirty="0"/>
              <a:t>Animations Tab</a:t>
            </a:r>
            <a:r>
              <a:rPr lang="en-US" sz="2400" dirty="0"/>
              <a:t>, </a:t>
            </a:r>
            <a:r>
              <a:rPr lang="en-US" sz="2400" b="1" dirty="0"/>
              <a:t>click </a:t>
            </a:r>
            <a:r>
              <a:rPr lang="en-US" sz="2400" dirty="0"/>
              <a:t>the </a:t>
            </a:r>
            <a:r>
              <a:rPr lang="en-US" sz="2400" b="1" dirty="0"/>
              <a:t>Animation Pane Command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The </a:t>
            </a:r>
            <a:r>
              <a:rPr lang="en-US" sz="2400" b="1" dirty="0"/>
              <a:t>Animation pane </a:t>
            </a:r>
            <a:r>
              <a:rPr lang="en-US" sz="2400" dirty="0"/>
              <a:t>will </a:t>
            </a:r>
            <a:r>
              <a:rPr lang="en-US" sz="2400" b="1" dirty="0"/>
              <a:t>open on </a:t>
            </a:r>
            <a:r>
              <a:rPr lang="en-US" sz="2400" dirty="0"/>
              <a:t>the </a:t>
            </a:r>
            <a:r>
              <a:rPr lang="en-US" sz="2400" b="1" dirty="0"/>
              <a:t>right side of</a:t>
            </a:r>
            <a:r>
              <a:rPr lang="en-US" sz="2400" dirty="0"/>
              <a:t> the </a:t>
            </a:r>
            <a:r>
              <a:rPr lang="en-US" sz="2400" b="1" dirty="0"/>
              <a:t>window</a:t>
            </a:r>
            <a:r>
              <a:rPr lang="en-US" sz="2400" dirty="0"/>
              <a:t>. </a:t>
            </a:r>
          </a:p>
          <a:p>
            <a:pPr lvl="2"/>
            <a:r>
              <a:rPr lang="en-US" sz="2400" dirty="0"/>
              <a:t>It will </a:t>
            </a:r>
            <a:r>
              <a:rPr lang="en-US" sz="2400" b="1" dirty="0"/>
              <a:t>show all </a:t>
            </a:r>
            <a:r>
              <a:rPr lang="en-US" sz="2400" dirty="0"/>
              <a:t>of the </a:t>
            </a:r>
            <a:r>
              <a:rPr lang="en-US" sz="2400" b="1" dirty="0"/>
              <a:t>effects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the </a:t>
            </a:r>
            <a:r>
              <a:rPr lang="en-US" sz="2400" b="1" dirty="0"/>
              <a:t>current slide in</a:t>
            </a:r>
            <a:r>
              <a:rPr lang="en-US" sz="2400" dirty="0"/>
              <a:t> the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they will appear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4415489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FBF9-80FE-4296-8C2A-1A10F684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02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1D17-ED2A-4CB0-B983-3480C381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130"/>
            <a:ext cx="8915400" cy="4497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To reorder effects from the Animation pane: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On</a:t>
            </a:r>
            <a:r>
              <a:rPr lang="en-US" sz="2400" dirty="0"/>
              <a:t> the </a:t>
            </a:r>
            <a:r>
              <a:rPr lang="en-US" sz="2400" b="1" dirty="0"/>
              <a:t>Animation pane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on the </a:t>
            </a:r>
            <a:r>
              <a:rPr lang="en-US" sz="2400" b="1" dirty="0"/>
              <a:t>upward or downward arrows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2. The </a:t>
            </a:r>
            <a:r>
              <a:rPr lang="en-US" sz="2400" b="1" dirty="0"/>
              <a:t>effects</a:t>
            </a:r>
            <a:r>
              <a:rPr lang="en-US" sz="2400" dirty="0"/>
              <a:t> will </a:t>
            </a:r>
            <a:r>
              <a:rPr lang="en-US" sz="2400" b="1" dirty="0"/>
              <a:t>reorder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To preview effects from the Animation pane:</a:t>
            </a:r>
          </a:p>
          <a:p>
            <a:pPr lvl="1"/>
            <a:r>
              <a:rPr lang="en-US" sz="2400" dirty="0"/>
              <a:t>1. From the </a:t>
            </a:r>
            <a:r>
              <a:rPr lang="en-US" sz="2400" b="1" dirty="0"/>
              <a:t>Animation pane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Play button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The </a:t>
            </a:r>
            <a:r>
              <a:rPr lang="en-US" sz="2400" b="1" dirty="0"/>
              <a:t>effects for </a:t>
            </a:r>
            <a:r>
              <a:rPr lang="en-US" sz="2400" dirty="0"/>
              <a:t>the </a:t>
            </a:r>
            <a:r>
              <a:rPr lang="en-US" sz="2400" b="1" dirty="0"/>
              <a:t>current slide </a:t>
            </a:r>
            <a:r>
              <a:rPr lang="en-US" sz="2400" dirty="0"/>
              <a:t>will </a:t>
            </a:r>
            <a:r>
              <a:rPr lang="en-US" sz="2400" b="1" dirty="0"/>
              <a:t>play</a:t>
            </a:r>
            <a:r>
              <a:rPr lang="en-US" sz="2400" dirty="0"/>
              <a:t>. </a:t>
            </a:r>
          </a:p>
          <a:p>
            <a:pPr lvl="2"/>
            <a:r>
              <a:rPr lang="en-US" sz="2400" b="1" dirty="0"/>
              <a:t>On</a:t>
            </a:r>
            <a:r>
              <a:rPr lang="en-US" sz="2400" dirty="0"/>
              <a:t> the </a:t>
            </a:r>
            <a:r>
              <a:rPr lang="en-US" sz="2400" b="1" dirty="0"/>
              <a:t>right side of</a:t>
            </a:r>
            <a:r>
              <a:rPr lang="en-US" sz="2400" dirty="0"/>
              <a:t> the </a:t>
            </a:r>
            <a:r>
              <a:rPr lang="en-US" sz="2400" b="1" dirty="0"/>
              <a:t>Animation pane</a:t>
            </a:r>
            <a:r>
              <a:rPr lang="en-US" sz="2400" dirty="0"/>
              <a:t>, you will be </a:t>
            </a:r>
            <a:r>
              <a:rPr lang="en-US" sz="2400" b="1" dirty="0"/>
              <a:t>able</a:t>
            </a:r>
            <a:r>
              <a:rPr lang="en-US" sz="2400" dirty="0"/>
              <a:t> to </a:t>
            </a:r>
            <a:r>
              <a:rPr lang="en-US" sz="2400" b="1" dirty="0"/>
              <a:t>see</a:t>
            </a:r>
            <a:r>
              <a:rPr lang="en-US" sz="2400" dirty="0"/>
              <a:t> a </a:t>
            </a:r>
            <a:r>
              <a:rPr lang="en-US" sz="2400" b="1" dirty="0"/>
              <a:t>timeline</a:t>
            </a:r>
            <a:r>
              <a:rPr lang="en-US" sz="2400" dirty="0"/>
              <a:t> that </a:t>
            </a:r>
            <a:r>
              <a:rPr lang="en-US" sz="2400" b="1" dirty="0"/>
              <a:t>shows</a:t>
            </a:r>
            <a:r>
              <a:rPr lang="en-US" sz="2400" dirty="0"/>
              <a:t> the </a:t>
            </a:r>
            <a:r>
              <a:rPr lang="en-US" sz="2400" b="1" dirty="0"/>
              <a:t>progress through each effect</a:t>
            </a:r>
            <a:r>
              <a:rPr lang="en-US" sz="2400" dirty="0"/>
              <a:t>.</a:t>
            </a:r>
          </a:p>
          <a:p>
            <a:r>
              <a:rPr lang="en-US" sz="2400" b="1" dirty="0"/>
              <a:t>If</a:t>
            </a:r>
            <a:r>
              <a:rPr lang="en-US" sz="2400" dirty="0"/>
              <a:t> the </a:t>
            </a:r>
            <a:r>
              <a:rPr lang="en-US" sz="2400" b="1" dirty="0"/>
              <a:t>timeline</a:t>
            </a:r>
            <a:r>
              <a:rPr lang="en-US" sz="2400" dirty="0"/>
              <a:t> is </a:t>
            </a:r>
            <a:r>
              <a:rPr lang="en-US" sz="2400" b="1" dirty="0"/>
              <a:t>not visible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drop-down arrow </a:t>
            </a:r>
            <a:r>
              <a:rPr lang="en-US" sz="2400" dirty="0"/>
              <a:t>for </a:t>
            </a:r>
            <a:r>
              <a:rPr lang="en-US" sz="2400" b="1" dirty="0"/>
              <a:t>an effect</a:t>
            </a:r>
            <a:r>
              <a:rPr lang="en-US" sz="2400" dirty="0"/>
              <a:t>, then </a:t>
            </a:r>
            <a:r>
              <a:rPr lang="en-US" sz="2400" b="1" dirty="0"/>
              <a:t>select Show Advanced Timeline.</a:t>
            </a:r>
          </a:p>
          <a:p>
            <a:endParaRPr lang="en-US" b="1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7878268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6EBD-05BC-4B11-8C97-D3463381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255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7719-589E-401F-82E7-6D761E5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660"/>
            <a:ext cx="8915400" cy="4454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To change an effect's start option:</a:t>
            </a:r>
          </a:p>
          <a:p>
            <a:r>
              <a:rPr lang="en-US" sz="2200" b="1" dirty="0"/>
              <a:t>By default</a:t>
            </a:r>
            <a:r>
              <a:rPr lang="en-US" sz="2200" dirty="0"/>
              <a:t>, an </a:t>
            </a:r>
            <a:r>
              <a:rPr lang="en-US" sz="2200" b="1" dirty="0"/>
              <a:t>effect begins playing when you click </a:t>
            </a:r>
            <a:r>
              <a:rPr lang="en-US" sz="2200" dirty="0"/>
              <a:t>the </a:t>
            </a:r>
            <a:r>
              <a:rPr lang="en-US" sz="2200" b="1" dirty="0"/>
              <a:t>mouse during</a:t>
            </a:r>
            <a:r>
              <a:rPr lang="en-US" sz="2200" dirty="0"/>
              <a:t> a </a:t>
            </a:r>
            <a:r>
              <a:rPr lang="en-US" sz="2200" b="1" dirty="0"/>
              <a:t>slide show</a:t>
            </a:r>
            <a:r>
              <a:rPr lang="en-US" sz="2200" dirty="0"/>
              <a:t>.</a:t>
            </a:r>
          </a:p>
          <a:p>
            <a:r>
              <a:rPr lang="en-US" sz="2200" b="1" dirty="0"/>
              <a:t> If </a:t>
            </a:r>
            <a:r>
              <a:rPr lang="en-US" sz="2200" dirty="0"/>
              <a:t>you have </a:t>
            </a:r>
            <a:r>
              <a:rPr lang="en-US" sz="2200" b="1" dirty="0"/>
              <a:t>multiple effects</a:t>
            </a:r>
            <a:r>
              <a:rPr lang="en-US" sz="2200" dirty="0"/>
              <a:t>, </a:t>
            </a:r>
            <a:r>
              <a:rPr lang="en-US" sz="2200" b="1" dirty="0"/>
              <a:t>you</a:t>
            </a:r>
            <a:r>
              <a:rPr lang="en-US" sz="2200" dirty="0"/>
              <a:t> will </a:t>
            </a:r>
            <a:r>
              <a:rPr lang="en-US" sz="2200" b="1" dirty="0"/>
              <a:t>need</a:t>
            </a:r>
            <a:r>
              <a:rPr lang="en-US" sz="2200" dirty="0"/>
              <a:t> to </a:t>
            </a:r>
            <a:r>
              <a:rPr lang="en-US" sz="2200" b="1" dirty="0"/>
              <a:t>click multiple times to start each effect individually</a:t>
            </a:r>
            <a:r>
              <a:rPr lang="en-US" sz="2200" dirty="0"/>
              <a:t>. </a:t>
            </a:r>
          </a:p>
          <a:p>
            <a:r>
              <a:rPr lang="en-US" sz="2200" dirty="0"/>
              <a:t>However, </a:t>
            </a:r>
            <a:r>
              <a:rPr lang="en-US" sz="2200" b="1" dirty="0"/>
              <a:t>by changing </a:t>
            </a:r>
            <a:r>
              <a:rPr lang="en-US" sz="2200" dirty="0"/>
              <a:t>the </a:t>
            </a:r>
            <a:r>
              <a:rPr lang="en-US" sz="2200" b="1" dirty="0"/>
              <a:t>start option for each effect</a:t>
            </a:r>
            <a:r>
              <a:rPr lang="en-US" sz="2200" dirty="0"/>
              <a:t>, </a:t>
            </a:r>
            <a:r>
              <a:rPr lang="en-US" sz="2200" b="1" dirty="0"/>
              <a:t>you can have effects </a:t>
            </a:r>
            <a:r>
              <a:rPr lang="en-US" sz="2200" dirty="0"/>
              <a:t>that </a:t>
            </a:r>
            <a:r>
              <a:rPr lang="en-US" sz="2200" b="1" dirty="0"/>
              <a:t>automatically play at </a:t>
            </a:r>
            <a:r>
              <a:rPr lang="en-US" sz="2200" dirty="0"/>
              <a:t>the </a:t>
            </a:r>
            <a:r>
              <a:rPr lang="en-US" sz="2200" b="1" dirty="0"/>
              <a:t>same time or one after the other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1. </a:t>
            </a:r>
            <a:r>
              <a:rPr lang="en-US" sz="2200" b="1" dirty="0"/>
              <a:t>From</a:t>
            </a:r>
            <a:r>
              <a:rPr lang="en-US" sz="2200" dirty="0"/>
              <a:t> the </a:t>
            </a:r>
            <a:r>
              <a:rPr lang="en-US" sz="2200" b="1" dirty="0"/>
              <a:t>Animation pane</a:t>
            </a:r>
            <a:r>
              <a:rPr lang="en-US" sz="2200" dirty="0"/>
              <a:t>, </a:t>
            </a:r>
            <a:r>
              <a:rPr lang="en-US" sz="2200" b="1" dirty="0"/>
              <a:t>select an effect</a:t>
            </a:r>
            <a:r>
              <a:rPr lang="en-US" sz="2200" dirty="0"/>
              <a:t>. A </a:t>
            </a:r>
            <a:r>
              <a:rPr lang="en-US" sz="2200" b="1" dirty="0"/>
              <a:t>drop-down arrow </a:t>
            </a:r>
            <a:r>
              <a:rPr lang="en-US" sz="2200" dirty="0"/>
              <a:t>will </a:t>
            </a:r>
            <a:r>
              <a:rPr lang="en-US" sz="2200" b="1" dirty="0"/>
              <a:t>appear next to</a:t>
            </a:r>
            <a:r>
              <a:rPr lang="en-US" sz="2200" dirty="0"/>
              <a:t> the </a:t>
            </a:r>
            <a:r>
              <a:rPr lang="en-US" sz="2200" b="1" dirty="0"/>
              <a:t>effect</a:t>
            </a:r>
            <a:r>
              <a:rPr lang="en-US" sz="22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41376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A596-AB9C-4476-AEFE-CFD860A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4734"/>
          </a:xfrm>
        </p:spPr>
        <p:txBody>
          <a:bodyPr/>
          <a:lstStyle/>
          <a:p>
            <a:r>
              <a:rPr lang="en-US" dirty="0"/>
              <a:t>ABOUT SLIDES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BEA4-4A7B-44DC-AD5F-51EE4EB0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844"/>
            <a:ext cx="8915400" cy="443237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contain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placeholders,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which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enclosed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dotted borders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r>
              <a:rPr lang="en-US" sz="2400" b="1" dirty="0"/>
              <a:t>Placeholders</a:t>
            </a:r>
            <a:r>
              <a:rPr lang="en-US" sz="2400" dirty="0"/>
              <a:t> can </a:t>
            </a:r>
            <a:r>
              <a:rPr lang="en-US" sz="2400" b="1" dirty="0"/>
              <a:t>contain</a:t>
            </a:r>
            <a:r>
              <a:rPr lang="en-US" sz="2400" dirty="0"/>
              <a:t> many </a:t>
            </a:r>
            <a:r>
              <a:rPr lang="en-US" sz="2400" b="1" dirty="0"/>
              <a:t>different items</a:t>
            </a:r>
            <a:r>
              <a:rPr lang="en-US" sz="2400" dirty="0"/>
              <a:t>, including </a:t>
            </a:r>
            <a:r>
              <a:rPr lang="en-US" sz="2400" b="1" dirty="0"/>
              <a:t>text</a:t>
            </a:r>
            <a:r>
              <a:rPr lang="en-US" sz="2400" dirty="0"/>
              <a:t>, </a:t>
            </a:r>
            <a:r>
              <a:rPr lang="en-US" sz="2400" b="1" dirty="0"/>
              <a:t>pictures</a:t>
            </a:r>
            <a:r>
              <a:rPr lang="en-US" sz="2400" dirty="0"/>
              <a:t>, and </a:t>
            </a:r>
            <a:r>
              <a:rPr lang="en-US" sz="2400" b="1" dirty="0"/>
              <a:t>charts</a:t>
            </a:r>
            <a:r>
              <a:rPr lang="en-US" sz="2400" dirty="0"/>
              <a:t>. </a:t>
            </a:r>
          </a:p>
          <a:p>
            <a:r>
              <a:rPr lang="en-US" sz="2400" b="1" dirty="0"/>
              <a:t>Some placeholders </a:t>
            </a:r>
            <a:r>
              <a:rPr lang="en-US" sz="2400" dirty="0"/>
              <a:t>have </a:t>
            </a:r>
            <a:r>
              <a:rPr lang="en-US" sz="2400" b="1" dirty="0"/>
              <a:t>placeholder text</a:t>
            </a:r>
            <a:r>
              <a:rPr lang="en-US" sz="2400" dirty="0"/>
              <a:t>, or </a:t>
            </a:r>
            <a:r>
              <a:rPr lang="en-US" sz="2400" b="1" dirty="0"/>
              <a:t>text</a:t>
            </a:r>
            <a:r>
              <a:rPr lang="en-US" sz="2400" dirty="0"/>
              <a:t> you </a:t>
            </a:r>
            <a:r>
              <a:rPr lang="en-US" sz="2400" b="1" dirty="0"/>
              <a:t>can replace</a:t>
            </a:r>
            <a:r>
              <a:rPr lang="en-US" sz="2400" dirty="0"/>
              <a:t>. They also </a:t>
            </a:r>
            <a:r>
              <a:rPr lang="en-US" sz="2400" b="1" dirty="0"/>
              <a:t>have thumbnail-sized icons </a:t>
            </a:r>
            <a:r>
              <a:rPr lang="en-US" sz="2400" dirty="0"/>
              <a:t>that </a:t>
            </a:r>
            <a:r>
              <a:rPr lang="en-US" sz="2400" b="1" dirty="0"/>
              <a:t>represent specific commands </a:t>
            </a:r>
            <a:r>
              <a:rPr lang="en-US" sz="2400" dirty="0"/>
              <a:t>such as </a:t>
            </a:r>
            <a:r>
              <a:rPr lang="en-US" sz="2400" b="1" dirty="0"/>
              <a:t>Insert Picture</a:t>
            </a:r>
            <a:r>
              <a:rPr lang="en-US" sz="2400" dirty="0"/>
              <a:t>, </a:t>
            </a:r>
            <a:r>
              <a:rPr lang="en-US" sz="2400" b="1" dirty="0"/>
              <a:t>Insert Chart</a:t>
            </a:r>
            <a:r>
              <a:rPr lang="en-US" sz="2400" dirty="0"/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Insert Table,</a:t>
            </a:r>
            <a:r>
              <a:rPr lang="en-US" sz="2400" dirty="0"/>
              <a:t> and </a:t>
            </a:r>
            <a:r>
              <a:rPr lang="en-US" sz="2400" b="1" dirty="0"/>
              <a:t>Insert ClipArt</a:t>
            </a:r>
            <a:r>
              <a:rPr lang="en-US" sz="2400" dirty="0"/>
              <a:t>. </a:t>
            </a:r>
          </a:p>
          <a:p>
            <a:r>
              <a:rPr lang="en-US" sz="2400" dirty="0"/>
              <a:t>In </a:t>
            </a:r>
            <a:r>
              <a:rPr lang="en-US" sz="2400" b="1" dirty="0"/>
              <a:t>PowerPoint, hover </a:t>
            </a:r>
            <a:r>
              <a:rPr lang="en-US" sz="2400" dirty="0"/>
              <a:t>over each </a:t>
            </a:r>
            <a:r>
              <a:rPr lang="en-US" sz="2400" b="1" dirty="0"/>
              <a:t>icon</a:t>
            </a:r>
            <a:r>
              <a:rPr lang="en-US" sz="2400" dirty="0"/>
              <a:t> to </a:t>
            </a:r>
            <a:r>
              <a:rPr lang="en-US" sz="2400" b="1" dirty="0"/>
              <a:t>see</a:t>
            </a:r>
            <a:r>
              <a:rPr lang="en-US" sz="2400" dirty="0"/>
              <a:t> the </a:t>
            </a:r>
            <a:r>
              <a:rPr lang="en-US" sz="2400" b="1" dirty="0"/>
              <a:t>type</a:t>
            </a:r>
            <a:r>
              <a:rPr lang="en-US" sz="2400" dirty="0"/>
              <a:t> of </a:t>
            </a:r>
            <a:r>
              <a:rPr lang="en-US" sz="2400" b="1" dirty="0"/>
              <a:t>content</a:t>
            </a:r>
            <a:r>
              <a:rPr lang="en-US" sz="2400" dirty="0"/>
              <a:t> you can </a:t>
            </a:r>
            <a:r>
              <a:rPr lang="en-US" sz="2400" b="1" dirty="0"/>
              <a:t>insert </a:t>
            </a:r>
            <a:r>
              <a:rPr lang="en-US" sz="2400" dirty="0"/>
              <a:t>in a </a:t>
            </a:r>
            <a:r>
              <a:rPr lang="en-US" sz="2400" b="1" dirty="0"/>
              <a:t>placeholder</a:t>
            </a:r>
            <a:r>
              <a:rPr lang="en-US" sz="24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0593436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55FE-B954-4892-8864-75E7BD4B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WORKING WITH ANIMATIONS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9CC1-76AF-4A49-B0FC-98000463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0967"/>
            <a:ext cx="8915400" cy="4550255"/>
          </a:xfrm>
        </p:spPr>
        <p:txBody>
          <a:bodyPr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drop-down arrow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You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see three start options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on 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This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when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mouse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clicked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With Previous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This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at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time as the previous 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 After Previous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This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when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previous effect ends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desired start option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 play through automatically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test effects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 to Start on 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will need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008766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603F-BBBB-49D0-803C-4B6CF720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081"/>
          </a:xfrm>
        </p:spPr>
        <p:txBody>
          <a:bodyPr/>
          <a:lstStyle/>
          <a:p>
            <a:r>
              <a:rPr lang="en-US" dirty="0"/>
              <a:t>EFFECTS OPTIONS DIALOG BOX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D624-ECE1-4DE0-87BB-9A42B859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9191"/>
            <a:ext cx="8915400" cy="44120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The Effect Options dialog box</a:t>
            </a:r>
          </a:p>
          <a:p>
            <a:r>
              <a:rPr lang="en-US" sz="2600" b="1" dirty="0"/>
              <a:t>From</a:t>
            </a:r>
            <a:r>
              <a:rPr lang="en-US" sz="2600" dirty="0"/>
              <a:t> the </a:t>
            </a:r>
            <a:r>
              <a:rPr lang="en-US" sz="2600" b="1" dirty="0"/>
              <a:t>Animation pane</a:t>
            </a:r>
            <a:r>
              <a:rPr lang="en-US" sz="2600" dirty="0"/>
              <a:t>, you can </a:t>
            </a:r>
            <a:r>
              <a:rPr lang="en-US" sz="2600" b="1" dirty="0"/>
              <a:t>access</a:t>
            </a:r>
            <a:r>
              <a:rPr lang="en-US" sz="2600" dirty="0"/>
              <a:t> the </a:t>
            </a:r>
            <a:r>
              <a:rPr lang="en-US" sz="2600" b="1" dirty="0"/>
              <a:t>Effect Options dialog box</a:t>
            </a:r>
            <a:r>
              <a:rPr lang="en-US" sz="2600" dirty="0"/>
              <a:t>, which </a:t>
            </a:r>
            <a:r>
              <a:rPr lang="en-US" sz="2600" b="1" dirty="0"/>
              <a:t>contains more advanced options </a:t>
            </a:r>
            <a:r>
              <a:rPr lang="en-US" sz="2600" dirty="0"/>
              <a:t>you can </a:t>
            </a:r>
            <a:r>
              <a:rPr lang="en-US" sz="2600" b="1" dirty="0"/>
              <a:t>use</a:t>
            </a:r>
            <a:r>
              <a:rPr lang="en-US" sz="2600" dirty="0"/>
              <a:t> to </a:t>
            </a:r>
            <a:r>
              <a:rPr lang="en-US" sz="2600" b="1" dirty="0"/>
              <a:t>fine tune </a:t>
            </a:r>
            <a:r>
              <a:rPr lang="en-US" sz="2600" dirty="0"/>
              <a:t>your </a:t>
            </a:r>
            <a:r>
              <a:rPr lang="en-US" sz="2600" b="1" dirty="0"/>
              <a:t>animations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b="1" dirty="0"/>
              <a:t>To open the Effect Options dialog box:</a:t>
            </a:r>
          </a:p>
          <a:p>
            <a:pPr lvl="1"/>
            <a:r>
              <a:rPr lang="en-US" sz="2600" dirty="0"/>
              <a:t>1. </a:t>
            </a:r>
            <a:r>
              <a:rPr lang="en-US" sz="2600" b="1" dirty="0"/>
              <a:t>From</a:t>
            </a:r>
            <a:r>
              <a:rPr lang="en-US" sz="2600" dirty="0"/>
              <a:t> the </a:t>
            </a:r>
            <a:r>
              <a:rPr lang="en-US" sz="2600" b="1" dirty="0"/>
              <a:t>Animation pane</a:t>
            </a:r>
            <a:r>
              <a:rPr lang="en-US" sz="2600" dirty="0"/>
              <a:t>, </a:t>
            </a:r>
            <a:r>
              <a:rPr lang="en-US" sz="2600" b="1" dirty="0"/>
              <a:t>select</a:t>
            </a:r>
            <a:r>
              <a:rPr lang="en-US" sz="2600" dirty="0"/>
              <a:t> an </a:t>
            </a:r>
            <a:r>
              <a:rPr lang="en-US" sz="2600" b="1" dirty="0"/>
              <a:t>effect</a:t>
            </a:r>
            <a:r>
              <a:rPr lang="en-US" sz="2600" dirty="0"/>
              <a:t>. </a:t>
            </a:r>
          </a:p>
          <a:p>
            <a:pPr lvl="2"/>
            <a:r>
              <a:rPr lang="en-US" sz="2600" dirty="0"/>
              <a:t>A </a:t>
            </a:r>
            <a:r>
              <a:rPr lang="en-US" sz="2600" b="1" dirty="0"/>
              <a:t>drop-down arrow </a:t>
            </a:r>
            <a:r>
              <a:rPr lang="en-US" sz="2600" dirty="0"/>
              <a:t>will </a:t>
            </a:r>
            <a:r>
              <a:rPr lang="en-US" sz="2600" b="1" dirty="0"/>
              <a:t>appear next </a:t>
            </a:r>
            <a:r>
              <a:rPr lang="en-US" sz="2600" dirty="0"/>
              <a:t>to the </a:t>
            </a:r>
            <a:r>
              <a:rPr lang="en-US" sz="2600" b="1" dirty="0"/>
              <a:t>effect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2. </a:t>
            </a:r>
            <a:r>
              <a:rPr lang="en-US" sz="2600" b="1" dirty="0"/>
              <a:t>Click</a:t>
            </a:r>
            <a:r>
              <a:rPr lang="en-US" sz="2600" dirty="0"/>
              <a:t> the </a:t>
            </a:r>
            <a:r>
              <a:rPr lang="en-US" sz="2600" b="1" dirty="0"/>
              <a:t>drop-down arrow</a:t>
            </a:r>
            <a:r>
              <a:rPr lang="en-US" sz="2600" dirty="0"/>
              <a:t>, and </a:t>
            </a:r>
            <a:r>
              <a:rPr lang="en-US" sz="2600" b="1" dirty="0"/>
              <a:t>select Effect Options</a:t>
            </a:r>
            <a:r>
              <a:rPr lang="en-US" sz="2600" dirty="0"/>
              <a:t>. </a:t>
            </a:r>
          </a:p>
          <a:p>
            <a:pPr lvl="2"/>
            <a:r>
              <a:rPr lang="en-US" sz="2600" dirty="0"/>
              <a:t>The </a:t>
            </a:r>
            <a:r>
              <a:rPr lang="en-US" sz="2600" b="1" dirty="0"/>
              <a:t>Effect Options dialog box </a:t>
            </a:r>
            <a:r>
              <a:rPr lang="en-US" sz="2600" dirty="0"/>
              <a:t>will </a:t>
            </a:r>
            <a:r>
              <a:rPr lang="en-US" sz="2600" b="1" dirty="0"/>
              <a:t>appear</a:t>
            </a:r>
            <a:r>
              <a:rPr lang="en-US" sz="26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4944128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6C01-66D8-4430-98D3-1A1E1834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444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EFFECTS OPTIONS DIALOG BOX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9BCD-1B7C-4818-924A-53681141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8558"/>
            <a:ext cx="8915400" cy="4422664"/>
          </a:xfrm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here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various enhancements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sound effect 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After animation: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color or hides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 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animation is over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Animate 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animating 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choose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animate it all at once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one word at a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one letter at a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Some effects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additional options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These will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vary depending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effect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you've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0363604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BAA1-F91D-4440-8ECC-019F0AE3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4448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EFFECTS OPTIONS DIALOG BOX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5D37-B37C-4BB7-8AD1-26A020E2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8558"/>
            <a:ext cx="8915400" cy="442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 change the effect timing: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From </a:t>
            </a:r>
            <a:r>
              <a:rPr lang="en-US" sz="2400" dirty="0"/>
              <a:t>the </a:t>
            </a:r>
            <a:r>
              <a:rPr lang="en-US" sz="2400" b="1" dirty="0"/>
              <a:t>Effect Options dialog box</a:t>
            </a:r>
            <a:r>
              <a:rPr lang="en-US" sz="2400" dirty="0"/>
              <a:t>, </a:t>
            </a:r>
            <a:r>
              <a:rPr lang="en-US" sz="2400" b="1" dirty="0"/>
              <a:t>select</a:t>
            </a:r>
            <a:r>
              <a:rPr lang="en-US" sz="2400" dirty="0"/>
              <a:t> the </a:t>
            </a:r>
            <a:r>
              <a:rPr lang="en-US" sz="2400" b="1" dirty="0"/>
              <a:t>Timing tab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From here, you can </a:t>
            </a:r>
          </a:p>
          <a:p>
            <a:pPr lvl="2"/>
            <a:r>
              <a:rPr lang="en-US" sz="2200" b="1" dirty="0"/>
              <a:t>add</a:t>
            </a:r>
            <a:r>
              <a:rPr lang="en-US" sz="2200" dirty="0"/>
              <a:t> a</a:t>
            </a:r>
            <a:r>
              <a:rPr lang="en-US" sz="2200" b="1" dirty="0"/>
              <a:t> delay before </a:t>
            </a:r>
            <a:r>
              <a:rPr lang="en-US" sz="2200" dirty="0"/>
              <a:t>the</a:t>
            </a:r>
            <a:r>
              <a:rPr lang="en-US" sz="2200" b="1" dirty="0"/>
              <a:t> effect starts</a:t>
            </a:r>
            <a:r>
              <a:rPr lang="en-US" sz="2200" dirty="0"/>
              <a:t>, </a:t>
            </a:r>
          </a:p>
          <a:p>
            <a:pPr lvl="2"/>
            <a:r>
              <a:rPr lang="en-US" sz="2200" b="1" dirty="0"/>
              <a:t>change</a:t>
            </a:r>
            <a:r>
              <a:rPr lang="en-US" sz="2200" dirty="0"/>
              <a:t> the </a:t>
            </a:r>
            <a:r>
              <a:rPr lang="en-US" sz="2200" b="1" dirty="0"/>
              <a:t>duration of the effect</a:t>
            </a:r>
            <a:r>
              <a:rPr lang="en-US" sz="2200" dirty="0"/>
              <a:t>, and </a:t>
            </a:r>
          </a:p>
          <a:p>
            <a:pPr lvl="2"/>
            <a:r>
              <a:rPr lang="en-US" sz="2200" b="1" dirty="0"/>
              <a:t>control whether </a:t>
            </a:r>
            <a:r>
              <a:rPr lang="en-US" sz="2200" dirty="0"/>
              <a:t>the </a:t>
            </a:r>
            <a:r>
              <a:rPr lang="en-US" sz="2200" b="1" dirty="0"/>
              <a:t>effect repeats</a:t>
            </a:r>
            <a:r>
              <a:rPr lang="en-US" sz="2200" dirty="0"/>
              <a:t>.</a:t>
            </a:r>
            <a:endParaRPr lang="en-MW" sz="2200" dirty="0"/>
          </a:p>
        </p:txBody>
      </p:sp>
    </p:spTree>
    <p:extLst>
      <p:ext uri="{BB962C8B-B14F-4D97-AF65-F5344CB8AC3E}">
        <p14:creationId xmlns:p14="http://schemas.microsoft.com/office/powerpoint/2010/main" val="28456480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92EA-6194-4A1C-8F5D-2C10E19E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21F7-5C1D-46F4-A175-A38909F3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0967"/>
            <a:ext cx="8915400" cy="4550255"/>
          </a:xfrm>
        </p:spPr>
        <p:txBody>
          <a:bodyPr>
            <a:noAutofit/>
          </a:bodyPr>
          <a:lstStyle/>
          <a:p>
            <a:r>
              <a:rPr lang="en-US" sz="2000" b="1" dirty="0"/>
              <a:t>Slide Master view </a:t>
            </a:r>
            <a:r>
              <a:rPr lang="en-US" sz="2000" dirty="0"/>
              <a:t>is a </a:t>
            </a:r>
            <a:r>
              <a:rPr lang="en-US" sz="2000" b="1" dirty="0"/>
              <a:t>special feature </a:t>
            </a:r>
            <a:r>
              <a:rPr lang="en-US" sz="2000" dirty="0"/>
              <a:t>in </a:t>
            </a:r>
            <a:r>
              <a:rPr lang="en-US" sz="2000" b="1" dirty="0"/>
              <a:t>PowerPoint</a:t>
            </a:r>
            <a:r>
              <a:rPr lang="en-US" sz="2000" dirty="0"/>
              <a:t> that </a:t>
            </a:r>
            <a:r>
              <a:rPr lang="en-US" sz="2000" b="1" dirty="0"/>
              <a:t>allows</a:t>
            </a:r>
            <a:r>
              <a:rPr lang="en-US" sz="2000" dirty="0"/>
              <a:t> you to </a:t>
            </a:r>
            <a:r>
              <a:rPr lang="en-US" sz="2000" b="1" dirty="0"/>
              <a:t>quickly modify </a:t>
            </a:r>
            <a:r>
              <a:rPr lang="en-US" sz="2000" dirty="0"/>
              <a:t>the </a:t>
            </a:r>
            <a:r>
              <a:rPr lang="en-US" sz="2000" b="1" dirty="0"/>
              <a:t>slides</a:t>
            </a:r>
            <a:r>
              <a:rPr lang="en-US" sz="2000" dirty="0"/>
              <a:t> and </a:t>
            </a:r>
            <a:r>
              <a:rPr lang="en-US" sz="2000" b="1" dirty="0"/>
              <a:t>slide layouts </a:t>
            </a:r>
            <a:r>
              <a:rPr lang="en-US" sz="2000" dirty="0"/>
              <a:t>in your </a:t>
            </a:r>
            <a:r>
              <a:rPr lang="en-US" sz="2000" b="1" dirty="0"/>
              <a:t>presentation</a:t>
            </a:r>
            <a:r>
              <a:rPr lang="en-US" sz="2000" dirty="0"/>
              <a:t>. </a:t>
            </a:r>
          </a:p>
          <a:p>
            <a:r>
              <a:rPr lang="en-US" sz="2000" dirty="0"/>
              <a:t>From there, </a:t>
            </a:r>
          </a:p>
          <a:p>
            <a:pPr lvl="1"/>
            <a:r>
              <a:rPr lang="en-US" sz="2000" dirty="0"/>
              <a:t>you can </a:t>
            </a:r>
            <a:r>
              <a:rPr lang="en-US" sz="2000" b="1" dirty="0"/>
              <a:t>edit </a:t>
            </a:r>
            <a:r>
              <a:rPr lang="en-US" sz="2000" dirty="0"/>
              <a:t>the </a:t>
            </a:r>
            <a:r>
              <a:rPr lang="en-US" sz="2000" b="1" dirty="0"/>
              <a:t>slide master</a:t>
            </a:r>
            <a:r>
              <a:rPr lang="en-US" sz="2000" dirty="0"/>
              <a:t>, </a:t>
            </a:r>
            <a:r>
              <a:rPr lang="en-US" sz="2000" b="1" dirty="0"/>
              <a:t>which will affect every slide </a:t>
            </a:r>
            <a:r>
              <a:rPr lang="en-US" sz="2000" dirty="0"/>
              <a:t>in the </a:t>
            </a:r>
            <a:r>
              <a:rPr lang="en-US" sz="2000" b="1" dirty="0"/>
              <a:t>presentation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You can also </a:t>
            </a:r>
            <a:r>
              <a:rPr lang="en-US" sz="2000" b="1" dirty="0"/>
              <a:t>modify individual slide layouts</a:t>
            </a:r>
            <a:r>
              <a:rPr lang="en-US" sz="2000" dirty="0"/>
              <a:t>, which </a:t>
            </a:r>
            <a:r>
              <a:rPr lang="en-US" sz="2000" b="1" dirty="0"/>
              <a:t>will change any slides using those layouts.</a:t>
            </a:r>
            <a:endParaRPr lang="en-US" sz="2000" dirty="0"/>
          </a:p>
          <a:p>
            <a:r>
              <a:rPr lang="en-US" sz="2000" dirty="0"/>
              <a:t>For example, if you </a:t>
            </a:r>
            <a:r>
              <a:rPr lang="en-US" sz="2000" b="1" dirty="0"/>
              <a:t>find a theme </a:t>
            </a:r>
            <a:r>
              <a:rPr lang="en-US" sz="2000" dirty="0"/>
              <a:t>you </a:t>
            </a:r>
            <a:r>
              <a:rPr lang="en-US" sz="2000" b="1" dirty="0"/>
              <a:t>like but </a:t>
            </a:r>
            <a:r>
              <a:rPr lang="en-US" sz="2000" dirty="0"/>
              <a:t>you </a:t>
            </a:r>
            <a:r>
              <a:rPr lang="en-US" sz="2000" b="1" dirty="0"/>
              <a:t>don't like </a:t>
            </a:r>
            <a:r>
              <a:rPr lang="en-US" sz="2000" dirty="0"/>
              <a:t>a </a:t>
            </a:r>
            <a:r>
              <a:rPr lang="en-US" sz="2000" b="1" dirty="0"/>
              <a:t>few of </a:t>
            </a:r>
            <a:r>
              <a:rPr lang="en-US" sz="2000" dirty="0"/>
              <a:t>the </a:t>
            </a:r>
            <a:r>
              <a:rPr lang="en-US" sz="2000" b="1" dirty="0"/>
              <a:t>slide layouts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You could </a:t>
            </a:r>
            <a:r>
              <a:rPr lang="en-US" sz="2000" b="1" dirty="0"/>
              <a:t>use Slide Master view </a:t>
            </a:r>
            <a:r>
              <a:rPr lang="en-US" sz="2000" dirty="0"/>
              <a:t>to </a:t>
            </a:r>
            <a:r>
              <a:rPr lang="en-US" sz="2000" b="1" dirty="0"/>
              <a:t>customize</a:t>
            </a:r>
            <a:r>
              <a:rPr lang="en-US" sz="2000" dirty="0"/>
              <a:t> the </a:t>
            </a:r>
            <a:r>
              <a:rPr lang="en-US" sz="2000" b="1" dirty="0"/>
              <a:t>layouts</a:t>
            </a:r>
            <a:r>
              <a:rPr lang="en-US" sz="2000" dirty="0"/>
              <a:t> to </a:t>
            </a:r>
            <a:r>
              <a:rPr lang="en-US" sz="2000" b="1" dirty="0"/>
              <a:t>look exactly the way you want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2678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4B4C-8770-42CE-9EEA-7B80AF48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918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016E-394D-4D32-BD5D-BB88BEEA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6028"/>
            <a:ext cx="8915400" cy="44651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To access Slide Master</a:t>
            </a:r>
          </a:p>
          <a:p>
            <a:pPr lvl="1"/>
            <a:r>
              <a:rPr lang="en-US" sz="2400" dirty="0"/>
              <a:t>1.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View Tab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2. In the </a:t>
            </a:r>
            <a:r>
              <a:rPr lang="en-US" sz="2400" b="1" dirty="0"/>
              <a:t>Master Views Group click</a:t>
            </a:r>
            <a:r>
              <a:rPr lang="en-US" sz="2400" dirty="0"/>
              <a:t> the </a:t>
            </a:r>
            <a:r>
              <a:rPr lang="en-US" sz="2400" b="1" dirty="0"/>
              <a:t>Slide Master Command</a:t>
            </a:r>
            <a:r>
              <a:rPr lang="en-US" sz="2400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Slide Master view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Whether you're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making major changes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or just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few small tweaks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help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consistent, professional presentation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without a lot of effort.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 could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Slide Master 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just about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anything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 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but here are some of its most common uses.</a:t>
            </a:r>
          </a:p>
          <a:p>
            <a:pPr marL="457200" lvl="1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743483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AF5D-FD65-4B3C-AFB8-5E5ABD5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1285"/>
          </a:xfrm>
        </p:spPr>
        <p:txBody>
          <a:bodyPr/>
          <a:lstStyle/>
          <a:p>
            <a:r>
              <a:rPr lang="en-US" dirty="0"/>
              <a:t>SLIDE MASTER USES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5646-DA11-43BE-BFC0-611B3CEA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395"/>
            <a:ext cx="8915400" cy="4798495"/>
          </a:xfrm>
        </p:spPr>
        <p:txBody>
          <a:bodyPr>
            <a:noAutofit/>
          </a:bodyPr>
          <a:lstStyle/>
          <a:p>
            <a:r>
              <a:rPr lang="en-US" sz="2400" b="1" u="sng" dirty="0"/>
              <a:t>Modify backgrounds</a:t>
            </a:r>
            <a:r>
              <a:rPr lang="en-US" sz="2400" b="1" dirty="0"/>
              <a:t>: </a:t>
            </a:r>
            <a:r>
              <a:rPr lang="en-US" sz="2400" dirty="0"/>
              <a:t>Slide Master view </a:t>
            </a:r>
            <a:r>
              <a:rPr lang="en-US" sz="2400" b="1" dirty="0"/>
              <a:t>makes it easy </a:t>
            </a:r>
            <a:r>
              <a:rPr lang="en-US" sz="2400" dirty="0"/>
              <a:t>to </a:t>
            </a:r>
            <a:r>
              <a:rPr lang="en-US" sz="2400" b="1" dirty="0"/>
              <a:t>customize</a:t>
            </a:r>
            <a:r>
              <a:rPr lang="en-US" sz="2400" dirty="0"/>
              <a:t> the </a:t>
            </a:r>
            <a:r>
              <a:rPr lang="en-US" sz="2400" b="1" dirty="0"/>
              <a:t>background</a:t>
            </a:r>
            <a:r>
              <a:rPr lang="en-US" sz="2400" dirty="0"/>
              <a:t> for </a:t>
            </a:r>
            <a:r>
              <a:rPr lang="en-US" sz="2400" b="1" dirty="0"/>
              <a:t>all</a:t>
            </a:r>
            <a:r>
              <a:rPr lang="en-US" sz="2400" dirty="0"/>
              <a:t> of </a:t>
            </a:r>
            <a:r>
              <a:rPr lang="en-US" sz="2400" b="1" dirty="0"/>
              <a:t>your slides </a:t>
            </a:r>
            <a:r>
              <a:rPr lang="en-US" sz="2400" dirty="0"/>
              <a:t>at the </a:t>
            </a:r>
            <a:r>
              <a:rPr lang="en-US" sz="2400" b="1" dirty="0"/>
              <a:t>same time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For </a:t>
            </a:r>
            <a:r>
              <a:rPr lang="en-US" sz="2400" b="1" dirty="0"/>
              <a:t>example</a:t>
            </a:r>
            <a:r>
              <a:rPr lang="en-US" sz="2400" dirty="0"/>
              <a:t>, you could </a:t>
            </a:r>
            <a:r>
              <a:rPr lang="en-US" sz="2400" b="1" dirty="0"/>
              <a:t>add</a:t>
            </a:r>
            <a:r>
              <a:rPr lang="en-US" sz="2400" dirty="0"/>
              <a:t> a </a:t>
            </a:r>
            <a:r>
              <a:rPr lang="en-US" sz="2400" b="1" dirty="0"/>
              <a:t>watermark or logo </a:t>
            </a:r>
            <a:r>
              <a:rPr lang="en-US" sz="2400" dirty="0"/>
              <a:t>to </a:t>
            </a:r>
            <a:r>
              <a:rPr lang="en-US" sz="2400" b="1" dirty="0"/>
              <a:t>each slide</a:t>
            </a:r>
            <a:r>
              <a:rPr lang="en-US" sz="2400" dirty="0"/>
              <a:t> in your </a:t>
            </a:r>
            <a:r>
              <a:rPr lang="en-US" sz="2400" b="1" dirty="0"/>
              <a:t>presentation</a:t>
            </a:r>
            <a:r>
              <a:rPr lang="en-US" sz="2400" dirty="0"/>
              <a:t>, or you could </a:t>
            </a:r>
            <a:r>
              <a:rPr lang="en-US" sz="2400" b="1" dirty="0"/>
              <a:t>modify</a:t>
            </a:r>
            <a:r>
              <a:rPr lang="en-US" sz="2400" dirty="0"/>
              <a:t> the </a:t>
            </a:r>
            <a:r>
              <a:rPr lang="en-US" sz="2400" b="1" dirty="0"/>
              <a:t>background graphics </a:t>
            </a:r>
            <a:r>
              <a:rPr lang="en-US" sz="2400" dirty="0"/>
              <a:t>of an </a:t>
            </a:r>
            <a:r>
              <a:rPr lang="en-US" sz="2400" b="1" dirty="0"/>
              <a:t>existing PowerPoint theme</a:t>
            </a:r>
            <a:r>
              <a:rPr lang="en-US" sz="2400" dirty="0"/>
              <a:t>.</a:t>
            </a:r>
          </a:p>
          <a:p>
            <a:r>
              <a:rPr lang="en-US" sz="2400" b="1" u="sng" dirty="0"/>
              <a:t>Rearrange placeholders</a:t>
            </a:r>
            <a:r>
              <a:rPr lang="en-US" sz="2400" b="1" dirty="0"/>
              <a:t>: </a:t>
            </a:r>
            <a:r>
              <a:rPr lang="en-US" sz="2400" dirty="0"/>
              <a:t>If you find that </a:t>
            </a:r>
            <a:r>
              <a:rPr lang="en-US" sz="2400" b="1" dirty="0"/>
              <a:t>you often</a:t>
            </a:r>
            <a:r>
              <a:rPr lang="en-US" sz="2400" dirty="0"/>
              <a:t> </a:t>
            </a:r>
            <a:r>
              <a:rPr lang="en-US" sz="2400" b="1" dirty="0"/>
              <a:t>rearrange</a:t>
            </a:r>
            <a:r>
              <a:rPr lang="en-US" sz="2400" dirty="0"/>
              <a:t> the </a:t>
            </a:r>
            <a:r>
              <a:rPr lang="en-US" sz="2400" b="1" dirty="0"/>
              <a:t>placeholders</a:t>
            </a:r>
            <a:r>
              <a:rPr lang="en-US" sz="2400" dirty="0"/>
              <a:t> on </a:t>
            </a:r>
            <a:r>
              <a:rPr lang="en-US" sz="2400" b="1" dirty="0"/>
              <a:t>each slide</a:t>
            </a:r>
            <a:r>
              <a:rPr lang="en-US" sz="2400" dirty="0"/>
              <a:t>, you can </a:t>
            </a:r>
            <a:r>
              <a:rPr lang="en-US" sz="2400" b="1" dirty="0"/>
              <a:t>save time </a:t>
            </a:r>
            <a:r>
              <a:rPr lang="en-US" sz="2400" dirty="0"/>
              <a:t>by </a:t>
            </a:r>
            <a:r>
              <a:rPr lang="en-US" sz="2400" b="1" dirty="0"/>
              <a:t>rearranging</a:t>
            </a:r>
            <a:r>
              <a:rPr lang="en-US" sz="2400" dirty="0"/>
              <a:t> them </a:t>
            </a:r>
            <a:r>
              <a:rPr lang="en-US" sz="2400" b="1" dirty="0"/>
              <a:t>in Slide Master view </a:t>
            </a:r>
            <a:r>
              <a:rPr lang="en-US" sz="2400" dirty="0"/>
              <a:t>instead. </a:t>
            </a:r>
          </a:p>
          <a:p>
            <a:pPr lvl="1"/>
            <a:r>
              <a:rPr lang="en-US" sz="2400" dirty="0"/>
              <a:t>When you </a:t>
            </a:r>
            <a:r>
              <a:rPr lang="en-US" sz="2400" b="1" dirty="0"/>
              <a:t>adjust one </a:t>
            </a:r>
            <a:r>
              <a:rPr lang="en-US" sz="2400" dirty="0"/>
              <a:t>of the </a:t>
            </a:r>
            <a:r>
              <a:rPr lang="en-US" sz="2400" b="1" dirty="0"/>
              <a:t>layouts</a:t>
            </a:r>
            <a:r>
              <a:rPr lang="en-US" sz="2400" dirty="0"/>
              <a:t> in </a:t>
            </a:r>
            <a:r>
              <a:rPr lang="en-US" sz="2400" b="1" dirty="0"/>
              <a:t>Slide Master view</a:t>
            </a:r>
            <a:r>
              <a:rPr lang="en-US" sz="2400" dirty="0"/>
              <a:t>, </a:t>
            </a:r>
            <a:r>
              <a:rPr lang="en-US" sz="2400" b="1" dirty="0"/>
              <a:t>all</a:t>
            </a:r>
            <a:r>
              <a:rPr lang="en-US" sz="2400" dirty="0"/>
              <a:t> of the </a:t>
            </a:r>
            <a:r>
              <a:rPr lang="en-US" sz="2400" b="1" dirty="0"/>
              <a:t>slides with that layout </a:t>
            </a:r>
            <a:r>
              <a:rPr lang="en-US" sz="2400" dirty="0"/>
              <a:t>will </a:t>
            </a:r>
            <a:r>
              <a:rPr lang="en-US" sz="2400" b="1" dirty="0"/>
              <a:t>change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1592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903B-EAD1-4C30-A256-1D0DF700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8212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SLIDE MASTER USES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E33B-BA9E-491C-A94F-D75466B5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2322"/>
            <a:ext cx="8915400" cy="4338900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Customize text formatting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Instead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each slide individually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could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 color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 slides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 unique slide layouts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you want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create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looks different from regular PowerPoint themes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you could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Slide Master view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create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own layouts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 layouts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include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your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own background graphics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placeholders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Some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overall presentation changes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—like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customizing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 fonts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theme colors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—can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made quickly from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Design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  <a:endParaRPr kumimoji="0" lang="en-MW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4584531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E31C-D926-42FC-8464-FB782275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4758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B78D-A91D-4A56-A6F7-17527BDB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8868"/>
            <a:ext cx="8915400" cy="4372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/>
              <a:t>To make changes to all slides:</a:t>
            </a:r>
          </a:p>
          <a:p>
            <a:r>
              <a:rPr lang="en-US" sz="2600" dirty="0"/>
              <a:t>If you want to </a:t>
            </a:r>
            <a:r>
              <a:rPr lang="en-US" sz="2600" b="1" dirty="0"/>
              <a:t>change something on all slides </a:t>
            </a:r>
            <a:r>
              <a:rPr lang="en-US" sz="2600" dirty="0"/>
              <a:t>of your </a:t>
            </a:r>
            <a:r>
              <a:rPr lang="en-US" sz="2600" b="1" dirty="0"/>
              <a:t>presentation</a:t>
            </a:r>
            <a:r>
              <a:rPr lang="en-US" sz="2600" dirty="0"/>
              <a:t>, you can </a:t>
            </a:r>
            <a:r>
              <a:rPr lang="en-US" sz="2600" b="1" dirty="0"/>
              <a:t>edit</a:t>
            </a:r>
            <a:r>
              <a:rPr lang="en-US" sz="2600" dirty="0"/>
              <a:t> the </a:t>
            </a:r>
            <a:r>
              <a:rPr lang="en-US" sz="2600" b="1" dirty="0"/>
              <a:t>Slide Master</a:t>
            </a:r>
            <a:r>
              <a:rPr lang="en-US" sz="2600" dirty="0"/>
              <a:t>. </a:t>
            </a:r>
          </a:p>
          <a:p>
            <a:r>
              <a:rPr lang="en-US" sz="2600" dirty="0"/>
              <a:t>In our example, we'll add a logo to every slide. 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 tab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then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command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switch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view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 tab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 be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Ribbon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lvl="1" indent="-342900">
              <a:buClr>
                <a:srgbClr val="A53010"/>
              </a:buClr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left navigation pane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scroll up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slide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342900">
              <a:buClr>
                <a:srgbClr val="A53010"/>
              </a:buClr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is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slide master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MW" sz="2400" dirty="0"/>
          </a:p>
        </p:txBody>
      </p:sp>
    </p:spTree>
    <p:extLst>
      <p:ext uri="{BB962C8B-B14F-4D97-AF65-F5344CB8AC3E}">
        <p14:creationId xmlns:p14="http://schemas.microsoft.com/office/powerpoint/2010/main" val="24993816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6971-1532-4D08-9252-5F5FBE3F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3607"/>
          </a:xfrm>
        </p:spPr>
        <p:txBody>
          <a:bodyPr/>
          <a:lstStyle/>
          <a:p>
            <a:r>
              <a:rPr lang="en-US" dirty="0"/>
              <a:t>SLIDE MASTER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BD88-5629-4136-B6EA-99032F79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7717"/>
            <a:ext cx="8915400" cy="438350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4. </a:t>
            </a:r>
            <a:r>
              <a:rPr lang="en-US" sz="2400" b="1" dirty="0"/>
              <a:t>Insert</a:t>
            </a:r>
            <a:r>
              <a:rPr lang="en-US" sz="2400" dirty="0"/>
              <a:t> a </a:t>
            </a:r>
            <a:r>
              <a:rPr lang="en-US" sz="2400" b="1" dirty="0"/>
              <a:t>picture (Pasta Image)</a:t>
            </a:r>
            <a:r>
              <a:rPr lang="en-US" sz="2400" dirty="0"/>
              <a:t> to be </a:t>
            </a:r>
            <a:r>
              <a:rPr lang="en-US" sz="2400" b="1" dirty="0"/>
              <a:t>used</a:t>
            </a:r>
            <a:r>
              <a:rPr lang="en-US" sz="2400" dirty="0"/>
              <a:t> as your </a:t>
            </a:r>
            <a:r>
              <a:rPr lang="en-US" sz="2400" b="1" dirty="0"/>
              <a:t>logo</a:t>
            </a:r>
            <a:r>
              <a:rPr lang="en-US" sz="2400" dirty="0"/>
              <a:t>.</a:t>
            </a:r>
          </a:p>
          <a:p>
            <a:pPr lvl="2"/>
            <a:r>
              <a:rPr lang="en-US" sz="2200" dirty="0"/>
              <a:t>This</a:t>
            </a:r>
            <a:r>
              <a:rPr lang="en-US" sz="2200" b="1" dirty="0"/>
              <a:t> makes </a:t>
            </a:r>
            <a:r>
              <a:rPr lang="en-US" sz="2200" dirty="0"/>
              <a:t>the </a:t>
            </a:r>
            <a:r>
              <a:rPr lang="en-US" sz="2200" b="1" dirty="0"/>
              <a:t>desired changes to</a:t>
            </a:r>
            <a:r>
              <a:rPr lang="en-US" sz="2200" dirty="0"/>
              <a:t> the </a:t>
            </a:r>
            <a:r>
              <a:rPr lang="en-US" sz="2200" b="1" dirty="0"/>
              <a:t>slide master</a:t>
            </a:r>
            <a:r>
              <a:rPr lang="en-US" sz="2200" dirty="0"/>
              <a:t>. </a:t>
            </a:r>
          </a:p>
          <a:p>
            <a:pPr lvl="1"/>
            <a:r>
              <a:rPr lang="en-US" sz="2400" dirty="0"/>
              <a:t>5. </a:t>
            </a:r>
            <a:r>
              <a:rPr lang="en-US" sz="2400" b="1" dirty="0"/>
              <a:t>Move</a:t>
            </a:r>
            <a:r>
              <a:rPr lang="en-US" sz="2400" dirty="0"/>
              <a:t>, </a:t>
            </a:r>
            <a:r>
              <a:rPr lang="en-US" sz="2400" b="1" dirty="0"/>
              <a:t>resize</a:t>
            </a:r>
            <a:r>
              <a:rPr lang="en-US" sz="2400" dirty="0"/>
              <a:t>, or </a:t>
            </a:r>
            <a:r>
              <a:rPr lang="en-US" sz="2400" b="1" dirty="0"/>
              <a:t>delete slide objects as needed</a:t>
            </a:r>
            <a:r>
              <a:rPr lang="en-US" sz="2400" dirty="0"/>
              <a:t>. </a:t>
            </a:r>
          </a:p>
          <a:p>
            <a:pPr lvl="2"/>
            <a:r>
              <a:rPr lang="en-US" sz="2200" dirty="0"/>
              <a:t>In our </a:t>
            </a:r>
            <a:r>
              <a:rPr lang="en-US" sz="2200" b="1" dirty="0"/>
              <a:t>example</a:t>
            </a:r>
            <a:r>
              <a:rPr lang="en-US" sz="2200" dirty="0"/>
              <a:t>, we'll </a:t>
            </a:r>
            <a:r>
              <a:rPr lang="en-US" sz="2200" b="1" dirty="0"/>
              <a:t>resize</a:t>
            </a:r>
            <a:r>
              <a:rPr lang="en-US" sz="2200" dirty="0"/>
              <a:t> the </a:t>
            </a:r>
            <a:r>
              <a:rPr lang="en-US" sz="2200" b="1" dirty="0"/>
              <a:t>logo</a:t>
            </a:r>
            <a:r>
              <a:rPr lang="en-US" sz="2200" dirty="0"/>
              <a:t> and </a:t>
            </a:r>
            <a:r>
              <a:rPr lang="en-US" sz="2200" b="1" dirty="0"/>
              <a:t>move</a:t>
            </a:r>
            <a:r>
              <a:rPr lang="en-US" sz="2200" dirty="0"/>
              <a:t> </a:t>
            </a:r>
            <a:r>
              <a:rPr lang="en-US" sz="2200" b="1" dirty="0"/>
              <a:t>it to </a:t>
            </a:r>
            <a:r>
              <a:rPr lang="en-US" sz="2200" dirty="0"/>
              <a:t>the </a:t>
            </a:r>
            <a:r>
              <a:rPr lang="en-US" sz="2200" b="1" dirty="0"/>
              <a:t>bottom-right corner</a:t>
            </a:r>
            <a:r>
              <a:rPr lang="en-US" sz="2200" dirty="0"/>
              <a:t>.</a:t>
            </a:r>
          </a:p>
          <a:p>
            <a:pPr lvl="1"/>
            <a:r>
              <a:rPr lang="en-US" sz="2400" dirty="0"/>
              <a:t>6. </a:t>
            </a:r>
            <a:r>
              <a:rPr lang="en-US" sz="2400" b="1" dirty="0"/>
              <a:t>When</a:t>
            </a:r>
            <a:r>
              <a:rPr lang="en-US" sz="2400" dirty="0"/>
              <a:t> you’re </a:t>
            </a:r>
            <a:r>
              <a:rPr lang="en-US" sz="2400" b="1" dirty="0"/>
              <a:t>finished</a:t>
            </a:r>
            <a:r>
              <a:rPr lang="en-US" sz="2400" dirty="0"/>
              <a:t>, </a:t>
            </a:r>
            <a:r>
              <a:rPr lang="en-US" sz="2400" b="1" dirty="0"/>
              <a:t>click</a:t>
            </a:r>
            <a:r>
              <a:rPr lang="en-US" sz="2400" dirty="0"/>
              <a:t> the </a:t>
            </a:r>
            <a:r>
              <a:rPr lang="en-US" sz="2400" b="1" dirty="0"/>
              <a:t>Close Master View 		  command </a:t>
            </a:r>
            <a:r>
              <a:rPr lang="en-US" sz="2400" dirty="0"/>
              <a:t>on the </a:t>
            </a:r>
            <a:r>
              <a:rPr lang="en-US" sz="2400" b="1" dirty="0"/>
              <a:t>Slide Master tab</a:t>
            </a:r>
            <a:r>
              <a:rPr lang="en-US" sz="2400" dirty="0"/>
              <a:t>.</a:t>
            </a:r>
          </a:p>
          <a:p>
            <a:pPr lvl="2"/>
            <a:r>
              <a:rPr lang="en-US" sz="2200" dirty="0"/>
              <a:t>The </a:t>
            </a:r>
            <a:r>
              <a:rPr lang="en-US" sz="2200" b="1" dirty="0"/>
              <a:t>change</a:t>
            </a:r>
            <a:r>
              <a:rPr lang="en-US" sz="2200" dirty="0"/>
              <a:t> will </a:t>
            </a:r>
            <a:r>
              <a:rPr lang="en-US" sz="2200" b="1" dirty="0"/>
              <a:t>appear on all slides </a:t>
            </a:r>
            <a:r>
              <a:rPr lang="en-US" sz="2200" dirty="0"/>
              <a:t>of the 	 		     	  </a:t>
            </a:r>
            <a:r>
              <a:rPr lang="en-US" sz="2200" b="1" dirty="0"/>
              <a:t>presentation</a:t>
            </a:r>
            <a:r>
              <a:rPr lang="en-US" sz="2200" dirty="0"/>
              <a:t>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960117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21869</TotalTime>
  <Words>9286</Words>
  <Application>Microsoft Office PowerPoint</Application>
  <PresentationFormat>Widescreen</PresentationFormat>
  <Paragraphs>734</Paragraphs>
  <Slides>111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9" baseType="lpstr">
      <vt:lpstr>Arial</vt:lpstr>
      <vt:lpstr>Calibri</vt:lpstr>
      <vt:lpstr>Century Gothic</vt:lpstr>
      <vt:lpstr>Palatino Linotype</vt:lpstr>
      <vt:lpstr>Times New Roman</vt:lpstr>
      <vt:lpstr>Wingdings</vt:lpstr>
      <vt:lpstr>Wingdings 3</vt:lpstr>
      <vt:lpstr>Wisp</vt:lpstr>
      <vt:lpstr>END USER COMPUTING.   BICT 1101</vt:lpstr>
      <vt:lpstr>INTRODUCTION </vt:lpstr>
      <vt:lpstr>STARTING POWERPOINT</vt:lpstr>
      <vt:lpstr>STARTING POWERPOINT</vt:lpstr>
      <vt:lpstr>STARTING POINT</vt:lpstr>
      <vt:lpstr>CLOSING AND EXITING A PRESENTATION</vt:lpstr>
      <vt:lpstr> SLIDES</vt:lpstr>
      <vt:lpstr>INSERTING NEW SLIDE </vt:lpstr>
      <vt:lpstr>ABOUT SLIDES</vt:lpstr>
      <vt:lpstr>ABOUT SLIDES</vt:lpstr>
      <vt:lpstr>SLIDE VIEWS</vt:lpstr>
      <vt:lpstr>SLIDE VIEWS</vt:lpstr>
      <vt:lpstr>SLIDE VIEWS</vt:lpstr>
      <vt:lpstr>SLIDE VIEWS</vt:lpstr>
      <vt:lpstr>SLIDE VIEWS</vt:lpstr>
      <vt:lpstr>SLIDE VIEWS</vt:lpstr>
      <vt:lpstr>ABOUT SLIDES</vt:lpstr>
      <vt:lpstr>ABOUT SLIDE LAYOUTS</vt:lpstr>
      <vt:lpstr>ABOUT SLIDE LAYOUTS</vt:lpstr>
      <vt:lpstr>ABOUT SLIDE LAYOUTS</vt:lpstr>
      <vt:lpstr>ABOUT SLIDE LAYOUTS</vt:lpstr>
      <vt:lpstr>ABOUT SLIDE LAYOUTS</vt:lpstr>
      <vt:lpstr>WORKING WITH SLIDES</vt:lpstr>
      <vt:lpstr>WORKING WITH SLIDES</vt:lpstr>
      <vt:lpstr>WORKING WITH SLIDES</vt:lpstr>
      <vt:lpstr>MOVING AROUND THE SLIDES</vt:lpstr>
      <vt:lpstr>CREATING A PRESENTATION</vt:lpstr>
      <vt:lpstr>CREATING A PRESENTATION</vt:lpstr>
      <vt:lpstr>CREATING A PRESENTATION</vt:lpstr>
      <vt:lpstr>Viewing Multiple Presentations </vt:lpstr>
      <vt:lpstr>EMBEDDING FONTS </vt:lpstr>
      <vt:lpstr>EMBEDDING FONTS</vt:lpstr>
      <vt:lpstr>PRESENTATION OUTLINE VIEW</vt:lpstr>
      <vt:lpstr>ORGANIZING SLIDES INTO SECTIONS</vt:lpstr>
      <vt:lpstr>ORGANIZING SLIDES INTO SECTIONS</vt:lpstr>
      <vt:lpstr>ADDING NOTES TO SLIDES</vt:lpstr>
      <vt:lpstr>ADDING NOTES TO SLIDES</vt:lpstr>
      <vt:lpstr>THEMES</vt:lpstr>
      <vt:lpstr>THEMES</vt:lpstr>
      <vt:lpstr>THEMES</vt:lpstr>
      <vt:lpstr>THEMES</vt:lpstr>
      <vt:lpstr>THEMES AND SLIDE LAYOUTS</vt:lpstr>
      <vt:lpstr>THEMES AND SLIDE LAYOUTS</vt:lpstr>
      <vt:lpstr>THEMES AND SLIDE LAYOUTS</vt:lpstr>
      <vt:lpstr>WORKING WITH IMAGES</vt:lpstr>
      <vt:lpstr>WORKING WITH IMAGES</vt:lpstr>
      <vt:lpstr>WORKING WITH IMAGES</vt:lpstr>
      <vt:lpstr>INSERTING SCREENSHOTS </vt:lpstr>
      <vt:lpstr>INSERTING SCREENSHOTS</vt:lpstr>
      <vt:lpstr>INSERTING SCREEN CLIPPING </vt:lpstr>
      <vt:lpstr>RESIZING AND MOVING IMAGES</vt:lpstr>
      <vt:lpstr>RESIZING AND MOVING IMAGES</vt:lpstr>
      <vt:lpstr>POWERPOINT MOVEMEMENTS</vt:lpstr>
      <vt:lpstr>APPLYING SLIDE TRANSITIONS</vt:lpstr>
      <vt:lpstr>APPLYING SLIDE TRANSITIONS</vt:lpstr>
      <vt:lpstr>APPLYING SLIDE TRANSITIONS</vt:lpstr>
      <vt:lpstr>APPLYING SLIDE TRANSITIONS</vt:lpstr>
      <vt:lpstr>APPLYING SLIDE TRANSITIONS</vt:lpstr>
      <vt:lpstr>APPLYING SLIDE TRANSITIONS</vt:lpstr>
      <vt:lpstr>APPLYING SLIDE TRANSITIONS</vt:lpstr>
      <vt:lpstr>APPLYING SLIDE TRANSITIONS</vt:lpstr>
      <vt:lpstr>APPLYING SLIDE TRANSITIONS</vt:lpstr>
      <vt:lpstr>ADVANCING SLIDES </vt:lpstr>
      <vt:lpstr>ADVANCING SLIDES</vt:lpstr>
      <vt:lpstr>PRESENTING A SLIDE SHOW</vt:lpstr>
      <vt:lpstr>PRESENTING A SLIDE SHOW</vt:lpstr>
      <vt:lpstr>PRESENTING A SLIDE SHOW</vt:lpstr>
      <vt:lpstr>PRESENTATION TOOLS AND FEATURES</vt:lpstr>
      <vt:lpstr>PRESENTATION TOOLS AND FEATURES</vt:lpstr>
      <vt:lpstr>PRESENTATION TOOLS AND FEATURES</vt:lpstr>
      <vt:lpstr>PRESENTATION TOOLS AND FEATURES</vt:lpstr>
      <vt:lpstr>PRESENTATION TOOLS AND FEATURES</vt:lpstr>
      <vt:lpstr>PRESENTATION TOOLS AND FEATURES</vt:lpstr>
      <vt:lpstr>INDENTATION AND LINE SPACING</vt:lpstr>
      <vt:lpstr>INDENTATION AND LINE SPACING</vt:lpstr>
      <vt:lpstr>INDENTATION AND LINE SPACING</vt:lpstr>
      <vt:lpstr>INDENTATION AND LINE SPACING</vt:lpstr>
      <vt:lpstr>ANIMATING TEXT AND OBJECTS</vt:lpstr>
      <vt:lpstr>ANIMATING TEXT AND OBJECTS</vt:lpstr>
      <vt:lpstr>ANIMATING TEXT AND OBJECTS</vt:lpstr>
      <vt:lpstr>EFFECT OPTIONS</vt:lpstr>
      <vt:lpstr>WORKING WITH ANIMATIONS</vt:lpstr>
      <vt:lpstr>WORKING WITH ANIMATIONS</vt:lpstr>
      <vt:lpstr>WORKING WITH ANIMATIONS</vt:lpstr>
      <vt:lpstr>WORKING WITH ANIMATIONS</vt:lpstr>
      <vt:lpstr>WORKING WITH ANIMATIONS</vt:lpstr>
      <vt:lpstr>WORKING WITH ANIMATIONS</vt:lpstr>
      <vt:lpstr>WORKING WITH ANIMATIONS</vt:lpstr>
      <vt:lpstr>WORKING WITH ANIMATIONS</vt:lpstr>
      <vt:lpstr>WORKING WITH ANIMATIONS</vt:lpstr>
      <vt:lpstr>EFFECTS OPTIONS DIALOG BOX</vt:lpstr>
      <vt:lpstr>EFFECTS OPTIONS DIALOG BOX</vt:lpstr>
      <vt:lpstr>EFFECTS OPTIONS DIALOG BOX</vt:lpstr>
      <vt:lpstr>SLIDE MASTER</vt:lpstr>
      <vt:lpstr>SLIDE MASTER</vt:lpstr>
      <vt:lpstr>SLIDE MASTER USES</vt:lpstr>
      <vt:lpstr>SLIDE MASTER USES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  <vt:lpstr>SLIDE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Khonje</dc:creator>
  <cp:lastModifiedBy>Patricia Khonje</cp:lastModifiedBy>
  <cp:revision>429</cp:revision>
  <dcterms:created xsi:type="dcterms:W3CDTF">2021-04-25T22:35:39Z</dcterms:created>
  <dcterms:modified xsi:type="dcterms:W3CDTF">2022-07-09T20:14:28Z</dcterms:modified>
</cp:coreProperties>
</file>