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6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87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2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75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2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8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0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7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1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91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2764-C35F-4A0C-B07F-4CFD5C819162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1354-3425-458B-8D21-DACEA03E1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1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Исследование  возможностей применения алгоритмов  </a:t>
            </a:r>
            <a:r>
              <a:rPr lang="ru-RU" sz="2800" b="1" dirty="0" smtClean="0">
                <a:latin typeface="+mn-lt"/>
              </a:rPr>
              <a:t> </a:t>
            </a:r>
            <a:r>
              <a:rPr lang="ru-RU" sz="2800" b="1" dirty="0">
                <a:latin typeface="+mn-lt"/>
              </a:rPr>
              <a:t>интеллектуальной обработки данных  (</a:t>
            </a:r>
            <a:r>
              <a:rPr lang="ru-RU" sz="2800" b="1" dirty="0" err="1">
                <a:latin typeface="+mn-lt"/>
              </a:rPr>
              <a:t>Data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 err="1">
                <a:latin typeface="+mn-lt"/>
              </a:rPr>
              <a:t>Mining</a:t>
            </a:r>
            <a:r>
              <a:rPr lang="ru-RU" sz="2800" b="1" dirty="0">
                <a:latin typeface="+mn-lt"/>
              </a:rPr>
              <a:t>)  для анализа покупательской корзины</a:t>
            </a:r>
            <a:endParaRPr lang="ru-RU" sz="28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Торговые сети различных размеров каждый день продают огромное количество различных товаров и сталкиваются с проблемами оптимизации ассортимента и поставок, «застоя» товаров, истекающего срока годности, выгодного проведения акций  и расстановки товаров в зале с целью увеличения своей прибыли.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Данную проблему можно решить с помощью анализа покупательской корзины.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8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Анализ покупательской корзины возможен с помощью:</a:t>
            </a:r>
          </a:p>
          <a:p>
            <a:r>
              <a:rPr lang="ru-RU" dirty="0" smtClean="0"/>
              <a:t>Datawiz.io (решения </a:t>
            </a:r>
            <a:r>
              <a:rPr lang="ru-RU" dirty="0"/>
              <a:t>по аналитике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для сетевых </a:t>
            </a:r>
            <a:r>
              <a:rPr lang="ru-RU" dirty="0" err="1" smtClean="0"/>
              <a:t>ритейлеров</a:t>
            </a:r>
            <a:r>
              <a:rPr lang="ru-RU" dirty="0" smtClean="0"/>
              <a:t>); </a:t>
            </a:r>
            <a:endParaRPr lang="ru-RU" dirty="0"/>
          </a:p>
          <a:p>
            <a:r>
              <a:rPr lang="en-US" dirty="0" smtClean="0"/>
              <a:t>OLAP</a:t>
            </a:r>
            <a:r>
              <a:rPr lang="ru-RU" dirty="0" smtClean="0"/>
              <a:t>-систем </a:t>
            </a:r>
            <a:r>
              <a:rPr lang="ru-RU" dirty="0" smtClean="0"/>
              <a:t>(</a:t>
            </a:r>
            <a:r>
              <a:rPr lang="ru-RU" dirty="0" err="1" smtClean="0"/>
              <a:t>on-line</a:t>
            </a:r>
            <a:r>
              <a:rPr lang="ru-RU" dirty="0" smtClean="0"/>
              <a:t> </a:t>
            </a:r>
            <a:r>
              <a:rPr lang="ru-RU" dirty="0" err="1" smtClean="0"/>
              <a:t>analytical</a:t>
            </a:r>
            <a:r>
              <a:rPr lang="ru-RU" dirty="0" smtClean="0"/>
              <a:t> </a:t>
            </a:r>
            <a:r>
              <a:rPr lang="ru-RU" dirty="0" err="1" smtClean="0"/>
              <a:t>processing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/>
              <a:t>под индивидуальный заказ. </a:t>
            </a:r>
            <a:r>
              <a:rPr lang="ru-RU" dirty="0" smtClean="0"/>
              <a:t>В </a:t>
            </a:r>
            <a:r>
              <a:rPr lang="ru-RU" dirty="0"/>
              <a:t>основе OLAP-технологий лежит представление информации в виде OLAP-кубов.</a:t>
            </a:r>
          </a:p>
          <a:p>
            <a:pPr marL="0" indent="0">
              <a:buNone/>
            </a:pPr>
            <a:r>
              <a:rPr lang="ru-RU" dirty="0"/>
              <a:t>Вышеприведенные решения излишне сложны и дороги, а, как следствие, малодоступны. Поэтому возникает необходимость поиска простых и эффективных подходов для исследования покупательской корзины. Найденное решение сможет существенно помочь малому и среднему бизнесу в области оптимизации торгового процесса и увеличения продаж.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Развитие методов записи и хранения данных привело к бурному росту объемов собираемой и анализируемой информации. Объемы данных настолько внушительны, что </a:t>
            </a:r>
            <a:r>
              <a:rPr lang="ru-RU" dirty="0" smtClean="0"/>
              <a:t>возникла необходимость автоматизации их анализа и принятия  </a:t>
            </a:r>
            <a:r>
              <a:rPr lang="ru-RU" dirty="0"/>
              <a:t>решений. Для того чтобы провести автоматический анализ данных, используется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Mining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Mining</a:t>
            </a:r>
            <a:r>
              <a:rPr lang="ru-RU" dirty="0"/>
              <a:t> – это процесс обнаружения в </a:t>
            </a:r>
            <a:r>
              <a:rPr lang="ru-RU" dirty="0" smtClean="0"/>
              <a:t>данных </a:t>
            </a:r>
            <a:r>
              <a:rPr lang="ru-RU" dirty="0"/>
              <a:t>ранее неизвестных нетривиальных практически полезных и доступных интерпретации знаний, необходимых для принятия решений в различных сферах человеческой деятельности. </a:t>
            </a:r>
          </a:p>
          <a:p>
            <a:pPr marL="0" indent="0">
              <a:buNone/>
            </a:pPr>
            <a:r>
              <a:rPr lang="ru-RU" dirty="0" smtClean="0"/>
              <a:t>Человек достаточно легко воспринимает знания в виде логических конструкций </a:t>
            </a:r>
            <a:r>
              <a:rPr lang="ru-RU" dirty="0"/>
              <a:t>"если … то …". Такая конструкция называется ассоциативным правилом (правило, указывающее, что из события X следует событие Y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Ассоциативные правила, полученные с помощью алгоритмов </a:t>
            </a:r>
            <a:r>
              <a:rPr lang="en-US" dirty="0" err="1"/>
              <a:t>DataMining</a:t>
            </a:r>
            <a:r>
              <a:rPr lang="ru-RU" dirty="0"/>
              <a:t> можно использовать для определения часто встречающихся наборов товаров. </a:t>
            </a:r>
          </a:p>
          <a:p>
            <a:pPr marL="0" indent="0">
              <a:buNone/>
            </a:pPr>
            <a:r>
              <a:rPr lang="ru-RU" dirty="0" smtClean="0"/>
              <a:t>Одним </a:t>
            </a:r>
            <a:r>
              <a:rPr lang="ru-RU" dirty="0"/>
              <a:t>из алгоритмов, способных </a:t>
            </a:r>
            <a:r>
              <a:rPr lang="ru-RU" dirty="0" smtClean="0"/>
              <a:t>за приемлемое время провести качественный анализ сотен тысяч и миллионов</a:t>
            </a:r>
            <a:r>
              <a:rPr lang="ru-RU" dirty="0" smtClean="0"/>
              <a:t> транзакций, является </a:t>
            </a:r>
            <a:r>
              <a:rPr lang="ru-RU" dirty="0"/>
              <a:t>алгоритм </a:t>
            </a:r>
            <a:r>
              <a:rPr lang="en-US" dirty="0" err="1"/>
              <a:t>Apriori</a:t>
            </a:r>
            <a:r>
              <a:rPr lang="ru-RU" dirty="0"/>
              <a:t>. Алгоритм </a:t>
            </a:r>
            <a:r>
              <a:rPr lang="ru-RU" dirty="0" err="1"/>
              <a:t>Apriori</a:t>
            </a:r>
            <a:r>
              <a:rPr lang="ru-RU" dirty="0"/>
              <a:t> ищет ассоциативные правила и применяется по отношению к базам </a:t>
            </a:r>
            <a:r>
              <a:rPr lang="ru-RU" dirty="0" smtClean="0"/>
              <a:t>данных больших размеров.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14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Цель</a:t>
            </a:r>
            <a:r>
              <a:rPr lang="ru-RU" dirty="0" smtClean="0"/>
              <a:t> - анализ </a:t>
            </a:r>
            <a:r>
              <a:rPr lang="ru-RU" dirty="0"/>
              <a:t>возможности использования алгоритмов </a:t>
            </a:r>
            <a:r>
              <a:rPr lang="en-US" dirty="0"/>
              <a:t>Data mining </a:t>
            </a:r>
            <a:r>
              <a:rPr lang="ru-RU" dirty="0"/>
              <a:t>поиска ассоциативных правил для выявления наиболее популярных комбинаций товаров с целью улучшения рекламы, произведения оптимальных закупок товаров и своевременного проведения акций на выявленные комбинации.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Задачи:</a:t>
            </a:r>
            <a:endParaRPr lang="ru-RU" dirty="0"/>
          </a:p>
          <a:p>
            <a:r>
              <a:rPr lang="ru-RU" dirty="0"/>
              <a:t>Для реализации поставленной цели необходимо решить следующие задачи</a:t>
            </a:r>
          </a:p>
          <a:p>
            <a:pPr lvl="0"/>
            <a:r>
              <a:rPr lang="ru-RU" dirty="0"/>
              <a:t>Поиск ассоциативных правил с помощью технологий </a:t>
            </a:r>
            <a:r>
              <a:rPr lang="en-US" dirty="0"/>
              <a:t>Data Mining</a:t>
            </a:r>
            <a:r>
              <a:rPr lang="ru-RU" dirty="0"/>
              <a:t>, а именно алгоритма </a:t>
            </a:r>
            <a:r>
              <a:rPr lang="en-US" dirty="0" err="1"/>
              <a:t>Apriori</a:t>
            </a:r>
            <a:r>
              <a:rPr lang="ru-RU" dirty="0"/>
              <a:t> и его модификаций.</a:t>
            </a:r>
          </a:p>
          <a:p>
            <a:pPr lvl="0"/>
            <a:r>
              <a:rPr lang="ru-RU" dirty="0"/>
              <a:t>Исследование покупательской корзины на базе выявленных ассоциативных правил и выявление часто встречающихся наборов</a:t>
            </a:r>
          </a:p>
          <a:p>
            <a:pPr lvl="0"/>
            <a:r>
              <a:rPr lang="ru-RU" dirty="0"/>
              <a:t>Создание собственного алгоритма получения маркетинговых рекомендаций на базе выявленных наборов</a:t>
            </a:r>
          </a:p>
          <a:p>
            <a:pPr lvl="0"/>
            <a:r>
              <a:rPr lang="ru-RU" dirty="0"/>
              <a:t>разработка базы данных отдельного магазина</a:t>
            </a:r>
          </a:p>
          <a:p>
            <a:pPr lvl="0"/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интерфейса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407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Исследование  возможностей применения алгоритмов   интеллектуальной обработки данных  (Data Mining)  для анализа покупательской корзины</vt:lpstr>
      <vt:lpstr>Описание проблемы</vt:lpstr>
      <vt:lpstr>Анализ предметной области</vt:lpstr>
      <vt:lpstr>Предлагаемое решение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Maria Belyakova</dc:creator>
  <cp:lastModifiedBy>Maria Belyakova</cp:lastModifiedBy>
  <cp:revision>3</cp:revision>
  <dcterms:created xsi:type="dcterms:W3CDTF">2016-03-01T17:46:35Z</dcterms:created>
  <dcterms:modified xsi:type="dcterms:W3CDTF">2016-03-01T19:26:39Z</dcterms:modified>
</cp:coreProperties>
</file>