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9684404282881821"/>
          <c:y val="0.13246192533196144"/>
          <c:w val="0.78181974520561415"/>
          <c:h val="0.795141654618188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веб сайтов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155583825</c:v>
                </c:pt>
                <c:pt idx="1">
                  <c:v>185497213</c:v>
                </c:pt>
                <c:pt idx="2">
                  <c:v>206741990</c:v>
                </c:pt>
                <c:pt idx="3">
                  <c:v>273301445</c:v>
                </c:pt>
                <c:pt idx="4">
                  <c:v>582716657</c:v>
                </c:pt>
                <c:pt idx="5">
                  <c:v>629939191</c:v>
                </c:pt>
                <c:pt idx="6">
                  <c:v>861379152</c:v>
                </c:pt>
                <c:pt idx="7">
                  <c:v>876812666</c:v>
                </c:pt>
                <c:pt idx="8">
                  <c:v>906616188</c:v>
                </c:pt>
                <c:pt idx="9">
                  <c:v>1100047111</c:v>
                </c:pt>
                <c:pt idx="10">
                  <c:v>1295973827</c:v>
                </c:pt>
                <c:pt idx="11">
                  <c:v>1197982359</c:v>
                </c:pt>
                <c:pt idx="12">
                  <c:v>1518207412</c:v>
                </c:pt>
                <c:pt idx="13">
                  <c:v>1295973827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CB-4E9D-8B3A-3133F8DD3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8476768"/>
        <c:axId val="1498475104"/>
      </c:lineChart>
      <c:catAx>
        <c:axId val="14984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98475104"/>
        <c:crosses val="autoZero"/>
        <c:auto val="1"/>
        <c:lblAlgn val="ctr"/>
        <c:lblOffset val="100"/>
        <c:noMultiLvlLbl val="0"/>
      </c:catAx>
      <c:valAx>
        <c:axId val="14984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9847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90C04-9F2D-4E1C-801F-A93BF0854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BA9B02-54A2-4AB8-B53C-23E3FDE8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26EF2-7F82-495A-AF4B-14F56157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248071-BDDF-47F0-9513-72BE94FC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E4394-921D-4B02-9577-05D8E581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F3A15-8EB2-4DB1-BBD2-4F4F0D4D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635E9F-F27D-4EDF-9788-73792F1F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39C99-F357-4908-8C2F-BF80C5D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DA96C-9FF2-4309-AECA-5343384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01089-45CE-4803-8A74-AB71575D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2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0103D2-6EC5-40BD-AFD5-04891413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4FC9B1-18E8-45D7-AF55-C4456E8D6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C937B-862D-4B8A-B0A8-B74C2338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1C3C0-4E53-409C-AE54-B72DC88B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424A4-F913-420A-A4D5-C2832F19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F27A0-E9DC-40B4-A5F1-25C2FACD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A1ED2-A552-4E40-8174-B58FE8BB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78E0F-8D49-4DAD-8795-93B03BB4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8BB22-A45F-4128-AD3B-C14990F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BDAAB-7E78-4BD3-97E4-8D4ED8F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BD8EA-9989-4FA9-B7BE-6A27123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915CEE-80B7-4AAA-B8A0-83241750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99DCAC-2465-4F8F-A10D-5B24BCC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94089-9E1B-47AF-99B8-F793D27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3FF07-5BE1-4AE6-9C3D-878CA4DC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5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1F8B1-37BF-471A-8901-DD37BB55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2C4FD-2629-4868-9BFA-AA3CA1C4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329285-5D1F-4DF8-B2C1-048093C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BE731-9FF2-4C18-BC0E-F50D6B85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79EEAC-4959-4735-BECB-B1A03D08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00D6EC-432B-4255-804E-C0D3FF1D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2B398-4ADA-4A84-B76B-CAC43E68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14578-1E8D-4C84-B0D8-305D5128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5AC2D-D090-43A3-9E54-5E69C0D9B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339E18-EBF0-407F-A624-C263DB467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80F9E7-F9D7-4071-93B3-772891EEE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EA6247-5263-4305-984E-CE226686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1E6AB-F886-413D-B044-05CB2F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2C611C-FABB-439B-89F4-62EF4348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5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41365-D2D6-463D-8AF9-84FE8A80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63FB7D-BA61-4350-9F61-01BB2C6A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2FBA04-C926-4185-B546-89872A33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D12AE-E979-4C2B-92E1-327D8FB0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3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5ACBA4-1AD6-4603-9708-7361D7D4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F23A83-0C0E-4950-9547-7A503F78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1B4B2-78B4-4780-A211-5165FE7E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DB21-61A4-472A-A58E-ECB652D0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4E9F7-4583-4957-8DC0-A0C3F13D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527A7C-A069-412F-8275-39BE80170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AB42B-0ED3-4ADD-B08C-AA0555C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3A9C7-FD1F-457B-B40D-50BE6600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5B9473-8E20-496E-BBF9-7B1F822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80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BA1F0-60A1-4613-B83B-6A25D655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31F2DE-8E23-4EA3-88A3-4F7332F9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1F44E-1ED3-4E78-A444-A2BC08FE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3882B-3525-4430-BEBD-E1CF67AC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00598-29D9-4611-AB45-B2FFA968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713B41-8E4C-4D8C-8E05-1AD9C54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0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AF39-F3E4-4FB6-8A91-F5EEA1B1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E52F51-2EA4-4133-8D4E-42AFF008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9C117-46A0-4136-9ACA-4D2638291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A713-BAE2-4812-BD49-43FDD5A963D5}" type="datetimeFigureOut">
              <a:rPr lang="ru-RU" smtClean="0"/>
              <a:t>вс 03.04.22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0FF35-0C4A-4E1C-A712-705C8F065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59B51B-AFA1-4225-B41A-3D847D30A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36E-5FF4-4128-829B-38B16D420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1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1DD78-FE6D-49F2-A89B-902307299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2" y="1884535"/>
            <a:ext cx="11548533" cy="141023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автоматическое извлечения ключевых слов из электронного документа на русском языке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09F391-764F-4553-86E4-0D21EC857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B9A6A-DAE1-4162-934F-0293AEFB8600}"/>
              </a:ext>
            </a:extLst>
          </p:cNvPr>
          <p:cNvSpPr txBox="1"/>
          <p:nvPr/>
        </p:nvSpPr>
        <p:spPr>
          <a:xfrm>
            <a:off x="321733" y="5141119"/>
            <a:ext cx="11548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к.т.н., доцент Барышникова Марина Юрьевна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303F01-4091-4869-924C-D618499EEE51}"/>
              </a:ext>
            </a:extLst>
          </p:cNvPr>
          <p:cNvSpPr txBox="1">
            <a:spLocks/>
          </p:cNvSpPr>
          <p:nvPr/>
        </p:nvSpPr>
        <p:spPr>
          <a:xfrm>
            <a:off x="530576" y="3736442"/>
            <a:ext cx="11130844" cy="7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 работа бакалавра </a:t>
            </a:r>
          </a:p>
        </p:txBody>
      </p:sp>
    </p:spTree>
    <p:extLst>
      <p:ext uri="{BB962C8B-B14F-4D97-AF65-F5344CB8AC3E}">
        <p14:creationId xmlns:p14="http://schemas.microsoft.com/office/powerpoint/2010/main" val="3138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4108B-71E1-4618-A9E4-B9FAD252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355C9-C5E7-4929-97C5-DBEA545B0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49" y="1640239"/>
            <a:ext cx="6180609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поиск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информации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текста на естественном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(Natural Language Processing)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Интеллектуальный анализ текстов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 Mining)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D34C3C7C-C509-445D-AABB-ACEB9338D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06604"/>
              </p:ext>
            </p:extLst>
          </p:nvPr>
        </p:nvGraphicFramePr>
        <p:xfrm>
          <a:off x="349956" y="1027290"/>
          <a:ext cx="6547554" cy="450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49BC258E-C21B-4FF1-8663-4F066CCD532B}"/>
              </a:ext>
            </a:extLst>
          </p:cNvPr>
          <p:cNvSpPr txBox="1">
            <a:spLocks/>
          </p:cNvSpPr>
          <p:nvPr/>
        </p:nvSpPr>
        <p:spPr>
          <a:xfrm>
            <a:off x="349956" y="-548392"/>
            <a:ext cx="1154853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B56F6-0ADF-4799-B282-CC7359C12CF1}"/>
              </a:ext>
            </a:extLst>
          </p:cNvPr>
          <p:cNvSpPr txBox="1"/>
          <p:nvPr/>
        </p:nvSpPr>
        <p:spPr>
          <a:xfrm>
            <a:off x="6897510" y="1248124"/>
            <a:ext cx="4888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количество веб сайтов больше 1 биллиона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веб страниц больше 25 биллионов страниц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Растет количество текстовой информации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Усложняется сбор изучении информации из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текстов не сопровождающихся хотя бы базовой аннотацией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37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8A5BB-6972-4AF7-B1CA-FB2D5D37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44" y="342547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проблемы: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759F3E0-8E53-429C-BD59-D52F5C97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44" y="1654175"/>
            <a:ext cx="11703756" cy="5017557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детального изучения существующих решений, обнаружилось, что совсем небольшое их количество имеют возможность извлечения ключевых слов/словосочетаний из текстов на русском языке.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большинстве своем программы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оказались огромными комплексами, разработанными профессиональными лингвистами, включающими в себя корпусы языков, словари, морфологически и синтаксические анализаторы. 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обучаемых методов требуется большого размера корпус текстов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Корпусы текстов должны относится к одной области, что говорит о снижения работоспособности в других областях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большинстве своем статистические метод работаю только с частотой вхождения слово в документ или в корпус документов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2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27CF45-5B57-47DB-BBB3-4FEB44A2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308"/>
            <a:ext cx="10515600" cy="5695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Реализовать комбинацию методов для извлечения ключевых слов из единичного документа на основе русского текста.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классификацию метод по использующимся подходам и способам представления данных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особенности и условия работы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возможность комбинирования методов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 реализующее метод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инструментарий для автоматизации извлечения ключевых слов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эксперименты и обосновать их результаты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выводы относительно корректности работы методы</a:t>
            </a:r>
          </a:p>
        </p:txBody>
      </p:sp>
    </p:spTree>
    <p:extLst>
      <p:ext uri="{BB962C8B-B14F-4D97-AF65-F5344CB8AC3E}">
        <p14:creationId xmlns:p14="http://schemas.microsoft.com/office/powerpoint/2010/main" val="3185349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262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Метод автоматическое извлечения ключевых слов из электронного документа на русском языке</vt:lpstr>
      <vt:lpstr>Предметная область</vt:lpstr>
      <vt:lpstr>Презентация PowerPoint</vt:lpstr>
      <vt:lpstr>Описание проблемы: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автоматическое извлечения ключевых слов из электронного документа на русском языке</dc:title>
  <dc:creator>Bezzubik</dc:creator>
  <cp:lastModifiedBy>Bezzubik</cp:lastModifiedBy>
  <cp:revision>3</cp:revision>
  <dcterms:created xsi:type="dcterms:W3CDTF">2022-03-20T09:54:56Z</dcterms:created>
  <dcterms:modified xsi:type="dcterms:W3CDTF">2022-04-03T12:40:16Z</dcterms:modified>
</cp:coreProperties>
</file>