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6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9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8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B817-DA35-44C9-900E-0137BE72D447}" type="datetimeFigureOut">
              <a:rPr lang="ru-RU" smtClean="0"/>
              <a:t>12.04.2020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954B-6E95-4BAD-A01D-0C97E8D674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4314"/>
            <a:ext cx="9144000" cy="1802296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контраста сигналов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372139"/>
                <a:ext cx="9144000" cy="4373217"/>
              </a:xfrm>
            </p:spPr>
            <p:txBody>
              <a:bodyPr/>
              <a:lstStyle/>
              <a:p>
                <a:pPr marL="457200" indent="-457200" algn="just">
                  <a:buAutoNum type="arabicPeriod"/>
                </a:pP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нерезкой маски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исходный сигнал,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преобразованный сигнал,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окрестность отсчета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качестве сглаживания, например,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MED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KNV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Скользящая </a:t>
                </a:r>
                <a:r>
                  <a:rPr lang="ru-RU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эквализация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гистограмм</a:t>
                </a:r>
              </a:p>
              <a:p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искомое нелинейное преобразование.</a:t>
                </a:r>
              </a:p>
              <a:p>
                <a:pPr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данного уравнения:</a:t>
                </a:r>
              </a:p>
              <a:p>
                <a:pPr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372139"/>
                <a:ext cx="9144000" cy="4373217"/>
              </a:xfrm>
              <a:blipFill rotWithShape="0">
                <a:blip r:embed="rId2"/>
                <a:stretch>
                  <a:fillRect l="-1000" t="-1950" r="-1000" b="-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76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Билатеральный фильтр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1192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</a:p>
              <a:p>
                <a:r>
                  <a:rPr lang="en-US" sz="2400" b="0" dirty="0" smtClean="0"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Результат билатеральной фильтрации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Исходное </a:t>
                </a:r>
                <a:r>
                  <a:rPr lang="ru-RU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изображение                            Отфильтрованное изображение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1192"/>
              </a:xfrm>
              <a:blipFill rotWithShape="0">
                <a:blip r:embed="rId2"/>
                <a:stretch>
                  <a:fillRect l="-812" t="-1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Исходное изображени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61" y="4015410"/>
            <a:ext cx="2068001" cy="2028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Результирующие изображение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23" y="4166221"/>
            <a:ext cx="2174019" cy="189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8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«ШОК» фильтр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действия –повышает резкость границ</a:t>
            </a: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Shock filter operation: deblurring a blurred step edge. Solid line—blurred step edge. Dashed lines—three steps in the evolution of the PDE toward formation of a shock in the location of the inflection point. 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54" y="2491410"/>
            <a:ext cx="5049575" cy="3820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27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«ШОК» фильтр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Общий вид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sign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)|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интенсивность изображения на шаге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 (n)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итерационного процесса,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градиент, а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оператор Лапласа от 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знаковая функция, а – постоянный множитель.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Итерационный процесс продолжается, пока не выполнится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 Т – пороговое значение,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||…||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норма.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Комбинированный алгоритм: </a:t>
                </a:r>
              </a:p>
              <a:p>
                <a:pPr marL="0" indent="0" algn="just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шаг – билатеральный фильтр, 2 шаг – «шок» фильтр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49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Комбинированный алгоритм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Зашумленное изображение                 Отфильтрованное изображение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id="{00000000-0008-0000-0200-0000090000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1" y="2433223"/>
            <a:ext cx="3712473" cy="357001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43" y="2433223"/>
            <a:ext cx="3794456" cy="35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нелинейные методы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Бинаризация изображений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Диапазон яркости от 0 до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L-1</a:t>
                </a: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)=L-1-r(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Логарифмическое преобразование – отображает узкий диапазон яркости на исходном изображении в более широкий диапазон выходных значений</a:t>
                </a:r>
              </a:p>
              <a:p>
                <a:pPr algn="ctr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)=c*log(1+r(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усиления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Степенное преобразование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d>
                      <m:dPr>
                        <m:ctrlPr>
                          <a:rPr lang="en-US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γ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нелинейные методы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о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тображается узкий диапазон малых входных значений в широкий диапазон выходных значений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наоборот,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о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тображается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узкий диапазон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больших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входных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значений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широкий диапазон выходных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значений  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 – некоторые виды мониторов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0.4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1.8</m:t>
                        </m:r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63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Скользящая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гистограмм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ранг отсчета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вариационном ряду, построенному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области.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Физический смысл – выравнивание гистограммы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Разновидности скользящей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эквализации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эквализация</a:t>
                </a:r>
                <a:endPara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Линейная </a:t>
                </a:r>
                <a:r>
                  <a:rPr lang="ru-RU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эквализация</a:t>
                </a:r>
                <a:endPara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u-RU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3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Скользящая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эквализация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гистограмм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ru-RU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некоторые числовые коэффициенты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</a:t>
                </a:r>
              </a:p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обычно выбирают значение 0,5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качестве области лучше выбрать М- окрестность.</a:t>
                </a:r>
              </a:p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Гиперболизация гистограмм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Степенная интенсификация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(p=0)</a:t>
                </a:r>
                <a:endPara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Скользящая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эквализация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гистограмм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Использование М-окрестности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a:rPr lang="en-US" sz="24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sub>
                    </m:sSub>
                  </m:oMath>
                </a14:m>
                <a:endParaRPr lang="ru-RU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SMTH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SMTH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SMTH(M)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мешанный алгоритм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Повышение контраста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области и сглаживание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области. При этом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составляет часть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области.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SMTH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SMTH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2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Скользящая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эквализация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гистограмм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SMTH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Замечание: В приведенных формулах сглаживание по 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-области, а ранг и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–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-области</a:t>
                </a:r>
              </a:p>
              <a:p>
                <a:pPr algn="just"/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Некоторые частные случаи: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Вилкоксона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cs typeface="Times New Roman" panose="020206030504050203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Тамуры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sub>
                            </m:sSub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4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4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деталей и границ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Принцип: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определение степени статистического несоответствия распределения значений элементов анализируемой окрестности некоторому заданному распределению значений сигнала.</a:t>
                </a:r>
              </a:p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кусочно-лоскутной модели –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двухмодовость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локальной гистограммы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Критерий – 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квазиразмах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𝑄𝐷𝐼𝑆𝑃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Данное значение сравнивают с пороговым</a:t>
                </a:r>
              </a:p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Для произвольного сигнала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𝑆𝑀𝑇𝐻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𝑆𝑀𝑇𝐻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25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Обнаружение деталей и границ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SMTH(M)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сглаживание по М – окрестности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Алгоритм вычисления локальной дисперсии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𝑀𝐸𝐴𝑁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𝑀𝐸𝐴𝑁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0.5</m:t>
                        </m:r>
                      </m:sup>
                    </m:sSup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изображений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Принцип: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преобразования, делающего гистограмму распределения его значений некоторой заданной. Затем это преобразование применяют для искаженных сигналов</a:t>
                </a:r>
              </a:p>
              <a:p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Стандартизация по рангу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st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Стандартизация по среднему и дисперсии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–эталонные среднее и дисперсия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MEAN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MEAN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MEAN(S)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усреднение по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области,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ru-RU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−коэффициенты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11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Билатеральный фильтр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Обычная свертка – определяет пространственную близость отсчетов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Фотограмметрическая близость:</a:t>
                </a:r>
              </a:p>
              <a:p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–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изображения,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исходное изображение, 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описывающая фотограмметрическую близость.</a:t>
                </a:r>
              </a:p>
              <a:p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Билатеральный фильтр –комбинация этих фильтров</a:t>
                </a:r>
              </a:p>
              <a:p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111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244</Words>
  <Application>Microsoft Office PowerPoint</Application>
  <PresentationFormat>Широкоэкранный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Повышение контраста сигналов</vt:lpstr>
      <vt:lpstr>Скользящая эквализация гистограмм</vt:lpstr>
      <vt:lpstr>Скользящая эквализация гистограмм</vt:lpstr>
      <vt:lpstr>Скользящая эквализация гистограмм</vt:lpstr>
      <vt:lpstr>Скользящая эквализация гистограмм</vt:lpstr>
      <vt:lpstr>Обнаружение деталей и границ</vt:lpstr>
      <vt:lpstr>Обнаружение деталей и границ</vt:lpstr>
      <vt:lpstr>Стандартизация изображений</vt:lpstr>
      <vt:lpstr>Билатеральный фильтр</vt:lpstr>
      <vt:lpstr>Билатеральный фильтр</vt:lpstr>
      <vt:lpstr>«ШОК» фильтр</vt:lpstr>
      <vt:lpstr>«ШОК» фильтр</vt:lpstr>
      <vt:lpstr>Комбинированный алгоритм</vt:lpstr>
      <vt:lpstr>Дополнительные нелинейные методы</vt:lpstr>
      <vt:lpstr>Дополнительные нелинейные методы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контраста сигналов</dc:title>
  <dc:creator>filippov.mike@mail.ru</dc:creator>
  <cp:lastModifiedBy>filippov.mike@mail.ru</cp:lastModifiedBy>
  <cp:revision>33</cp:revision>
  <dcterms:created xsi:type="dcterms:W3CDTF">2020-04-10T04:41:44Z</dcterms:created>
  <dcterms:modified xsi:type="dcterms:W3CDTF">2020-04-12T12:05:22Z</dcterms:modified>
</cp:coreProperties>
</file>