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1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0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0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71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9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27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93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3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9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1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376BD5-5633-4EC9-AC9A-D7D88D9BA3F5}" type="datetimeFigureOut">
              <a:rPr lang="ru-RU" smtClean="0"/>
              <a:t>сб 05.12.20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E220-DD93-437F-894A-6C376907A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0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0572" y="2809673"/>
            <a:ext cx="8825658" cy="1238653"/>
          </a:xfrm>
        </p:spPr>
        <p:txBody>
          <a:bodyPr/>
          <a:lstStyle/>
          <a:p>
            <a:r>
              <a:rPr lang="ru-RU" dirty="0" smtClean="0"/>
              <a:t>НИР</a:t>
            </a:r>
            <a:r>
              <a:rPr lang="en-US" dirty="0" smtClean="0"/>
              <a:t> </a:t>
            </a:r>
            <a:r>
              <a:rPr lang="ru-RU" dirty="0" smtClean="0"/>
              <a:t>Смотр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023135" y="5701490"/>
            <a:ext cx="3426189" cy="861420"/>
          </a:xfrm>
        </p:spPr>
        <p:txBody>
          <a:bodyPr/>
          <a:lstStyle/>
          <a:p>
            <a:r>
              <a:rPr lang="ru-RU" dirty="0" smtClean="0"/>
              <a:t>Студент Барсуков Н.М</a:t>
            </a:r>
          </a:p>
          <a:p>
            <a:r>
              <a:rPr lang="ru-RU" dirty="0" smtClean="0"/>
              <a:t>Группа Иу7-76б</a:t>
            </a:r>
          </a:p>
        </p:txBody>
      </p:sp>
    </p:spTree>
    <p:extLst>
      <p:ext uri="{BB962C8B-B14F-4D97-AF65-F5344CB8AC3E}">
        <p14:creationId xmlns:p14="http://schemas.microsoft.com/office/powerpoint/2010/main" val="246643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62345"/>
            <a:ext cx="8946541" cy="4195481"/>
          </a:xfrm>
        </p:spPr>
        <p:txBody>
          <a:bodyPr/>
          <a:lstStyle/>
          <a:p>
            <a:r>
              <a:rPr lang="ru-RU" dirty="0" smtClean="0"/>
              <a:t>Тема: Метод поиска реализаций по их описанию</a:t>
            </a:r>
          </a:p>
          <a:p>
            <a:r>
              <a:rPr lang="ru-RU" dirty="0" smtClean="0"/>
              <a:t>Руководитель: Барышникова М.Ю.</a:t>
            </a:r>
          </a:p>
          <a:p>
            <a:r>
              <a:rPr lang="ru-RU" dirty="0" smtClean="0"/>
              <a:t>Консультант: Строганов Ю.В.</a:t>
            </a:r>
          </a:p>
          <a:p>
            <a:r>
              <a:rPr lang="ru-RU" dirty="0" smtClean="0"/>
              <a:t>Количество обращений к:</a:t>
            </a:r>
          </a:p>
          <a:p>
            <a:pPr lvl="1"/>
            <a:r>
              <a:rPr lang="ru-RU" dirty="0" smtClean="0"/>
              <a:t>Руководител</a:t>
            </a:r>
            <a:r>
              <a:rPr lang="ru-RU" dirty="0"/>
              <a:t>ь</a:t>
            </a:r>
            <a:r>
              <a:rPr lang="ru-RU" dirty="0" smtClean="0"/>
              <a:t>: 1</a:t>
            </a:r>
          </a:p>
          <a:p>
            <a:pPr lvl="1"/>
            <a:r>
              <a:rPr lang="ru-RU" dirty="0" smtClean="0"/>
              <a:t>Консультант: 6</a:t>
            </a:r>
          </a:p>
        </p:txBody>
      </p:sp>
    </p:spTree>
    <p:extLst>
      <p:ext uri="{BB962C8B-B14F-4D97-AF65-F5344CB8AC3E}">
        <p14:creationId xmlns:p14="http://schemas.microsoft.com/office/powerpoint/2010/main" val="13504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78491" y="2441542"/>
            <a:ext cx="5099901" cy="22530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Поиск реализации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1055802" y="3568045"/>
            <a:ext cx="24226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1984" y="2782669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Idef0, </a:t>
            </a:r>
            <a:r>
              <a:rPr lang="ru-RU" dirty="0" smtClean="0"/>
              <a:t>описание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5" idx="0"/>
          </p:cNvCxnSpPr>
          <p:nvPr/>
        </p:nvCxnSpPr>
        <p:spPr>
          <a:xfrm>
            <a:off x="6028441" y="678730"/>
            <a:ext cx="1" cy="176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13596" y="3105834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5" idx="3"/>
          </p:cNvCxnSpPr>
          <p:nvPr/>
        </p:nvCxnSpPr>
        <p:spPr>
          <a:xfrm flipV="1">
            <a:off x="8578392" y="3568045"/>
            <a:ext cx="24698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130" y="1375470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652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Бакалавариат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Минимум: Поиск реализации по описанию из заготовленных реализаций</a:t>
            </a:r>
          </a:p>
          <a:p>
            <a:pPr lvl="1"/>
            <a:r>
              <a:rPr lang="ru-RU" dirty="0" smtClean="0"/>
              <a:t>Максимум: Поиск реализаций в виде комбинаций заготовленных алгоритмов</a:t>
            </a:r>
          </a:p>
          <a:p>
            <a:r>
              <a:rPr lang="ru-RU" dirty="0" smtClean="0"/>
              <a:t>Магистратура:</a:t>
            </a:r>
          </a:p>
          <a:p>
            <a:pPr lvl="1"/>
            <a:r>
              <a:rPr lang="ru-RU" dirty="0" smtClean="0"/>
              <a:t>Генерация реализаций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69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НИР Смотр</vt:lpstr>
      <vt:lpstr>Информация</vt:lpstr>
      <vt:lpstr>IDEF0</vt:lpstr>
      <vt:lpstr>Этапы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Предзащита НИР</dc:title>
  <dc:creator>Bezzubik</dc:creator>
  <cp:lastModifiedBy>Bezzubik</cp:lastModifiedBy>
  <cp:revision>6</cp:revision>
  <dcterms:created xsi:type="dcterms:W3CDTF">2020-12-05T07:41:10Z</dcterms:created>
  <dcterms:modified xsi:type="dcterms:W3CDTF">2020-12-05T08:32:15Z</dcterms:modified>
</cp:coreProperties>
</file>