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68" r:id="rId4"/>
    <p:sldId id="322" r:id="rId5"/>
    <p:sldId id="384" r:id="rId6"/>
    <p:sldId id="385" r:id="rId7"/>
    <p:sldId id="369" r:id="rId8"/>
    <p:sldId id="370" r:id="rId9"/>
    <p:sldId id="308" r:id="rId10"/>
    <p:sldId id="373" r:id="rId11"/>
    <p:sldId id="374" r:id="rId12"/>
    <p:sldId id="375" r:id="rId13"/>
    <p:sldId id="376" r:id="rId14"/>
    <p:sldId id="266" r:id="rId15"/>
    <p:sldId id="291" r:id="rId16"/>
    <p:sldId id="292" r:id="rId17"/>
    <p:sldId id="293" r:id="rId18"/>
    <p:sldId id="267" r:id="rId19"/>
    <p:sldId id="273" r:id="rId20"/>
    <p:sldId id="274" r:id="rId21"/>
    <p:sldId id="275" r:id="rId22"/>
    <p:sldId id="378" r:id="rId23"/>
    <p:sldId id="372" r:id="rId24"/>
    <p:sldId id="311" r:id="rId25"/>
    <p:sldId id="307" r:id="rId26"/>
    <p:sldId id="304" r:id="rId27"/>
    <p:sldId id="305" r:id="rId28"/>
    <p:sldId id="379" r:id="rId29"/>
    <p:sldId id="383" r:id="rId30"/>
    <p:sldId id="380" r:id="rId31"/>
    <p:sldId id="381" r:id="rId32"/>
    <p:sldId id="377" r:id="rId33"/>
    <p:sldId id="382" r:id="rId34"/>
    <p:sldId id="30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38BC2-D279-9F4E-B698-C255BF5A6EFC}" v="21" dt="2024-01-22T15:37:42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94744"/>
  </p:normalViewPr>
  <p:slideViewPr>
    <p:cSldViewPr snapToGrid="0">
      <p:cViewPr varScale="1">
        <p:scale>
          <a:sx n="118" d="100"/>
          <a:sy n="118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B6D38BC2-D279-9F4E-B698-C255BF5A6EFC}"/>
    <pc:docChg chg="custSel modSld">
      <pc:chgData name="Clements, William" userId="cbdb0636-a496-422a-8d40-98c53d494d26" providerId="ADAL" clId="{B6D38BC2-D279-9F4E-B698-C255BF5A6EFC}" dt="2024-01-22T15:37:42.350" v="54"/>
      <pc:docMkLst>
        <pc:docMk/>
      </pc:docMkLst>
      <pc:sldChg chg="modSp mod">
        <pc:chgData name="Clements, William" userId="cbdb0636-a496-422a-8d40-98c53d494d26" providerId="ADAL" clId="{B6D38BC2-D279-9F4E-B698-C255BF5A6EFC}" dt="2024-01-22T15:33:30.618" v="47" actId="1076"/>
        <pc:sldMkLst>
          <pc:docMk/>
          <pc:sldMk cId="2446483114" sldId="267"/>
        </pc:sldMkLst>
        <pc:graphicFrameChg chg="mod">
          <ac:chgData name="Clements, William" userId="cbdb0636-a496-422a-8d40-98c53d494d26" providerId="ADAL" clId="{B6D38BC2-D279-9F4E-B698-C255BF5A6EFC}" dt="2024-01-22T15:33:30.618" v="47" actId="1076"/>
          <ac:graphicFrameMkLst>
            <pc:docMk/>
            <pc:sldMk cId="2446483114" sldId="267"/>
            <ac:graphicFrameMk id="4" creationId="{5D5E3B76-EB23-41AC-9D39-16560539B7BF}"/>
          </ac:graphicFrameMkLst>
        </pc:graphicFrameChg>
      </pc:sldChg>
      <pc:sldChg chg="addSp modSp mod">
        <pc:chgData name="Clements, William" userId="cbdb0636-a496-422a-8d40-98c53d494d26" providerId="ADAL" clId="{B6D38BC2-D279-9F4E-B698-C255BF5A6EFC}" dt="2024-01-22T15:33:14.625" v="46" actId="313"/>
        <pc:sldMkLst>
          <pc:docMk/>
          <pc:sldMk cId="2955971143" sldId="292"/>
        </pc:sldMkLst>
        <pc:spChg chg="mod">
          <ac:chgData name="Clements, William" userId="cbdb0636-a496-422a-8d40-98c53d494d26" providerId="ADAL" clId="{B6D38BC2-D279-9F4E-B698-C255BF5A6EFC}" dt="2024-01-22T15:33:14.625" v="46" actId="313"/>
          <ac:spMkLst>
            <pc:docMk/>
            <pc:sldMk cId="2955971143" sldId="292"/>
            <ac:spMk id="3" creationId="{E08E8B99-0ECA-472C-B7F1-7CBDB45DB833}"/>
          </ac:spMkLst>
        </pc:spChg>
        <pc:picChg chg="add mod">
          <ac:chgData name="Clements, William" userId="cbdb0636-a496-422a-8d40-98c53d494d26" providerId="ADAL" clId="{B6D38BC2-D279-9F4E-B698-C255BF5A6EFC}" dt="2024-01-22T15:32:52.493" v="25" actId="1076"/>
          <ac:picMkLst>
            <pc:docMk/>
            <pc:sldMk cId="2955971143" sldId="292"/>
            <ac:picMk id="2050" creationId="{9BBE6D62-75B3-0498-F56E-87637A71CEBF}"/>
          </ac:picMkLst>
        </pc:picChg>
      </pc:sldChg>
      <pc:sldChg chg="mod modShow">
        <pc:chgData name="Clements, William" userId="cbdb0636-a496-422a-8d40-98c53d494d26" providerId="ADAL" clId="{B6D38BC2-D279-9F4E-B698-C255BF5A6EFC}" dt="2024-01-22T15:35:02.093" v="48" actId="729"/>
        <pc:sldMkLst>
          <pc:docMk/>
          <pc:sldMk cId="3786269503" sldId="304"/>
        </pc:sldMkLst>
      </pc:sldChg>
      <pc:sldChg chg="addSp modSp mod">
        <pc:chgData name="Clements, William" userId="cbdb0636-a496-422a-8d40-98c53d494d26" providerId="ADAL" clId="{B6D38BC2-D279-9F4E-B698-C255BF5A6EFC}" dt="2024-01-22T15:26:39.138" v="20" actId="14100"/>
        <pc:sldMkLst>
          <pc:docMk/>
          <pc:sldMk cId="2264281812" sldId="369"/>
        </pc:sldMkLst>
        <pc:spChg chg="mod">
          <ac:chgData name="Clements, William" userId="cbdb0636-a496-422a-8d40-98c53d494d26" providerId="ADAL" clId="{B6D38BC2-D279-9F4E-B698-C255BF5A6EFC}" dt="2024-01-22T15:24:56.638" v="11" actId="20577"/>
          <ac:spMkLst>
            <pc:docMk/>
            <pc:sldMk cId="2264281812" sldId="369"/>
            <ac:spMk id="3" creationId="{30A5C1E8-BB21-715E-5D83-4274D963E76B}"/>
          </ac:spMkLst>
        </pc:spChg>
        <pc:picChg chg="add mod">
          <ac:chgData name="Clements, William" userId="cbdb0636-a496-422a-8d40-98c53d494d26" providerId="ADAL" clId="{B6D38BC2-D279-9F4E-B698-C255BF5A6EFC}" dt="2024-01-22T15:23:35.344" v="7" actId="1076"/>
          <ac:picMkLst>
            <pc:docMk/>
            <pc:sldMk cId="2264281812" sldId="369"/>
            <ac:picMk id="1026" creationId="{6F4212D3-AD66-82F3-4160-545B9EDBD6FA}"/>
          </ac:picMkLst>
        </pc:picChg>
        <pc:picChg chg="add mod">
          <ac:chgData name="Clements, William" userId="cbdb0636-a496-422a-8d40-98c53d494d26" providerId="ADAL" clId="{B6D38BC2-D279-9F4E-B698-C255BF5A6EFC}" dt="2024-01-22T15:24:19.451" v="10" actId="1076"/>
          <ac:picMkLst>
            <pc:docMk/>
            <pc:sldMk cId="2264281812" sldId="369"/>
            <ac:picMk id="1028" creationId="{A21F404C-4B37-D0BD-36A6-A6AA35BE0954}"/>
          </ac:picMkLst>
        </pc:picChg>
        <pc:picChg chg="add mod">
          <ac:chgData name="Clements, William" userId="cbdb0636-a496-422a-8d40-98c53d494d26" providerId="ADAL" clId="{B6D38BC2-D279-9F4E-B698-C255BF5A6EFC}" dt="2024-01-22T15:26:31.156" v="17" actId="14100"/>
          <ac:picMkLst>
            <pc:docMk/>
            <pc:sldMk cId="2264281812" sldId="369"/>
            <ac:picMk id="1030" creationId="{945E7E97-A393-A6EB-8BFE-7E00F19D745F}"/>
          </ac:picMkLst>
        </pc:picChg>
        <pc:picChg chg="add mod">
          <ac:chgData name="Clements, William" userId="cbdb0636-a496-422a-8d40-98c53d494d26" providerId="ADAL" clId="{B6D38BC2-D279-9F4E-B698-C255BF5A6EFC}" dt="2024-01-22T15:26:39.138" v="20" actId="14100"/>
          <ac:picMkLst>
            <pc:docMk/>
            <pc:sldMk cId="2264281812" sldId="369"/>
            <ac:picMk id="1032" creationId="{96FC12D2-BFE6-2AA9-D95B-E10BB55BC7A9}"/>
          </ac:picMkLst>
        </pc:picChg>
      </pc:sldChg>
      <pc:sldChg chg="addSp modSp mod modAnim">
        <pc:chgData name="Clements, William" userId="cbdb0636-a496-422a-8d40-98c53d494d26" providerId="ADAL" clId="{B6D38BC2-D279-9F4E-B698-C255BF5A6EFC}" dt="2024-01-22T15:29:27.199" v="22" actId="1076"/>
        <pc:sldMkLst>
          <pc:docMk/>
          <pc:sldMk cId="503907898" sldId="374"/>
        </pc:sldMkLst>
        <pc:spChg chg="add mod">
          <ac:chgData name="Clements, William" userId="cbdb0636-a496-422a-8d40-98c53d494d26" providerId="ADAL" clId="{B6D38BC2-D279-9F4E-B698-C255BF5A6EFC}" dt="2024-01-22T15:29:27.199" v="22" actId="1076"/>
          <ac:spMkLst>
            <pc:docMk/>
            <pc:sldMk cId="503907898" sldId="374"/>
            <ac:spMk id="4" creationId="{726B504E-063E-EDD2-5A00-8F49E34A7A2E}"/>
          </ac:spMkLst>
        </pc:spChg>
      </pc:sldChg>
      <pc:sldChg chg="modSp mod">
        <pc:chgData name="Clements, William" userId="cbdb0636-a496-422a-8d40-98c53d494d26" providerId="ADAL" clId="{B6D38BC2-D279-9F4E-B698-C255BF5A6EFC}" dt="2024-01-22T15:36:24.396" v="53" actId="20577"/>
        <pc:sldMkLst>
          <pc:docMk/>
          <pc:sldMk cId="1585942293" sldId="379"/>
        </pc:sldMkLst>
        <pc:spChg chg="mod">
          <ac:chgData name="Clements, William" userId="cbdb0636-a496-422a-8d40-98c53d494d26" providerId="ADAL" clId="{B6D38BC2-D279-9F4E-B698-C255BF5A6EFC}" dt="2024-01-22T15:36:24.396" v="53" actId="20577"/>
          <ac:spMkLst>
            <pc:docMk/>
            <pc:sldMk cId="1585942293" sldId="379"/>
            <ac:spMk id="2" creationId="{D5EC255F-B6E0-2D2C-A225-10A7EED47DE9}"/>
          </ac:spMkLst>
        </pc:spChg>
      </pc:sldChg>
      <pc:sldChg chg="addSp modSp">
        <pc:chgData name="Clements, William" userId="cbdb0636-a496-422a-8d40-98c53d494d26" providerId="ADAL" clId="{B6D38BC2-D279-9F4E-B698-C255BF5A6EFC}" dt="2024-01-22T15:37:42.350" v="54"/>
        <pc:sldMkLst>
          <pc:docMk/>
          <pc:sldMk cId="1340110981" sldId="383"/>
        </pc:sldMkLst>
        <pc:picChg chg="add mod">
          <ac:chgData name="Clements, William" userId="cbdb0636-a496-422a-8d40-98c53d494d26" providerId="ADAL" clId="{B6D38BC2-D279-9F4E-B698-C255BF5A6EFC}" dt="2024-01-22T15:37:42.350" v="54"/>
          <ac:picMkLst>
            <pc:docMk/>
            <pc:sldMk cId="1340110981" sldId="383"/>
            <ac:picMk id="4" creationId="{8322B8BA-74CE-D89D-623C-9A4E888B5585}"/>
          </ac:picMkLst>
        </pc:picChg>
      </pc:sldChg>
    </pc:docChg>
  </pc:docChgLst>
  <pc:docChgLst>
    <pc:chgData name="Clements, William" userId="cbdb0636-a496-422a-8d40-98c53d494d26" providerId="ADAL" clId="{05CE72E1-7FAF-2248-B52E-F3AAC19ACA26}"/>
    <pc:docChg chg="undo redo custSel addSld delSld modSld">
      <pc:chgData name="Clements, William" userId="cbdb0636-a496-422a-8d40-98c53d494d26" providerId="ADAL" clId="{05CE72E1-7FAF-2248-B52E-F3AAC19ACA26}" dt="2023-09-29T22:10:58.671" v="1942" actId="20577"/>
      <pc:docMkLst>
        <pc:docMk/>
      </pc:docMkLst>
      <pc:sldChg chg="modSp mod">
        <pc:chgData name="Clements, William" userId="cbdb0636-a496-422a-8d40-98c53d494d26" providerId="ADAL" clId="{05CE72E1-7FAF-2248-B52E-F3AAC19ACA26}" dt="2023-09-25T13:58:43.343" v="1215"/>
        <pc:sldMkLst>
          <pc:docMk/>
          <pc:sldMk cId="964171795" sldId="256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964171795" sldId="256"/>
            <ac:spMk id="2" creationId="{C47DA8A0-8066-4AA4-F4FD-D30DD40A7EE7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964171795" sldId="256"/>
            <ac:spMk id="3" creationId="{692FD633-7358-7ECC-1E4F-502672F42667}"/>
          </ac:spMkLst>
        </pc:spChg>
      </pc:sldChg>
      <pc:sldChg chg="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2182456132" sldId="257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182456132" sldId="257"/>
            <ac:spMk id="2" creationId="{34CFDEEC-A588-D2E8-E741-C0D618B1A0E1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182456132" sldId="257"/>
            <ac:spMk id="3" creationId="{F1890907-234D-9729-D1A8-F01189A223AB}"/>
          </ac:spMkLst>
        </pc:spChg>
      </pc:sldChg>
      <pc:sldChg chg="modSp add">
        <pc:chgData name="Clements, William" userId="cbdb0636-a496-422a-8d40-98c53d494d26" providerId="ADAL" clId="{05CE72E1-7FAF-2248-B52E-F3AAC19ACA26}" dt="2023-09-25T13:59:10.430" v="1217" actId="20577"/>
        <pc:sldMkLst>
          <pc:docMk/>
          <pc:sldMk cId="2403335742" sldId="266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403335742" sldId="266"/>
            <ac:spMk id="2" creationId="{9DE992E4-1FCA-4D50-9899-7CA50881684F}"/>
          </ac:spMkLst>
        </pc:spChg>
        <pc:spChg chg="mod">
          <ac:chgData name="Clements, William" userId="cbdb0636-a496-422a-8d40-98c53d494d26" providerId="ADAL" clId="{05CE72E1-7FAF-2248-B52E-F3AAC19ACA26}" dt="2023-09-25T13:59:10.430" v="1217" actId="20577"/>
          <ac:spMkLst>
            <pc:docMk/>
            <pc:sldMk cId="2403335742" sldId="266"/>
            <ac:spMk id="3" creationId="{E08E8B99-0ECA-472C-B7F1-7CBDB45DB833}"/>
          </ac:spMkLst>
        </pc:sp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2446483114" sldId="267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446483114" sldId="267"/>
            <ac:spMk id="2" creationId="{7010D008-8DE5-4908-A120-1E34F8F32C0C}"/>
          </ac:spMkLst>
        </pc:spChg>
      </pc:sldChg>
      <pc:sldChg chg="modSp add mod">
        <pc:chgData name="Clements, William" userId="cbdb0636-a496-422a-8d40-98c53d494d26" providerId="ADAL" clId="{05CE72E1-7FAF-2248-B52E-F3AAC19ACA26}" dt="2023-09-25T14:47:57.379" v="1899"/>
        <pc:sldMkLst>
          <pc:docMk/>
          <pc:sldMk cId="532692421" sldId="273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532692421" sldId="273"/>
            <ac:spMk id="2" creationId="{64BD61CA-7114-4974-B867-746162E58DCE}"/>
          </ac:spMkLst>
        </pc:spChg>
        <pc:graphicFrameChg chg="mod modGraphic">
          <ac:chgData name="Clements, William" userId="cbdb0636-a496-422a-8d40-98c53d494d26" providerId="ADAL" clId="{05CE72E1-7FAF-2248-B52E-F3AAC19ACA26}" dt="2023-09-25T14:47:57.379" v="1899"/>
          <ac:graphicFrameMkLst>
            <pc:docMk/>
            <pc:sldMk cId="532692421" sldId="273"/>
            <ac:graphicFrameMk id="4" creationId="{B12A9B36-8BBD-4748-9E9E-E0ED309F998C}"/>
          </ac:graphicFrameMkLst>
        </pc:graphicFrameChg>
      </pc:sldChg>
      <pc:sldChg chg="addSp delSp modSp add mod">
        <pc:chgData name="Clements, William" userId="cbdb0636-a496-422a-8d40-98c53d494d26" providerId="ADAL" clId="{05CE72E1-7FAF-2248-B52E-F3AAC19ACA26}" dt="2023-09-25T14:43:46.477" v="1865" actId="478"/>
        <pc:sldMkLst>
          <pc:docMk/>
          <pc:sldMk cId="3148777338" sldId="274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148777338" sldId="274"/>
            <ac:spMk id="2" creationId="{64BD61CA-7114-4974-B867-746162E58DCE}"/>
          </ac:spMkLst>
        </pc:spChg>
        <pc:spChg chg="add mod">
          <ac:chgData name="Clements, William" userId="cbdb0636-a496-422a-8d40-98c53d494d26" providerId="ADAL" clId="{05CE72E1-7FAF-2248-B52E-F3AAC19ACA26}" dt="2023-09-25T14:43:29.269" v="1861" actId="11529"/>
          <ac:spMkLst>
            <pc:docMk/>
            <pc:sldMk cId="3148777338" sldId="274"/>
            <ac:spMk id="3" creationId="{D2FE1171-5E8B-BD4A-299A-BB9DC04A3DE1}"/>
          </ac:spMkLst>
        </pc:spChg>
        <pc:spChg chg="add mod">
          <ac:chgData name="Clements, William" userId="cbdb0636-a496-422a-8d40-98c53d494d26" providerId="ADAL" clId="{05CE72E1-7FAF-2248-B52E-F3AAC19ACA26}" dt="2023-09-25T14:43:43.314" v="1864" actId="1076"/>
          <ac:spMkLst>
            <pc:docMk/>
            <pc:sldMk cId="3148777338" sldId="274"/>
            <ac:spMk id="5" creationId="{2672CA2F-2D6C-B2BC-5C56-65C387CCFD3E}"/>
          </ac:spMkLst>
        </pc:spChg>
        <pc:picChg chg="add del mod">
          <ac:chgData name="Clements, William" userId="cbdb0636-a496-422a-8d40-98c53d494d26" providerId="ADAL" clId="{05CE72E1-7FAF-2248-B52E-F3AAC19ACA26}" dt="2023-09-25T14:43:46.477" v="1865" actId="478"/>
          <ac:picMkLst>
            <pc:docMk/>
            <pc:sldMk cId="3148777338" sldId="274"/>
            <ac:picMk id="2050" creationId="{DE755568-E729-4F52-007D-AFA6E7D17B97}"/>
          </ac:picMkLst>
        </pc:pic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3236172282" sldId="275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236172282" sldId="275"/>
            <ac:spMk id="2" creationId="{64BD61CA-7114-4974-B867-746162E58DCE}"/>
          </ac:spMkLst>
        </pc:spChg>
      </pc:sldChg>
      <pc:sldChg chg="modSp add del">
        <pc:chgData name="Clements, William" userId="cbdb0636-a496-422a-8d40-98c53d494d26" providerId="ADAL" clId="{05CE72E1-7FAF-2248-B52E-F3AAC19ACA26}" dt="2023-09-25T12:42:24.771" v="851" actId="2696"/>
        <pc:sldMkLst>
          <pc:docMk/>
          <pc:sldMk cId="102770200" sldId="276"/>
        </pc:sldMkLst>
        <pc:graphicFrameChg chg="mod">
          <ac:chgData name="Clements, William" userId="cbdb0636-a496-422a-8d40-98c53d494d26" providerId="ADAL" clId="{05CE72E1-7FAF-2248-B52E-F3AAC19ACA26}" dt="2023-09-22T23:26:55.954" v="846"/>
          <ac:graphicFrameMkLst>
            <pc:docMk/>
            <pc:sldMk cId="102770200" sldId="276"/>
            <ac:graphicFrameMk id="4" creationId="{B12A9B36-8BBD-4748-9E9E-E0ED309F998C}"/>
          </ac:graphicFrameMkLst>
        </pc:graphicFrameChg>
      </pc:sldChg>
      <pc:sldChg chg="modSp add mod">
        <pc:chgData name="Clements, William" userId="cbdb0636-a496-422a-8d40-98c53d494d26" providerId="ADAL" clId="{05CE72E1-7FAF-2248-B52E-F3AAC19ACA26}" dt="2023-09-25T13:59:16.032" v="1218" actId="20577"/>
        <pc:sldMkLst>
          <pc:docMk/>
          <pc:sldMk cId="892463524" sldId="291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892463524" sldId="291"/>
            <ac:spMk id="2" creationId="{9DE992E4-1FCA-4D50-9899-7CA50881684F}"/>
          </ac:spMkLst>
        </pc:spChg>
        <pc:spChg chg="mod">
          <ac:chgData name="Clements, William" userId="cbdb0636-a496-422a-8d40-98c53d494d26" providerId="ADAL" clId="{05CE72E1-7FAF-2248-B52E-F3AAC19ACA26}" dt="2023-09-25T13:59:16.032" v="1218" actId="20577"/>
          <ac:spMkLst>
            <pc:docMk/>
            <pc:sldMk cId="892463524" sldId="291"/>
            <ac:spMk id="3" creationId="{E08E8B99-0ECA-472C-B7F1-7CBDB45DB833}"/>
          </ac:spMkLst>
        </pc:spChg>
      </pc:sldChg>
      <pc:sldChg chg="modSp add">
        <pc:chgData name="Clements, William" userId="cbdb0636-a496-422a-8d40-98c53d494d26" providerId="ADAL" clId="{05CE72E1-7FAF-2248-B52E-F3AAC19ACA26}" dt="2023-09-25T13:59:25.464" v="1220" actId="20577"/>
        <pc:sldMkLst>
          <pc:docMk/>
          <pc:sldMk cId="2955971143" sldId="292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955971143" sldId="292"/>
            <ac:spMk id="2" creationId="{9DE992E4-1FCA-4D50-9899-7CA50881684F}"/>
          </ac:spMkLst>
        </pc:spChg>
        <pc:spChg chg="mod">
          <ac:chgData name="Clements, William" userId="cbdb0636-a496-422a-8d40-98c53d494d26" providerId="ADAL" clId="{05CE72E1-7FAF-2248-B52E-F3AAC19ACA26}" dt="2023-09-25T13:59:25.464" v="1220" actId="20577"/>
          <ac:spMkLst>
            <pc:docMk/>
            <pc:sldMk cId="2955971143" sldId="292"/>
            <ac:spMk id="3" creationId="{E08E8B99-0ECA-472C-B7F1-7CBDB45DB833}"/>
          </ac:spMkLst>
        </pc:spChg>
      </pc:sldChg>
      <pc:sldChg chg="modSp add">
        <pc:chgData name="Clements, William" userId="cbdb0636-a496-422a-8d40-98c53d494d26" providerId="ADAL" clId="{05CE72E1-7FAF-2248-B52E-F3AAC19ACA26}" dt="2023-09-25T13:59:38.609" v="1222" actId="20577"/>
        <pc:sldMkLst>
          <pc:docMk/>
          <pc:sldMk cId="2736306081" sldId="293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736306081" sldId="293"/>
            <ac:spMk id="2" creationId="{9DE992E4-1FCA-4D50-9899-7CA50881684F}"/>
          </ac:spMkLst>
        </pc:spChg>
        <pc:spChg chg="mod">
          <ac:chgData name="Clements, William" userId="cbdb0636-a496-422a-8d40-98c53d494d26" providerId="ADAL" clId="{05CE72E1-7FAF-2248-B52E-F3AAC19ACA26}" dt="2023-09-25T13:59:38.609" v="1222" actId="20577"/>
          <ac:spMkLst>
            <pc:docMk/>
            <pc:sldMk cId="2736306081" sldId="293"/>
            <ac:spMk id="3" creationId="{E08E8B99-0ECA-472C-B7F1-7CBDB45DB833}"/>
          </ac:spMkLst>
        </pc:spChg>
      </pc:sldChg>
      <pc:sldChg chg="addSp delSp modSp add mod">
        <pc:chgData name="Clements, William" userId="cbdb0636-a496-422a-8d40-98c53d494d26" providerId="ADAL" clId="{05CE72E1-7FAF-2248-B52E-F3AAC19ACA26}" dt="2023-09-25T14:00:37.149" v="1226" actId="20577"/>
        <pc:sldMkLst>
          <pc:docMk/>
          <pc:sldMk cId="3786269503" sldId="304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786269503" sldId="304"/>
            <ac:spMk id="2" creationId="{54B5184C-551E-7BE1-A8C5-3CA6E863DCEB}"/>
          </ac:spMkLst>
        </pc:spChg>
        <pc:spChg chg="mod">
          <ac:chgData name="Clements, William" userId="cbdb0636-a496-422a-8d40-98c53d494d26" providerId="ADAL" clId="{05CE72E1-7FAF-2248-B52E-F3AAC19ACA26}" dt="2023-09-25T14:00:37.149" v="1226" actId="20577"/>
          <ac:spMkLst>
            <pc:docMk/>
            <pc:sldMk cId="3786269503" sldId="304"/>
            <ac:spMk id="3" creationId="{C30BC52D-D0B9-6156-BD25-19DCC936B478}"/>
          </ac:spMkLst>
        </pc:spChg>
        <pc:spChg chg="add del mod">
          <ac:chgData name="Clements, William" userId="cbdb0636-a496-422a-8d40-98c53d494d26" providerId="ADAL" clId="{05CE72E1-7FAF-2248-B52E-F3AAC19ACA26}" dt="2023-09-25T13:01:26.797" v="1091"/>
          <ac:spMkLst>
            <pc:docMk/>
            <pc:sldMk cId="3786269503" sldId="304"/>
            <ac:spMk id="4" creationId="{276FEF91-60BB-0B5C-D77A-F859DF5973DD}"/>
          </ac:spMkLst>
        </pc:sp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4174175961" sldId="305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174175961" sldId="305"/>
            <ac:spMk id="2" creationId="{34F816A2-86EA-7E59-1172-033F1E7609E0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174175961" sldId="305"/>
            <ac:spMk id="3" creationId="{C037895E-676D-130B-6897-C7F2D87CBD1B}"/>
          </ac:spMkLst>
        </pc:spChg>
      </pc:sldChg>
      <pc:sldChg chg="modSp add mod">
        <pc:chgData name="Clements, William" userId="cbdb0636-a496-422a-8d40-98c53d494d26" providerId="ADAL" clId="{05CE72E1-7FAF-2248-B52E-F3AAC19ACA26}" dt="2023-09-25T13:58:43.343" v="1215"/>
        <pc:sldMkLst>
          <pc:docMk/>
          <pc:sldMk cId="149944008" sldId="307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49944008" sldId="307"/>
            <ac:spMk id="2" creationId="{08551524-8119-C11B-AF9A-B3A315BEFEE8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49944008" sldId="307"/>
            <ac:spMk id="3" creationId="{091F9000-9B22-FDE2-E590-12D8637F72F6}"/>
          </ac:spMkLst>
        </pc:spChg>
      </pc:sldChg>
      <pc:sldChg chg="addSp delSp modSp add mod">
        <pc:chgData name="Clements, William" userId="cbdb0636-a496-422a-8d40-98c53d494d26" providerId="ADAL" clId="{05CE72E1-7FAF-2248-B52E-F3AAC19ACA26}" dt="2023-09-25T14:32:35.265" v="1852" actId="1076"/>
        <pc:sldMkLst>
          <pc:docMk/>
          <pc:sldMk cId="1645696561" sldId="308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645696561" sldId="308"/>
            <ac:spMk id="2" creationId="{90B75CA4-607F-4EBA-AFF6-9CF30DB6C813}"/>
          </ac:spMkLst>
        </pc:spChg>
        <pc:spChg chg="add mod">
          <ac:chgData name="Clements, William" userId="cbdb0636-a496-422a-8d40-98c53d494d26" providerId="ADAL" clId="{05CE72E1-7FAF-2248-B52E-F3AAC19ACA26}" dt="2023-09-25T14:32:35.265" v="1852" actId="1076"/>
          <ac:spMkLst>
            <pc:docMk/>
            <pc:sldMk cId="1645696561" sldId="308"/>
            <ac:spMk id="4" creationId="{D5FCB773-F368-48FA-7C2F-35E884CBC7A5}"/>
          </ac:spMkLst>
        </pc:spChg>
        <pc:graphicFrameChg chg="add del mod modGraphic">
          <ac:chgData name="Clements, William" userId="cbdb0636-a496-422a-8d40-98c53d494d26" providerId="ADAL" clId="{05CE72E1-7FAF-2248-B52E-F3AAC19ACA26}" dt="2023-09-25T14:31:38.025" v="1811" actId="478"/>
          <ac:graphicFrameMkLst>
            <pc:docMk/>
            <pc:sldMk cId="1645696561" sldId="308"/>
            <ac:graphicFrameMk id="3" creationId="{1FCF76DE-9F59-E1BF-61F4-7FA20BE28C62}"/>
          </ac:graphicFrameMkLst>
        </pc:graphicFrame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1905574944" sldId="309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905574944" sldId="309"/>
            <ac:spMk id="2" creationId="{34F816A2-86EA-7E59-1172-033F1E7609E0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905574944" sldId="309"/>
            <ac:spMk id="3" creationId="{C037895E-676D-130B-6897-C7F2D87CBD1B}"/>
          </ac:spMkLst>
        </pc:spChg>
      </pc:sldChg>
      <pc:sldChg chg="addSp delSp modSp add">
        <pc:chgData name="Clements, William" userId="cbdb0636-a496-422a-8d40-98c53d494d26" providerId="ADAL" clId="{05CE72E1-7FAF-2248-B52E-F3AAC19ACA26}" dt="2023-09-25T14:40:25.929" v="1854"/>
        <pc:sldMkLst>
          <pc:docMk/>
          <pc:sldMk cId="1832770942" sldId="311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832770942" sldId="311"/>
            <ac:spMk id="2" creationId="{07D2CF44-B2F1-2E0F-58DC-71A372769B94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832770942" sldId="311"/>
            <ac:spMk id="3" creationId="{D7AA8A46-F780-C490-C71D-CA71C240B263}"/>
          </ac:spMkLst>
        </pc:spChg>
        <pc:picChg chg="add del">
          <ac:chgData name="Clements, William" userId="cbdb0636-a496-422a-8d40-98c53d494d26" providerId="ADAL" clId="{05CE72E1-7FAF-2248-B52E-F3AAC19ACA26}" dt="2023-09-25T14:40:25.929" v="1854"/>
          <ac:picMkLst>
            <pc:docMk/>
            <pc:sldMk cId="1832770942" sldId="311"/>
            <ac:picMk id="5" creationId="{E0F40C7D-691D-60C5-12BD-9FF06E00C27A}"/>
          </ac:picMkLst>
        </pc:picChg>
      </pc:sldChg>
      <pc:sldChg chg="addSp modSp add mod">
        <pc:chgData name="Clements, William" userId="cbdb0636-a496-422a-8d40-98c53d494d26" providerId="ADAL" clId="{05CE72E1-7FAF-2248-B52E-F3AAC19ACA26}" dt="2023-09-25T13:58:43.343" v="1215"/>
        <pc:sldMkLst>
          <pc:docMk/>
          <pc:sldMk cId="2315229227" sldId="322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315229227" sldId="322"/>
            <ac:spMk id="2" creationId="{D35A77B5-BEE2-4432-BAF2-046D7E2B2F63}"/>
          </ac:spMkLst>
        </pc:spChg>
        <pc:picChg chg="mod">
          <ac:chgData name="Clements, William" userId="cbdb0636-a496-422a-8d40-98c53d494d26" providerId="ADAL" clId="{05CE72E1-7FAF-2248-B52E-F3AAC19ACA26}" dt="2023-09-22T21:39:19.994" v="19" actId="1076"/>
          <ac:picMkLst>
            <pc:docMk/>
            <pc:sldMk cId="2315229227" sldId="322"/>
            <ac:picMk id="8" creationId="{93A63533-7568-2B26-C22F-8A7465C993C0}"/>
          </ac:picMkLst>
        </pc:picChg>
        <pc:picChg chg="add mod">
          <ac:chgData name="Clements, William" userId="cbdb0636-a496-422a-8d40-98c53d494d26" providerId="ADAL" clId="{05CE72E1-7FAF-2248-B52E-F3AAC19ACA26}" dt="2023-09-22T21:39:11.499" v="18" actId="1076"/>
          <ac:picMkLst>
            <pc:docMk/>
            <pc:sldMk cId="2315229227" sldId="322"/>
            <ac:picMk id="9" creationId="{CD86B3CC-4208-864E-2D0B-0BF02CA24921}"/>
          </ac:picMkLst>
        </pc:picChg>
      </pc:sldChg>
      <pc:sldChg chg="modSp add mod">
        <pc:chgData name="Clements, William" userId="cbdb0636-a496-422a-8d40-98c53d494d26" providerId="ADAL" clId="{05CE72E1-7FAF-2248-B52E-F3AAC19ACA26}" dt="2023-09-25T13:58:43.343" v="1215"/>
        <pc:sldMkLst>
          <pc:docMk/>
          <pc:sldMk cId="282130874" sldId="368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82130874" sldId="368"/>
            <ac:spMk id="2" creationId="{51038903-962C-E115-724C-760CE50FCE87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82130874" sldId="368"/>
            <ac:spMk id="3" creationId="{2DA40488-822F-8FF3-D2BC-1186E615DAB5}"/>
          </ac:spMkLst>
        </pc:spChg>
        <pc:picChg chg="mod">
          <ac:chgData name="Clements, William" userId="cbdb0636-a496-422a-8d40-98c53d494d26" providerId="ADAL" clId="{05CE72E1-7FAF-2248-B52E-F3AAC19ACA26}" dt="2023-09-22T21:43:12.074" v="324" actId="1076"/>
          <ac:picMkLst>
            <pc:docMk/>
            <pc:sldMk cId="282130874" sldId="368"/>
            <ac:picMk id="4" creationId="{58533675-C52B-2905-BB7B-D3B91435A191}"/>
          </ac:picMkLst>
        </pc:picChg>
        <pc:picChg chg="mod">
          <ac:chgData name="Clements, William" userId="cbdb0636-a496-422a-8d40-98c53d494d26" providerId="ADAL" clId="{05CE72E1-7FAF-2248-B52E-F3AAC19ACA26}" dt="2023-09-22T21:43:01.369" v="319" actId="1076"/>
          <ac:picMkLst>
            <pc:docMk/>
            <pc:sldMk cId="282130874" sldId="368"/>
            <ac:picMk id="6" creationId="{86B6E654-CE1B-7FD7-B2BF-B58FAEDC59DC}"/>
          </ac:picMkLst>
        </pc:picChg>
      </pc:sldChg>
      <pc:sldChg chg="addSp delSp modSp new mod">
        <pc:chgData name="Clements, William" userId="cbdb0636-a496-422a-8d40-98c53d494d26" providerId="ADAL" clId="{05CE72E1-7FAF-2248-B52E-F3AAC19ACA26}" dt="2023-09-25T14:29:07.573" v="1778" actId="20577"/>
        <pc:sldMkLst>
          <pc:docMk/>
          <pc:sldMk cId="2264281812" sldId="369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264281812" sldId="369"/>
            <ac:spMk id="2" creationId="{44FD9796-958B-344F-863F-51F6190DD7B1}"/>
          </ac:spMkLst>
        </pc:spChg>
        <pc:spChg chg="add del mod">
          <ac:chgData name="Clements, William" userId="cbdb0636-a496-422a-8d40-98c53d494d26" providerId="ADAL" clId="{05CE72E1-7FAF-2248-B52E-F3AAC19ACA26}" dt="2023-09-25T14:29:07.573" v="1778" actId="20577"/>
          <ac:spMkLst>
            <pc:docMk/>
            <pc:sldMk cId="2264281812" sldId="369"/>
            <ac:spMk id="3" creationId="{30A5C1E8-BB21-715E-5D83-4274D963E76B}"/>
          </ac:spMkLst>
        </pc:spChg>
        <pc:spChg chg="add del mod">
          <ac:chgData name="Clements, William" userId="cbdb0636-a496-422a-8d40-98c53d494d26" providerId="ADAL" clId="{05CE72E1-7FAF-2248-B52E-F3AAC19ACA26}" dt="2023-09-22T21:43:09.563" v="322" actId="21"/>
          <ac:spMkLst>
            <pc:docMk/>
            <pc:sldMk cId="2264281812" sldId="369"/>
            <ac:spMk id="5" creationId="{3AF6DFFD-76A4-D091-638B-A2814EBAE85A}"/>
          </ac:spMkLst>
        </pc:spChg>
      </pc:sldChg>
      <pc:sldChg chg="addSp modSp new mod">
        <pc:chgData name="Clements, William" userId="cbdb0636-a496-422a-8d40-98c53d494d26" providerId="ADAL" clId="{05CE72E1-7FAF-2248-B52E-F3AAC19ACA26}" dt="2023-09-25T14:29:59.805" v="1804" actId="33524"/>
        <pc:sldMkLst>
          <pc:docMk/>
          <pc:sldMk cId="1007350628" sldId="370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007350628" sldId="370"/>
            <ac:spMk id="2" creationId="{28A904FC-9A80-2489-66BE-B71F76AFCB92}"/>
          </ac:spMkLst>
        </pc:spChg>
        <pc:spChg chg="mod">
          <ac:chgData name="Clements, William" userId="cbdb0636-a496-422a-8d40-98c53d494d26" providerId="ADAL" clId="{05CE72E1-7FAF-2248-B52E-F3AAC19ACA26}" dt="2023-09-25T14:29:59.805" v="1804" actId="33524"/>
          <ac:spMkLst>
            <pc:docMk/>
            <pc:sldMk cId="1007350628" sldId="370"/>
            <ac:spMk id="3" creationId="{F9689475-C22E-89E9-4895-7D1A42ABC2B3}"/>
          </ac:spMkLst>
        </pc:spChg>
        <pc:spChg chg="add mod">
          <ac:chgData name="Clements, William" userId="cbdb0636-a496-422a-8d40-98c53d494d26" providerId="ADAL" clId="{05CE72E1-7FAF-2248-B52E-F3AAC19ACA26}" dt="2023-09-25T14:23:53.432" v="1376" actId="20577"/>
          <ac:spMkLst>
            <pc:docMk/>
            <pc:sldMk cId="1007350628" sldId="370"/>
            <ac:spMk id="5" creationId="{BE8ABBA6-BF08-1D3B-F044-DAB5C025A218}"/>
          </ac:spMkLst>
        </pc:spChg>
      </pc:sldChg>
      <pc:sldChg chg="addSp delSp modSp new del mod">
        <pc:chgData name="Clements, William" userId="cbdb0636-a496-422a-8d40-98c53d494d26" providerId="ADAL" clId="{05CE72E1-7FAF-2248-B52E-F3AAC19ACA26}" dt="2023-09-22T23:00:13.058" v="733" actId="2696"/>
        <pc:sldMkLst>
          <pc:docMk/>
          <pc:sldMk cId="3125785272" sldId="371"/>
        </pc:sldMkLst>
        <pc:spChg chg="mod">
          <ac:chgData name="Clements, William" userId="cbdb0636-a496-422a-8d40-98c53d494d26" providerId="ADAL" clId="{05CE72E1-7FAF-2248-B52E-F3AAC19ACA26}" dt="2023-09-22T21:50:19.597" v="730"/>
          <ac:spMkLst>
            <pc:docMk/>
            <pc:sldMk cId="3125785272" sldId="371"/>
            <ac:spMk id="2" creationId="{1F2420DD-8D49-DC9E-ABCC-5072187530D4}"/>
          </ac:spMkLst>
        </pc:spChg>
        <pc:spChg chg="del">
          <ac:chgData name="Clements, William" userId="cbdb0636-a496-422a-8d40-98c53d494d26" providerId="ADAL" clId="{05CE72E1-7FAF-2248-B52E-F3AAC19ACA26}" dt="2023-09-22T21:50:12.579" v="729"/>
          <ac:spMkLst>
            <pc:docMk/>
            <pc:sldMk cId="3125785272" sldId="371"/>
            <ac:spMk id="3" creationId="{562DEB5C-2ACF-C0EB-FB28-8CCC4B26C502}"/>
          </ac:spMkLst>
        </pc:spChg>
        <pc:picChg chg="add mod">
          <ac:chgData name="Clements, William" userId="cbdb0636-a496-422a-8d40-98c53d494d26" providerId="ADAL" clId="{05CE72E1-7FAF-2248-B52E-F3AAC19ACA26}" dt="2023-09-22T21:50:12.579" v="729"/>
          <ac:picMkLst>
            <pc:docMk/>
            <pc:sldMk cId="3125785272" sldId="371"/>
            <ac:picMk id="4" creationId="{F40E0CC6-7448-DAF3-2BF4-7BB1C21C45C7}"/>
          </ac:picMkLst>
        </pc:picChg>
      </pc:sldChg>
      <pc:sldChg chg="addSp delSp modSp new del mod">
        <pc:chgData name="Clements, William" userId="cbdb0636-a496-422a-8d40-98c53d494d26" providerId="ADAL" clId="{05CE72E1-7FAF-2248-B52E-F3AAC19ACA26}" dt="2023-09-25T14:50:08.356" v="1900" actId="2696"/>
        <pc:sldMkLst>
          <pc:docMk/>
          <pc:sldMk cId="951641318" sldId="372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951641318" sldId="372"/>
            <ac:spMk id="2" creationId="{1A50D000-430E-6424-C2DA-76078C656672}"/>
          </ac:spMkLst>
        </pc:spChg>
        <pc:spChg chg="add del mod">
          <ac:chgData name="Clements, William" userId="cbdb0636-a496-422a-8d40-98c53d494d26" providerId="ADAL" clId="{05CE72E1-7FAF-2248-B52E-F3AAC19ACA26}" dt="2023-09-25T13:58:43.343" v="1215"/>
          <ac:spMkLst>
            <pc:docMk/>
            <pc:sldMk cId="951641318" sldId="372"/>
            <ac:spMk id="3" creationId="{2218BFFF-86E4-4FA4-4D5E-140AFFBF5CEC}"/>
          </ac:spMkLst>
        </pc:spChg>
        <pc:picChg chg="add del mod">
          <ac:chgData name="Clements, William" userId="cbdb0636-a496-422a-8d40-98c53d494d26" providerId="ADAL" clId="{05CE72E1-7FAF-2248-B52E-F3AAC19ACA26}" dt="2023-09-22T23:03:21.613" v="735"/>
          <ac:picMkLst>
            <pc:docMk/>
            <pc:sldMk cId="951641318" sldId="372"/>
            <ac:picMk id="4" creationId="{92DDE4B4-5F17-D7C2-3406-69C654F443C3}"/>
          </ac:picMkLst>
        </pc:picChg>
        <pc:picChg chg="add mod">
          <ac:chgData name="Clements, William" userId="cbdb0636-a496-422a-8d40-98c53d494d26" providerId="ADAL" clId="{05CE72E1-7FAF-2248-B52E-F3AAC19ACA26}" dt="2023-09-22T23:03:22.901" v="736"/>
          <ac:picMkLst>
            <pc:docMk/>
            <pc:sldMk cId="951641318" sldId="372"/>
            <ac:picMk id="5" creationId="{D13868F7-D2CC-1EAF-258B-D0C22022D212}"/>
          </ac:picMkLst>
        </pc:picChg>
        <pc:picChg chg="add mod">
          <ac:chgData name="Clements, William" userId="cbdb0636-a496-422a-8d40-98c53d494d26" providerId="ADAL" clId="{05CE72E1-7FAF-2248-B52E-F3AAC19ACA26}" dt="2023-09-22T23:16:20.301" v="751" actId="1076"/>
          <ac:picMkLst>
            <pc:docMk/>
            <pc:sldMk cId="951641318" sldId="372"/>
            <ac:picMk id="6" creationId="{078018C9-68DC-DD47-7AA4-AB1A25816E4E}"/>
          </ac:picMkLst>
        </pc:picChg>
      </pc:sldChg>
      <pc:sldChg chg="add">
        <pc:chgData name="Clements, William" userId="cbdb0636-a496-422a-8d40-98c53d494d26" providerId="ADAL" clId="{05CE72E1-7FAF-2248-B52E-F3AAC19ACA26}" dt="2023-09-25T14:50:27.344" v="1901"/>
        <pc:sldMkLst>
          <pc:docMk/>
          <pc:sldMk cId="3993272014" sldId="372"/>
        </pc:sldMkLst>
      </pc:sldChg>
      <pc:sldChg chg="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2593249873" sldId="373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593249873" sldId="373"/>
            <ac:spMk id="2" creationId="{FD7D899A-C511-41AA-9698-E71936322CD2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593249873" sldId="373"/>
            <ac:spMk id="3" creationId="{DD5DE75C-2A47-5174-8329-F101EF72C612}"/>
          </ac:spMkLst>
        </pc:spChg>
      </pc:sldChg>
      <pc:sldChg chg="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503907898" sldId="374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503907898" sldId="374"/>
            <ac:spMk id="2" creationId="{B3F56BF3-0F9B-D8DB-A542-70A67FEF61F1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503907898" sldId="374"/>
            <ac:spMk id="3" creationId="{20071AF9-2E0D-0A7A-E00F-B7694A7A832F}"/>
          </ac:spMkLst>
        </pc:spChg>
      </pc:sldChg>
      <pc:sldChg chg="addSp 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2174107894" sldId="375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174107894" sldId="375"/>
            <ac:spMk id="2" creationId="{F91E1034-A00E-1CE0-CA12-98E7F8BD192F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174107894" sldId="375"/>
            <ac:spMk id="3" creationId="{4AE27C7A-2303-1B3F-3723-74771EC2A1CF}"/>
          </ac:spMkLst>
        </pc:spChg>
        <pc:picChg chg="add mod">
          <ac:chgData name="Clements, William" userId="cbdb0636-a496-422a-8d40-98c53d494d26" providerId="ADAL" clId="{05CE72E1-7FAF-2248-B52E-F3AAC19ACA26}" dt="2023-09-22T23:23:50.462" v="835" actId="1076"/>
          <ac:picMkLst>
            <pc:docMk/>
            <pc:sldMk cId="2174107894" sldId="375"/>
            <ac:picMk id="4" creationId="{87BFA3E6-DE0E-C1A6-5E4C-94A4A8D9BB9D}"/>
          </ac:picMkLst>
        </pc:picChg>
        <pc:picChg chg="add mod">
          <ac:chgData name="Clements, William" userId="cbdb0636-a496-422a-8d40-98c53d494d26" providerId="ADAL" clId="{05CE72E1-7FAF-2248-B52E-F3AAC19ACA26}" dt="2023-09-22T23:23:36.416" v="834" actId="1076"/>
          <ac:picMkLst>
            <pc:docMk/>
            <pc:sldMk cId="2174107894" sldId="375"/>
            <ac:picMk id="5" creationId="{7F20503F-A1BC-1D9F-91DD-7981B584237E}"/>
          </ac:picMkLst>
        </pc:picChg>
        <pc:picChg chg="add mod">
          <ac:chgData name="Clements, William" userId="cbdb0636-a496-422a-8d40-98c53d494d26" providerId="ADAL" clId="{05CE72E1-7FAF-2248-B52E-F3AAC19ACA26}" dt="2023-09-22T23:23:34.500" v="833" actId="1076"/>
          <ac:picMkLst>
            <pc:docMk/>
            <pc:sldMk cId="2174107894" sldId="375"/>
            <ac:picMk id="6" creationId="{BDD64A96-6AA8-445F-FC6A-1C88E1E908C5}"/>
          </ac:picMkLst>
        </pc:picChg>
        <pc:picChg chg="add mod">
          <ac:chgData name="Clements, William" userId="cbdb0636-a496-422a-8d40-98c53d494d26" providerId="ADAL" clId="{05CE72E1-7FAF-2248-B52E-F3AAC19ACA26}" dt="2023-09-22T23:23:53.744" v="837" actId="1076"/>
          <ac:picMkLst>
            <pc:docMk/>
            <pc:sldMk cId="2174107894" sldId="375"/>
            <ac:picMk id="7" creationId="{4332F838-858A-F581-CA4F-E8EC86110BDA}"/>
          </ac:picMkLst>
        </pc:picChg>
      </pc:sldChg>
      <pc:sldChg chg="addSp 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3579736336" sldId="376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579736336" sldId="376"/>
            <ac:spMk id="2" creationId="{65457608-9CF9-E880-5F48-187E7BB57F3C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579736336" sldId="376"/>
            <ac:spMk id="3" creationId="{EFA9A93C-7CEC-CD6C-867A-43E754CFF04E}"/>
          </ac:spMkLst>
        </pc:spChg>
        <pc:picChg chg="add mod">
          <ac:chgData name="Clements, William" userId="cbdb0636-a496-422a-8d40-98c53d494d26" providerId="ADAL" clId="{05CE72E1-7FAF-2248-B52E-F3AAC19ACA26}" dt="2023-09-22T23:24:48.489" v="841" actId="1076"/>
          <ac:picMkLst>
            <pc:docMk/>
            <pc:sldMk cId="3579736336" sldId="376"/>
            <ac:picMk id="4" creationId="{4D2DFC9F-E300-B518-856F-CE01A215ECCE}"/>
          </ac:picMkLst>
        </pc:picChg>
      </pc:sldChg>
      <pc:sldChg chg="addSp modSp new mod">
        <pc:chgData name="Clements, William" userId="cbdb0636-a496-422a-8d40-98c53d494d26" providerId="ADAL" clId="{05CE72E1-7FAF-2248-B52E-F3AAC19ACA26}" dt="2023-09-25T14:02:47.650" v="1237" actId="1076"/>
        <pc:sldMkLst>
          <pc:docMk/>
          <pc:sldMk cId="3802649653" sldId="377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802649653" sldId="377"/>
            <ac:spMk id="2" creationId="{567D1C3C-3E35-79DD-97B7-28ECAEB861EF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3802649653" sldId="377"/>
            <ac:spMk id="3" creationId="{6D1F230A-34AB-6B22-0EE9-E9CCA25FCB1E}"/>
          </ac:spMkLst>
        </pc:spChg>
        <pc:graphicFrameChg chg="add mod">
          <ac:chgData name="Clements, William" userId="cbdb0636-a496-422a-8d40-98c53d494d26" providerId="ADAL" clId="{05CE72E1-7FAF-2248-B52E-F3AAC19ACA26}" dt="2023-09-25T14:01:44.524" v="1233"/>
          <ac:graphicFrameMkLst>
            <pc:docMk/>
            <pc:sldMk cId="3802649653" sldId="377"/>
            <ac:graphicFrameMk id="5" creationId="{4C6F77BB-42FF-88AA-FF56-796690097036}"/>
          </ac:graphicFrameMkLst>
        </pc:graphicFrameChg>
        <pc:picChg chg="add mod">
          <ac:chgData name="Clements, William" userId="cbdb0636-a496-422a-8d40-98c53d494d26" providerId="ADAL" clId="{05CE72E1-7FAF-2248-B52E-F3AAC19ACA26}" dt="2023-09-25T14:02:47.650" v="1237" actId="1076"/>
          <ac:picMkLst>
            <pc:docMk/>
            <pc:sldMk cId="3802649653" sldId="377"/>
            <ac:picMk id="4" creationId="{B4A7839E-1FE6-2774-027F-3F8F6ED5866A}"/>
          </ac:picMkLst>
        </pc:picChg>
        <pc:picChg chg="add mod">
          <ac:chgData name="Clements, William" userId="cbdb0636-a496-422a-8d40-98c53d494d26" providerId="ADAL" clId="{05CE72E1-7FAF-2248-B52E-F3AAC19ACA26}" dt="2023-09-25T14:02:45.986" v="1236" actId="1076"/>
          <ac:picMkLst>
            <pc:docMk/>
            <pc:sldMk cId="3802649653" sldId="377"/>
            <ac:picMk id="6" creationId="{EF29422F-6BBD-A5C3-C8F1-BDE6131E0AC5}"/>
          </ac:picMkLst>
        </pc:picChg>
      </pc:sldChg>
      <pc:sldChg chg="addSp modSp add mod">
        <pc:chgData name="Clements, William" userId="cbdb0636-a496-422a-8d40-98c53d494d26" providerId="ADAL" clId="{05CE72E1-7FAF-2248-B52E-F3AAC19ACA26}" dt="2023-09-25T14:46:48.514" v="1872" actId="20577"/>
        <pc:sldMkLst>
          <pc:docMk/>
          <pc:sldMk cId="2609096151" sldId="378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609096151" sldId="378"/>
            <ac:spMk id="2" creationId="{64BD61CA-7114-4974-B867-746162E58DCE}"/>
          </ac:spMkLst>
        </pc:spChg>
        <pc:graphicFrameChg chg="mod modGraphic">
          <ac:chgData name="Clements, William" userId="cbdb0636-a496-422a-8d40-98c53d494d26" providerId="ADAL" clId="{05CE72E1-7FAF-2248-B52E-F3AAC19ACA26}" dt="2023-09-25T14:46:48.514" v="1872" actId="20577"/>
          <ac:graphicFrameMkLst>
            <pc:docMk/>
            <pc:sldMk cId="2609096151" sldId="378"/>
            <ac:graphicFrameMk id="4" creationId="{B12A9B36-8BBD-4748-9E9E-E0ED309F998C}"/>
          </ac:graphicFrameMkLst>
        </pc:graphicFrameChg>
        <pc:picChg chg="add mod">
          <ac:chgData name="Clements, William" userId="cbdb0636-a496-422a-8d40-98c53d494d26" providerId="ADAL" clId="{05CE72E1-7FAF-2248-B52E-F3AAC19ACA26}" dt="2023-09-25T14:40:36.574" v="1857" actId="14100"/>
          <ac:picMkLst>
            <pc:docMk/>
            <pc:sldMk cId="2609096151" sldId="378"/>
            <ac:picMk id="3" creationId="{87E96D65-8DEA-BE2F-C1F7-CF5ACC5E1C27}"/>
          </ac:picMkLst>
        </pc:picChg>
      </pc:sldChg>
      <pc:sldChg chg="addSp modSp new mod">
        <pc:chgData name="Clements, William" userId="cbdb0636-a496-422a-8d40-98c53d494d26" providerId="ADAL" clId="{05CE72E1-7FAF-2248-B52E-F3AAC19ACA26}" dt="2023-09-25T14:01:19.865" v="1232" actId="1076"/>
        <pc:sldMkLst>
          <pc:docMk/>
          <pc:sldMk cId="1585942293" sldId="379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585942293" sldId="379"/>
            <ac:spMk id="2" creationId="{D5EC255F-B6E0-2D2C-A225-10A7EED47DE9}"/>
          </ac:spMkLst>
        </pc:spChg>
        <pc:spChg chg="mod">
          <ac:chgData name="Clements, William" userId="cbdb0636-a496-422a-8d40-98c53d494d26" providerId="ADAL" clId="{05CE72E1-7FAF-2248-B52E-F3AAC19ACA26}" dt="2023-09-25T14:01:11.263" v="1229"/>
          <ac:spMkLst>
            <pc:docMk/>
            <pc:sldMk cId="1585942293" sldId="379"/>
            <ac:spMk id="3" creationId="{1280822C-3BE6-720C-7BBA-921F7D265E60}"/>
          </ac:spMkLst>
        </pc:spChg>
        <pc:graphicFrameChg chg="add mod modGraphic">
          <ac:chgData name="Clements, William" userId="cbdb0636-a496-422a-8d40-98c53d494d26" providerId="ADAL" clId="{05CE72E1-7FAF-2248-B52E-F3AAC19ACA26}" dt="2023-09-25T14:01:19.865" v="1232" actId="1076"/>
          <ac:graphicFrameMkLst>
            <pc:docMk/>
            <pc:sldMk cId="1585942293" sldId="379"/>
            <ac:graphicFrameMk id="5" creationId="{4F2672DC-6EF0-0C30-7821-B27C7EC02B36}"/>
          </ac:graphicFrameMkLst>
        </pc:graphicFrameChg>
        <pc:picChg chg="add mod">
          <ac:chgData name="Clements, William" userId="cbdb0636-a496-422a-8d40-98c53d494d26" providerId="ADAL" clId="{05CE72E1-7FAF-2248-B52E-F3AAC19ACA26}" dt="2023-09-25T12:54:45.417" v="1016" actId="1076"/>
          <ac:picMkLst>
            <pc:docMk/>
            <pc:sldMk cId="1585942293" sldId="379"/>
            <ac:picMk id="4" creationId="{251A31A8-E28F-79E8-1667-7095D52DCE6F}"/>
          </ac:picMkLst>
        </pc:picChg>
      </pc:sldChg>
      <pc:sldChg chg="addSp modSp new mod">
        <pc:chgData name="Clements, William" userId="cbdb0636-a496-422a-8d40-98c53d494d26" providerId="ADAL" clId="{05CE72E1-7FAF-2248-B52E-F3AAC19ACA26}" dt="2023-09-25T13:58:43.343" v="1215"/>
        <pc:sldMkLst>
          <pc:docMk/>
          <pc:sldMk cId="2388835609" sldId="380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388835609" sldId="380"/>
            <ac:spMk id="2" creationId="{EB3B9CD5-D2CC-0CDA-7699-AAD25445106C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388835609" sldId="380"/>
            <ac:spMk id="3" creationId="{0F6991F7-1BB1-C82A-0BD4-EC71943B0BB7}"/>
          </ac:spMkLst>
        </pc:spChg>
        <pc:picChg chg="add mod">
          <ac:chgData name="Clements, William" userId="cbdb0636-a496-422a-8d40-98c53d494d26" providerId="ADAL" clId="{05CE72E1-7FAF-2248-B52E-F3AAC19ACA26}" dt="2023-09-25T13:01:56.006" v="1094" actId="1076"/>
          <ac:picMkLst>
            <pc:docMk/>
            <pc:sldMk cId="2388835609" sldId="380"/>
            <ac:picMk id="4" creationId="{C3486D78-DDA4-01B2-7B77-5716E6A26E63}"/>
          </ac:picMkLst>
        </pc:picChg>
      </pc:sldChg>
      <pc:sldChg chg="modSp add mod">
        <pc:chgData name="Clements, William" userId="cbdb0636-a496-422a-8d40-98c53d494d26" providerId="ADAL" clId="{05CE72E1-7FAF-2248-B52E-F3AAC19ACA26}" dt="2023-09-25T13:58:43.343" v="1215"/>
        <pc:sldMkLst>
          <pc:docMk/>
          <pc:sldMk cId="4249623681" sldId="381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249623681" sldId="381"/>
            <ac:spMk id="2" creationId="{EB3B9CD5-D2CC-0CDA-7699-AAD25445106C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249623681" sldId="381"/>
            <ac:spMk id="3" creationId="{0F6991F7-1BB1-C82A-0BD4-EC71943B0BB7}"/>
          </ac:spMkLst>
        </pc:spChg>
      </pc:sldChg>
      <pc:sldChg chg="modSp new mod">
        <pc:chgData name="Clements, William" userId="cbdb0636-a496-422a-8d40-98c53d494d26" providerId="ADAL" clId="{05CE72E1-7FAF-2248-B52E-F3AAC19ACA26}" dt="2023-09-25T14:02:59.320" v="1238"/>
        <pc:sldMkLst>
          <pc:docMk/>
          <pc:sldMk cId="2093402709" sldId="382"/>
        </pc:sldMkLst>
        <pc:spChg chg="mod">
          <ac:chgData name="Clements, William" userId="cbdb0636-a496-422a-8d40-98c53d494d26" providerId="ADAL" clId="{05CE72E1-7FAF-2248-B52E-F3AAC19ACA26}" dt="2023-09-25T14:02:59.320" v="1238"/>
          <ac:spMkLst>
            <pc:docMk/>
            <pc:sldMk cId="2093402709" sldId="382"/>
            <ac:spMk id="2" creationId="{06447B3E-9A35-CB8E-DD80-6A01BD33F2C5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093402709" sldId="382"/>
            <ac:spMk id="3" creationId="{09ACC1E0-C96A-0866-9507-197B06F78DBA}"/>
          </ac:spMkLst>
        </pc:sp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1340110981" sldId="383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340110981" sldId="383"/>
            <ac:spMk id="2" creationId="{D5EC255F-B6E0-2D2C-A225-10A7EED47DE9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1340110981" sldId="383"/>
            <ac:spMk id="3" creationId="{1280822C-3BE6-720C-7BBA-921F7D265E60}"/>
          </ac:spMkLst>
        </pc:spChg>
      </pc:sldChg>
      <pc:sldChg chg="modSp add">
        <pc:chgData name="Clements, William" userId="cbdb0636-a496-422a-8d40-98c53d494d26" providerId="ADAL" clId="{05CE72E1-7FAF-2248-B52E-F3AAC19ACA26}" dt="2023-09-25T13:58:43.343" v="1215"/>
        <pc:sldMkLst>
          <pc:docMk/>
          <pc:sldMk cId="4095633224" sldId="384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095633224" sldId="384"/>
            <ac:spMk id="2" creationId="{6E406CAE-3FC0-02D9-AE58-49258D6BB165}"/>
          </ac:spMkLst>
        </pc:spChg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4095633224" sldId="384"/>
            <ac:spMk id="3" creationId="{DC52663A-4BE0-76F1-4874-1E577FFAC1D3}"/>
          </ac:spMkLst>
        </pc:spChg>
      </pc:sldChg>
      <pc:sldChg chg="modSp new mod">
        <pc:chgData name="Clements, William" userId="cbdb0636-a496-422a-8d40-98c53d494d26" providerId="ADAL" clId="{05CE72E1-7FAF-2248-B52E-F3AAC19ACA26}" dt="2023-09-29T22:10:58.671" v="1942" actId="20577"/>
        <pc:sldMkLst>
          <pc:docMk/>
          <pc:sldMk cId="2457981867" sldId="385"/>
        </pc:sldMkLst>
        <pc:spChg chg="mod">
          <ac:chgData name="Clements, William" userId="cbdb0636-a496-422a-8d40-98c53d494d26" providerId="ADAL" clId="{05CE72E1-7FAF-2248-B52E-F3AAC19ACA26}" dt="2023-09-25T13:58:43.343" v="1215"/>
          <ac:spMkLst>
            <pc:docMk/>
            <pc:sldMk cId="2457981867" sldId="385"/>
            <ac:spMk id="2" creationId="{5E6791BC-64AC-A2D0-39B7-3543364CBBE1}"/>
          </ac:spMkLst>
        </pc:spChg>
        <pc:spChg chg="mod">
          <ac:chgData name="Clements, William" userId="cbdb0636-a496-422a-8d40-98c53d494d26" providerId="ADAL" clId="{05CE72E1-7FAF-2248-B52E-F3AAC19ACA26}" dt="2023-09-29T22:10:58.671" v="1942" actId="20577"/>
          <ac:spMkLst>
            <pc:docMk/>
            <pc:sldMk cId="2457981867" sldId="385"/>
            <ac:spMk id="3" creationId="{3430F497-6BD8-589E-0AC2-04BD81C614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5FD31-2755-BD4F-A063-7E294000DD0F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325CC-AA5E-AD49-926B-6E2953D4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C6D3-8AED-0C4A-A4E9-85B3B0D67F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C5D0-A206-0C46-8A7C-402C0EC7FBE2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3638-56D8-A848-9BF6-478DBA13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3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xamples-w04-sets.ipyn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A8A0-8066-4AA4-F4FD-D30DD40A7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FD633-7358-7ECC-1E4F-502672F42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03 Day 1</a:t>
            </a:r>
          </a:p>
          <a:p>
            <a:r>
              <a:rPr lang="en-US" dirty="0"/>
              <a:t>W. Clements</a:t>
            </a:r>
          </a:p>
          <a:p>
            <a:r>
              <a:rPr lang="en-US" dirty="0"/>
              <a:t>Sets 3.1 – 3.4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7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899A-C511-41AA-9698-E7193632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E75C-2A47-5174-8329-F101EF72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set of a set A, denoted P(A), is the set of all subsets of A. </a:t>
            </a:r>
          </a:p>
          <a:p>
            <a:r>
              <a:rPr lang="en-US" dirty="0"/>
              <a:t>For example, if A = { 1, 2, 3 }, then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P(A) = { ∅, { 1 }, { 2 }, { 3 }, { 1, 2 }, { 1, 3 }, { 2, 3 }, { 1, 2, 3 } } </a:t>
            </a:r>
          </a:p>
          <a:p>
            <a:pPr lvl="1"/>
            <a:endParaRPr lang="en-US" dirty="0"/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324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6BF3-0F9B-D8DB-A542-70A67FEF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3.2.1: Cardinality of a power set.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1AF9-2E0D-0A7A-E00F-B7694A7A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a finite set of cardinality n. Then the cardinality of the power set of A is 2</a:t>
            </a:r>
            <a:r>
              <a:rPr lang="en-US" baseline="30000" dirty="0"/>
              <a:t>n</a:t>
            </a:r>
            <a:r>
              <a:rPr lang="en-US" dirty="0"/>
              <a:t>, or |P(A)|=2</a:t>
            </a:r>
            <a:r>
              <a:rPr lang="en-US" baseline="30000" dirty="0"/>
              <a:t>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B504E-063E-EDD2-5A00-8F49E34A7A2E}"/>
                  </a:ext>
                </a:extLst>
              </p:cNvPr>
              <p:cNvSpPr txBox="1"/>
              <p:nvPr/>
            </p:nvSpPr>
            <p:spPr>
              <a:xfrm>
                <a:off x="4805619" y="6396335"/>
                <a:ext cx="738638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rows in a truth table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variables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B504E-063E-EDD2-5A00-8F49E34A7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19" y="6396335"/>
                <a:ext cx="7386381" cy="461665"/>
              </a:xfrm>
              <a:prstGeom prst="rect">
                <a:avLst/>
              </a:prstGeom>
              <a:blipFill>
                <a:blip r:embed="rId2"/>
                <a:stretch>
                  <a:fillRect l="-1201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0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1034-A00E-1CE0-CA12-98E7F8BD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Union and intersection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7C7A-2303-1B3F-3723-74771EC2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intersection of A and B, denoted </a:t>
            </a:r>
            <a:r>
              <a:rPr lang="en-US" dirty="0">
                <a:effectLst/>
              </a:rPr>
              <a:t>A ∩ B</a:t>
            </a:r>
            <a:r>
              <a:rPr lang="en-US" dirty="0"/>
              <a:t> and read "A intersect B", is the set of all elements that are elements of both A and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union of two sets, A and B, denoted </a:t>
            </a:r>
            <a:r>
              <a:rPr lang="en-US" dirty="0">
                <a:effectLst/>
              </a:rPr>
              <a:t>A ∪ B</a:t>
            </a:r>
            <a:r>
              <a:rPr lang="en-US" dirty="0"/>
              <a:t> and read "A union B", is the set of all elements that are elements of A or 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FA3E6-DE0E-C1A6-5E4C-94A4A8D9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5" y="5159829"/>
            <a:ext cx="2498863" cy="1698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0503F-A1BC-1D9F-91DD-7981B5842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0" y="2718027"/>
            <a:ext cx="2276669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64A96-6AA8-445F-FC6A-1C88E1E90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28" y="3049257"/>
            <a:ext cx="7772400" cy="886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2F838-858A-F581-CA4F-E8EC86110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80" y="5491059"/>
            <a:ext cx="7772400" cy="9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0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7608-9CF9-E880-5F48-187E7BB5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A93C-7CEC-CD6C-867A-43E754CF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complement of a set A, denoted </a:t>
            </a:r>
            <a:r>
              <a:rPr lang="en-US" dirty="0">
                <a:effectLst/>
              </a:rPr>
              <a:t>A,</a:t>
            </a:r>
            <a:r>
              <a:rPr lang="en-US" dirty="0"/>
              <a:t> is the set of all elements in </a:t>
            </a:r>
            <a:r>
              <a:rPr lang="en-US" i="1" dirty="0"/>
              <a:t>U</a:t>
            </a:r>
            <a:r>
              <a:rPr lang="en-US" dirty="0"/>
              <a:t> that are not elements of 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DFC9F-E300-B518-856F-CE01A215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3581400"/>
            <a:ext cx="599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Union: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	A or B or </a:t>
                </a:r>
                <a:r>
                  <a:rPr lang="en-US" b="1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Intersection: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3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Union: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A or B or </a:t>
                </a:r>
                <a:r>
                  <a:rPr lang="en-US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Intersection: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24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Union: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A or B or </a:t>
                </a:r>
                <a:r>
                  <a:rPr lang="en-US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Intersection:	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Difference: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	A minus B</a:t>
                </a:r>
              </a:p>
              <a:p>
                <a:pPr marL="0" indent="0">
                  <a:buNone/>
                </a:pPr>
                <a:r>
                  <a:rPr lang="en-US" dirty="0"/>
                  <a:t>	Symmetric Difference</a:t>
                </a:r>
              </a:p>
              <a:p>
                <a:pPr marL="0" indent="0">
                  <a:buNone/>
                </a:pPr>
                <a:r>
                  <a:rPr lang="en-US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  <p:pic>
        <p:nvPicPr>
          <p:cNvPr id="2050" name="Picture 2" descr="Understanding the Definition of Symmetric Difference">
            <a:extLst>
              <a:ext uri="{FF2B5EF4-FFF2-40B4-BE49-F238E27FC236}">
                <a16:creationId xmlns:a16="http://schemas.microsoft.com/office/drawing/2014/main" id="{9BBE6D62-75B3-0498-F56E-87637A71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58468"/>
            <a:ext cx="3497429" cy="169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53AD6-61BD-4DD3-94C0-B7888718FB34}"/>
              </a:ext>
            </a:extLst>
          </p:cNvPr>
          <p:cNvSpPr/>
          <p:nvPr/>
        </p:nvSpPr>
        <p:spPr>
          <a:xfrm>
            <a:off x="6294922" y="1557995"/>
            <a:ext cx="5717406" cy="40439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92E4-1FCA-4D50-9899-7CA50881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Union: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A or B or </a:t>
                </a:r>
                <a:r>
                  <a:rPr lang="en-US" i="1" dirty="0"/>
                  <a:t>both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Intersection:	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and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	A minus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Complement: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b="1" dirty="0"/>
                  <a:t>	Not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E8B99-0ECA-472C-B7F1-7CBDB45DB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05E80DD-B947-4C39-A711-213B53D3DF1E}"/>
              </a:ext>
            </a:extLst>
          </p:cNvPr>
          <p:cNvSpPr/>
          <p:nvPr/>
        </p:nvSpPr>
        <p:spPr>
          <a:xfrm>
            <a:off x="7213609" y="2055324"/>
            <a:ext cx="2836244" cy="2098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CCE77-1EAE-4FC9-BCD7-22468CC6FDAF}"/>
              </a:ext>
            </a:extLst>
          </p:cNvPr>
          <p:cNvSpPr/>
          <p:nvPr/>
        </p:nvSpPr>
        <p:spPr>
          <a:xfrm>
            <a:off x="8727157" y="3006122"/>
            <a:ext cx="2855770" cy="229388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800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403D6-F6DD-4FFB-9F15-25CDEB0CB0A4}"/>
              </a:ext>
            </a:extLst>
          </p:cNvPr>
          <p:cNvSpPr/>
          <p:nvPr/>
        </p:nvSpPr>
        <p:spPr>
          <a:xfrm>
            <a:off x="8727157" y="3006122"/>
            <a:ext cx="1322696" cy="114750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EEF220B3-35F1-4D96-B3AA-4603DC723293}"/>
              </a:ext>
            </a:extLst>
          </p:cNvPr>
          <p:cNvGrpSpPr/>
          <p:nvPr/>
        </p:nvGrpSpPr>
        <p:grpSpPr>
          <a:xfrm>
            <a:off x="7213609" y="2055324"/>
            <a:ext cx="4369318" cy="3244681"/>
            <a:chOff x="7366009" y="2207724"/>
            <a:chExt cx="4369318" cy="3244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F947B9-3499-40B0-B47E-9F91025C36B2}"/>
                </a:ext>
              </a:extLst>
            </p:cNvPr>
            <p:cNvSpPr/>
            <p:nvPr/>
          </p:nvSpPr>
          <p:spPr>
            <a:xfrm>
              <a:off x="7366009" y="2207724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8074E-6727-4CE3-8972-E8E903C4D529}"/>
                </a:ext>
              </a:extLst>
            </p:cNvPr>
            <p:cNvSpPr/>
            <p:nvPr/>
          </p:nvSpPr>
          <p:spPr>
            <a:xfrm>
              <a:off x="8879557" y="3158522"/>
              <a:ext cx="2855770" cy="229388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endParaRPr lang="en-US" dirty="0"/>
            </a:p>
            <a:p>
              <a:pPr algn="r"/>
              <a:r>
                <a:rPr lang="en-US" sz="48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6DEF2C57-E463-40B6-B028-DAFEBFCEE2A1}"/>
              </a:ext>
            </a:extLst>
          </p:cNvPr>
          <p:cNvSpPr/>
          <p:nvPr/>
        </p:nvSpPr>
        <p:spPr>
          <a:xfrm>
            <a:off x="8739200" y="3006122"/>
            <a:ext cx="1310653" cy="114750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 hidden="1">
            <a:extLst>
              <a:ext uri="{FF2B5EF4-FFF2-40B4-BE49-F238E27FC236}">
                <a16:creationId xmlns:a16="http://schemas.microsoft.com/office/drawing/2014/main" id="{A2A3C474-C0C5-4734-BB3A-20043F74D632}"/>
              </a:ext>
            </a:extLst>
          </p:cNvPr>
          <p:cNvGrpSpPr/>
          <p:nvPr/>
        </p:nvGrpSpPr>
        <p:grpSpPr>
          <a:xfrm>
            <a:off x="7213609" y="2052918"/>
            <a:ext cx="2848287" cy="2117557"/>
            <a:chOff x="7213609" y="2052918"/>
            <a:chExt cx="2848287" cy="2117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DAE775-A11A-4633-84BA-AE00EFC2F761}"/>
                </a:ext>
              </a:extLst>
            </p:cNvPr>
            <p:cNvSpPr/>
            <p:nvPr/>
          </p:nvSpPr>
          <p:spPr>
            <a:xfrm>
              <a:off x="7213609" y="2052918"/>
              <a:ext cx="2836244" cy="209830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A</a:t>
              </a:r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5F45-D410-414A-B776-39663F48E3D0}"/>
                </a:ext>
              </a:extLst>
            </p:cNvPr>
            <p:cNvSpPr/>
            <p:nvPr/>
          </p:nvSpPr>
          <p:spPr>
            <a:xfrm>
              <a:off x="8727157" y="3025372"/>
              <a:ext cx="1334739" cy="11451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4" name="Group 23" hidden="1">
            <a:extLst>
              <a:ext uri="{FF2B5EF4-FFF2-40B4-BE49-F238E27FC236}">
                <a16:creationId xmlns:a16="http://schemas.microsoft.com/office/drawing/2014/main" id="{2CC1B93D-2BCD-4D2D-9B1D-5F4DEC16C995}"/>
              </a:ext>
            </a:extLst>
          </p:cNvPr>
          <p:cNvGrpSpPr/>
          <p:nvPr/>
        </p:nvGrpSpPr>
        <p:grpSpPr>
          <a:xfrm>
            <a:off x="6316887" y="1557995"/>
            <a:ext cx="5695441" cy="4026550"/>
            <a:chOff x="6316887" y="1557995"/>
            <a:chExt cx="5695441" cy="40265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578230-F57A-4343-920C-8C0D73C1A96D}"/>
                </a:ext>
              </a:extLst>
            </p:cNvPr>
            <p:cNvSpPr/>
            <p:nvPr/>
          </p:nvSpPr>
          <p:spPr>
            <a:xfrm>
              <a:off x="6316887" y="1557995"/>
              <a:ext cx="5695441" cy="40265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Universe</a:t>
              </a:r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3" name="Rectangle 22" hidden="1">
              <a:extLst>
                <a:ext uri="{FF2B5EF4-FFF2-40B4-BE49-F238E27FC236}">
                  <a16:creationId xmlns:a16="http://schemas.microsoft.com/office/drawing/2014/main" id="{625B8D74-1A1E-4F6B-A07C-BE031A2E2D33}"/>
                </a:ext>
              </a:extLst>
            </p:cNvPr>
            <p:cNvSpPr/>
            <p:nvPr/>
          </p:nvSpPr>
          <p:spPr>
            <a:xfrm>
              <a:off x="8727157" y="3006122"/>
              <a:ext cx="2855770" cy="22938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endParaRPr lang="en-US" sz="3600" b="1" dirty="0"/>
            </a:p>
            <a:p>
              <a:pPr algn="r"/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3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D008-8DE5-4908-A120-1E34F8F3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&amp; Set Operators Compared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5E3B76-EB23-41AC-9D39-16560539B7B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9751811"/>
                  </p:ext>
                </p:extLst>
              </p:nvPr>
            </p:nvGraphicFramePr>
            <p:xfrm>
              <a:off x="267495" y="1895000"/>
              <a:ext cx="11657010" cy="306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5670">
                      <a:extLst>
                        <a:ext uri="{9D8B030D-6E8A-4147-A177-3AD203B41FA5}">
                          <a16:colId xmlns:a16="http://schemas.microsoft.com/office/drawing/2014/main" val="2918960939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4056827762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239705367"/>
                        </a:ext>
                      </a:extLst>
                    </a:gridCol>
                  </a:tblGrid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174818354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Intersection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100972472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Union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2003043161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endParaRPr lang="en-US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    </a:t>
                          </a:r>
                          <a:r>
                            <a:rPr lang="en-US" sz="2400" b="1" dirty="0"/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/>
                              </m:acc>
                            </m:oMath>
                          </a14:m>
                          <a:endParaRPr lang="en-US" b="1" dirty="0"/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endParaRPr lang="en-US" sz="2400" dirty="0"/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2838298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5E3B76-EB23-41AC-9D39-16560539B7B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9751811"/>
                  </p:ext>
                </p:extLst>
              </p:nvPr>
            </p:nvGraphicFramePr>
            <p:xfrm>
              <a:off x="267495" y="1895000"/>
              <a:ext cx="11657010" cy="306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5670">
                      <a:extLst>
                        <a:ext uri="{9D8B030D-6E8A-4147-A177-3AD203B41FA5}">
                          <a16:colId xmlns:a16="http://schemas.microsoft.com/office/drawing/2014/main" val="2918960939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4056827762"/>
                        </a:ext>
                      </a:extLst>
                    </a:gridCol>
                    <a:gridCol w="3885670">
                      <a:extLst>
                        <a:ext uri="{9D8B030D-6E8A-4147-A177-3AD203B41FA5}">
                          <a16:colId xmlns:a16="http://schemas.microsoft.com/office/drawing/2014/main" val="239705367"/>
                        </a:ext>
                      </a:extLst>
                    </a:gridCol>
                  </a:tblGrid>
                  <a:tr h="767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</a:t>
                          </a:r>
                        </a:p>
                      </a:txBody>
                      <a:tcPr marL="119135" marR="119135"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 marL="119135" marR="119135" anchor="b"/>
                    </a:tc>
                    <a:extLst>
                      <a:ext uri="{0D108BD9-81ED-4DB2-BD59-A6C34878D82A}">
                        <a16:rowId xmlns:a16="http://schemas.microsoft.com/office/drawing/2014/main" val="174818354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327" t="-103333" r="-200980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00327" t="-103333" r="-100980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200327" t="-103333" r="-98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724723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327" t="-200000" r="-200980" b="-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00327" t="-200000" r="-100980" b="-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200327" t="-200000" r="-980" b="-1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043161"/>
                      </a:ext>
                    </a:extLst>
                  </a:tr>
                  <a:tr h="767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327" t="-305000" r="-20098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100327" t="-305000" r="-10098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135" marR="119135" anchor="b">
                        <a:blipFill>
                          <a:blip r:embed="rId2"/>
                          <a:stretch>
                            <a:fillRect l="-200327" t="-305000" r="-980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298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48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3294751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  <a:p>
                          <a:r>
                            <a:rPr lang="en-US" sz="2000" dirty="0"/>
                            <a:t>x ∈ A but x ∉ B</a:t>
                          </a:r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3294751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1563" r="-422069" b="-24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2045" t="-1563" r="-280" b="-24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269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DEEC-A588-D2E8-E741-C0D618B1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0907-234D-9729-D1A8-F01189A2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4276191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752" r="-421523" b="-244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752" r="-269" b="-244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124074" r="-421523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2FE1171-5E8B-BD4A-299A-BB9DC04A3DE1}"/>
              </a:ext>
            </a:extLst>
          </p:cNvPr>
          <p:cNvSpPr/>
          <p:nvPr/>
        </p:nvSpPr>
        <p:spPr>
          <a:xfrm>
            <a:off x="10036629" y="2852057"/>
            <a:ext cx="1052058" cy="827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72CA2F-2D6C-B2BC-5C56-65C387CCFD3E}"/>
              </a:ext>
            </a:extLst>
          </p:cNvPr>
          <p:cNvSpPr/>
          <p:nvPr/>
        </p:nvSpPr>
        <p:spPr>
          <a:xfrm>
            <a:off x="10036629" y="2939142"/>
            <a:ext cx="740229" cy="6531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9287754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752" r="-421523" b="-244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752" r="-269" b="-244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331" t="-124074" r="-421523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1844" t="-124074" r="-269" b="-200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617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1CA-7114-4974-B867-746162E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Supersets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6819700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 or equal to </a:t>
                          </a:r>
                          <a:r>
                            <a:rPr lang="en-US" sz="2000" i="0" dirty="0"/>
                            <a:t>B"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2A9B36-8BBD-4748-9E9E-E0ED309F99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6819700"/>
                  </p:ext>
                </p:extLst>
              </p:nvPr>
            </p:nvGraphicFramePr>
            <p:xfrm>
              <a:off x="1103313" y="2052637"/>
              <a:ext cx="9580729" cy="27697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846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3218387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4523874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8067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1563" r="-422069" b="-25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2045" t="-1563" r="-280" b="-2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125000" r="-422069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2045" t="-125000" r="-280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229412" r="-422069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654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690" t="-323077" r="-422069" b="-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2"/>
                          <a:stretch>
                            <a:fillRect l="-112045" t="-323077" r="-280" b="-17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E96D65-8DEA-BE2F-C1F7-CF5ACC5E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6" y="4758544"/>
            <a:ext cx="4158343" cy="20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D000-430E-6424-C2DA-76078C65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BFFF-86E4-4FA4-4D5E-140AFFBF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a subset of B, denoted as </a:t>
            </a:r>
            <a:r>
              <a:rPr lang="en-US" dirty="0">
                <a:effectLst/>
              </a:rPr>
              <a:t>A ⊆ B</a:t>
            </a:r>
          </a:p>
          <a:p>
            <a:pPr lvl="1"/>
            <a:r>
              <a:rPr lang="en-US" dirty="0"/>
              <a:t>∅ ⊆ A ⊆ </a:t>
            </a:r>
            <a:r>
              <a:rPr lang="en-US" i="1" dirty="0"/>
              <a:t>U</a:t>
            </a:r>
            <a:endParaRPr lang="en-US" dirty="0">
              <a:effectLst/>
            </a:endParaRPr>
          </a:p>
          <a:p>
            <a:r>
              <a:rPr lang="en-US" dirty="0"/>
              <a:t>A = B if and only if A ⊆ B and B ⊆ A 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effectLst/>
              </a:rPr>
              <a:t>A ⊆ B</a:t>
            </a:r>
            <a:r>
              <a:rPr lang="en-US" dirty="0"/>
              <a:t> and there is an element of B that is not an element of A (i.e., </a:t>
            </a:r>
            <a:r>
              <a:rPr lang="en-US" dirty="0">
                <a:effectLst/>
              </a:rPr>
              <a:t>A ≠ B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A is a proper subset of B, denoted as </a:t>
            </a:r>
            <a:r>
              <a:rPr lang="en-US" dirty="0">
                <a:effectLst/>
              </a:rPr>
              <a:t>A ⊂ 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868F7-D2CC-1EAF-258B-D0C22022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642" y="152400"/>
            <a:ext cx="26416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018C9-68DC-DD47-7AA4-AB1A2581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00" y="1600200"/>
            <a:ext cx="4164643" cy="20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7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CF44-B2F1-2E0F-58DC-71A37276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8A46-F780-C490-C71D-CA71C240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D67EC-F5F5-87EA-1991-B538B73D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1828800"/>
            <a:ext cx="5854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1524-8119-C11B-AF9A-B3A315BE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F9000-9B22-FDE2-E590-12D8637F7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set of all subsets of a set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powerset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which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cardinality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   Why?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F9000-9B22-FDE2-E590-12D8637F7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4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84C-551E-7BE1-A8C5-3CA6E863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Some python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52D-D0B9-6156-BD25-19DCC936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Let A = {apple, banana, cherry, date}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A = {'apple', 'banana', 'cherry', 'date'}</a:t>
            </a:r>
          </a:p>
          <a:p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A={x:2&lt;x&lt;10}	A={x for x in range(3,10)</a:t>
            </a:r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16A2-86EA-7E59-1172-033F1E7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895E-676D-130B-6897-C7F2D87C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as a team on additional exercises: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3.1.4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3.3.1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3.4.3</a:t>
            </a:r>
          </a:p>
        </p:txBody>
      </p:sp>
    </p:spTree>
    <p:extLst>
      <p:ext uri="{BB962C8B-B14F-4D97-AF65-F5344CB8AC3E}">
        <p14:creationId xmlns:p14="http://schemas.microsoft.com/office/powerpoint/2010/main" val="4174175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255F-B6E0-2D2C-A225-10A7EED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822C-3BE6-720C-7BBA-921F7D26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10" y="201701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Define sets A, B and C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= {2, 4, 6, 8}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even and 0 &lt; x &lt; 10}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even and 0 &lt; x ≤ 10}</a:t>
            </a:r>
          </a:p>
          <a:p>
            <a:r>
              <a:rPr lang="en-US" dirty="0"/>
              <a:t>Indicate whether each statement about the sets A, B and C is true or false.</a:t>
            </a:r>
          </a:p>
          <a:p>
            <a:r>
              <a:rPr lang="en-US" dirty="0"/>
              <a:t>(a) A ⊆ B	 </a:t>
            </a:r>
          </a:p>
          <a:p>
            <a:r>
              <a:rPr lang="en-US" dirty="0"/>
              <a:t>(b) A ⊂ B	 </a:t>
            </a:r>
          </a:p>
          <a:p>
            <a:r>
              <a:rPr lang="en-US" dirty="0"/>
              <a:t>(c) A ⊆ C	</a:t>
            </a:r>
          </a:p>
          <a:p>
            <a:r>
              <a:rPr lang="en-US" dirty="0"/>
              <a:t>(d) A ⊂ C	 </a:t>
            </a:r>
          </a:p>
          <a:p>
            <a:r>
              <a:rPr lang="en-US" dirty="0"/>
              <a:t>(e) C ⊆ B	</a:t>
            </a:r>
          </a:p>
          <a:p>
            <a:r>
              <a:rPr lang="en-US" dirty="0"/>
              <a:t>(f) A = C	 </a:t>
            </a:r>
          </a:p>
          <a:p>
            <a:r>
              <a:rPr lang="en-US" dirty="0"/>
              <a:t>(g) A = B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31A8-E28F-79E8-1667-7095D52D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48" y="821346"/>
            <a:ext cx="4251251" cy="2391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2672DC-6EF0-0C30-7821-B27C7EC02B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2258197"/>
                  </p:ext>
                </p:extLst>
              </p:nvPr>
            </p:nvGraphicFramePr>
            <p:xfrm>
              <a:off x="4700588" y="3969682"/>
              <a:ext cx="7269329" cy="2724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9492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2441935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3432466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7304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 or equal to </a:t>
                          </a:r>
                          <a:r>
                            <a:rPr lang="en-US" sz="2000" i="0" dirty="0"/>
                            <a:t>B"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F2672DC-6EF0-0C30-7821-B27C7EC02B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2258197"/>
                  </p:ext>
                </p:extLst>
              </p:nvPr>
            </p:nvGraphicFramePr>
            <p:xfrm>
              <a:off x="4700588" y="3969682"/>
              <a:ext cx="7269329" cy="2724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9492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2441935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3432466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7304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r="-421818" b="-2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r="-369" b="-28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123404" r="-421818" b="-2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t="-123404" r="-369" b="-2531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190909" r="-421818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285714" r="-4218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t="-285714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594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255F-B6E0-2D2C-A225-10A7EED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822C-3BE6-720C-7BBA-921F7D26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 sets A, B and C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= {2, 4, 6, 8}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even and 0 &lt; x &lt; 10}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even and 0 &lt; x ≤ 10}</a:t>
            </a:r>
          </a:p>
          <a:p>
            <a:r>
              <a:rPr lang="en-US" dirty="0"/>
              <a:t>Indicate whether each statement about the sets A, B and C is true or false.</a:t>
            </a:r>
          </a:p>
          <a:p>
            <a:r>
              <a:rPr lang="en-US" dirty="0"/>
              <a:t>(a) A ⊆ B	True. Every element of A is also an element of B.</a:t>
            </a:r>
          </a:p>
          <a:p>
            <a:r>
              <a:rPr lang="en-US" dirty="0"/>
              <a:t>(b) A ⊂ B	False. A = B. There is no element of B that is not also an element of A. </a:t>
            </a:r>
          </a:p>
          <a:p>
            <a:r>
              <a:rPr lang="en-US" dirty="0"/>
              <a:t>(c) A ⊆ C	True. Every element of A is also an element of C. </a:t>
            </a:r>
          </a:p>
          <a:p>
            <a:r>
              <a:rPr lang="en-US" dirty="0"/>
              <a:t>(d) A ⊂ C	True. Every element of A is also an element of C. Also 10 ∈ C and 10 ∉ A.</a:t>
            </a:r>
          </a:p>
          <a:p>
            <a:r>
              <a:rPr lang="en-US" dirty="0"/>
              <a:t>(e) C ⊆ B	False. 10 ∈ C and 10 ∉ B.</a:t>
            </a:r>
          </a:p>
          <a:p>
            <a:r>
              <a:rPr lang="en-US" dirty="0"/>
              <a:t>(f) A = C	False. 10 ∈ C and 10 ∉ A.</a:t>
            </a:r>
          </a:p>
          <a:p>
            <a:r>
              <a:rPr lang="en-US" dirty="0"/>
              <a:t>(g) A = B	True. B = {2, 4, 6, 8}.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2B8BA-74CE-D89D-623C-9A4E888B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48" y="821346"/>
            <a:ext cx="4251251" cy="2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8903-962C-E115-724C-760CE50F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40488-822F-8FF3-D2BC-1186E615D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Vocabulary	Notation</a:t>
                </a:r>
              </a:p>
              <a:p>
                <a:pPr lvl="1"/>
                <a:r>
                  <a:rPr lang="en-US" dirty="0"/>
                  <a:t>Prepositions 	p, q, x, y</a:t>
                </a:r>
              </a:p>
              <a:p>
                <a:pPr lvl="1"/>
                <a:r>
                  <a:rPr lang="en-US" dirty="0"/>
                  <a:t>Predicates	P(x), P(q, p)</a:t>
                </a:r>
              </a:p>
              <a:p>
                <a:pPr lvl="1"/>
                <a:r>
                  <a:rPr lang="en-US" dirty="0"/>
                  <a:t>Quantifiers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Proofs</a:t>
                </a:r>
              </a:p>
              <a:p>
                <a:pPr lvl="1"/>
                <a:r>
                  <a:rPr lang="en-US" dirty="0"/>
                  <a:t>Truth Tables</a:t>
                </a:r>
              </a:p>
              <a:p>
                <a:pPr lvl="1"/>
                <a:r>
                  <a:rPr lang="en-US" dirty="0"/>
                  <a:t>Venn Diagrams</a:t>
                </a:r>
              </a:p>
              <a:p>
                <a:pPr lvl="1"/>
                <a:r>
                  <a:rPr lang="en-US" dirty="0"/>
                  <a:t>Laws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40488-822F-8FF3-D2BC-1186E615D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533675-C52B-2905-BB7B-D3B91435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0" y="1518444"/>
            <a:ext cx="4483100" cy="496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6E654-CE1B-7FD7-B2BF-B58FAEDC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750" y="365125"/>
            <a:ext cx="2524061" cy="3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9CD5-D2CC-0CDA-7699-AAD25445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91F7-1BB1-C82A-0BD4-EC71943B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Define the sets A, B, C, and D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= {-3, 0, 1, 4, 17}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 = {-12, -5, 1, 4, 6}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odd}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positive}</a:t>
            </a:r>
          </a:p>
          <a:p>
            <a:r>
              <a:rPr lang="en-US" dirty="0"/>
              <a:t>For each of the following set expressions, if the corresponding set is finite, express the set using roster notation. Otherwise, indicate that the set is infinite.</a:t>
            </a:r>
          </a:p>
          <a:p>
            <a:r>
              <a:rPr lang="en-US" dirty="0"/>
              <a:t>(a) A ∪ B</a:t>
            </a:r>
          </a:p>
          <a:p>
            <a:r>
              <a:rPr lang="en-US" dirty="0"/>
              <a:t>(b) A ∩ B</a:t>
            </a:r>
          </a:p>
          <a:p>
            <a:r>
              <a:rPr lang="en-US" dirty="0"/>
              <a:t>(c) A ∩ C</a:t>
            </a:r>
          </a:p>
          <a:p>
            <a:r>
              <a:rPr lang="en-US" dirty="0"/>
              <a:t>(d) A ∪ (B ∩ C)</a:t>
            </a:r>
          </a:p>
          <a:p>
            <a:r>
              <a:rPr lang="en-US" dirty="0"/>
              <a:t>(e) A ∩ B ∩ C</a:t>
            </a:r>
          </a:p>
          <a:p>
            <a:r>
              <a:rPr lang="en-US" dirty="0"/>
              <a:t>(f) A ∪ C</a:t>
            </a:r>
          </a:p>
          <a:p>
            <a:r>
              <a:rPr lang="en-US" dirty="0"/>
              <a:t>(g) (A ∪ B) ∩ C</a:t>
            </a:r>
          </a:p>
          <a:p>
            <a:r>
              <a:rPr lang="en-US" dirty="0"/>
              <a:t>(h) A ∪ (C ∩ 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86D78-DDA4-01B2-7B77-5716E6A2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89" y="733948"/>
            <a:ext cx="3994150" cy="21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3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9CD5-D2CC-0CDA-7699-AAD25445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91F7-1BB1-C82A-0BD4-EC71943B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Define the sets A, B, C, and D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= {-3, 0, 1, 4, 17}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 = {-12, -5, 1, 4, 6}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odd}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 = {x ∈ </a:t>
            </a:r>
            <a:r>
              <a:rPr lang="en-US" b="1" dirty="0">
                <a:effectLst/>
              </a:rPr>
              <a:t>Z</a:t>
            </a:r>
            <a:r>
              <a:rPr lang="en-US" dirty="0">
                <a:effectLst/>
              </a:rPr>
              <a:t>: x is positive}</a:t>
            </a:r>
          </a:p>
          <a:p>
            <a:r>
              <a:rPr lang="en-US" dirty="0"/>
              <a:t>For each of the following set expressions, if the corresponding set is finite, express the set using roster notation. Otherwise, indicate that the set is infinite.</a:t>
            </a:r>
          </a:p>
          <a:p>
            <a:r>
              <a:rPr lang="en-US" dirty="0"/>
              <a:t>(a) A ∪ B		{-12, -5, -3, 0, 1, 4, 6, 17}</a:t>
            </a:r>
          </a:p>
          <a:p>
            <a:r>
              <a:rPr lang="en-US" dirty="0"/>
              <a:t>(b) A ∩ B	{1, 4}</a:t>
            </a:r>
          </a:p>
          <a:p>
            <a:r>
              <a:rPr lang="en-US" dirty="0"/>
              <a:t>(c) A ∩ C		{-3, 1, 17}</a:t>
            </a:r>
          </a:p>
          <a:p>
            <a:r>
              <a:rPr lang="en-US" dirty="0"/>
              <a:t>(d) A ∪ (B ∩ C)	{-5, -3, 0, 1, 4, 17}</a:t>
            </a:r>
          </a:p>
          <a:p>
            <a:r>
              <a:rPr lang="en-US" dirty="0"/>
              <a:t>(e) A ∩ B ∩ C	{1}</a:t>
            </a:r>
          </a:p>
          <a:p>
            <a:r>
              <a:rPr lang="en-US" dirty="0"/>
              <a:t>(f) A ∪ C		Infinite</a:t>
            </a:r>
          </a:p>
          <a:p>
            <a:r>
              <a:rPr lang="en-US" dirty="0"/>
              <a:t>(g) (A ∪ B) ∩ C	{-5, -3, 1, 17}</a:t>
            </a:r>
          </a:p>
          <a:p>
            <a:r>
              <a:rPr lang="en-US" dirty="0"/>
              <a:t>(h) A ∪ (C ∩ D)	Infinite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23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1C3C-3E35-79DD-97B7-28ECAEB8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230A-34AB-6B22-0EE9-E9CCA25F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Define the following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= {x ∈ </a:t>
            </a:r>
            <a:r>
              <a:rPr lang="en-US" b="1" dirty="0"/>
              <a:t>Z</a:t>
            </a:r>
            <a:r>
              <a:rPr lang="en-US" dirty="0"/>
              <a:t>: x is a multiple of 3}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 = {3, 5, 7, 9}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 = {2, 3, 4, 5}</a:t>
            </a:r>
          </a:p>
          <a:p>
            <a:r>
              <a:rPr lang="en-US" dirty="0"/>
              <a:t>Indicate whether each statement is true or false.</a:t>
            </a:r>
          </a:p>
          <a:p>
            <a:r>
              <a:rPr lang="en-US" dirty="0"/>
              <a:t>(a) |B| = |C| </a:t>
            </a:r>
          </a:p>
          <a:p>
            <a:r>
              <a:rPr lang="en-US" dirty="0"/>
              <a:t>(b) |A ∩ B| = |A ∩ C| </a:t>
            </a:r>
          </a:p>
          <a:p>
            <a:r>
              <a:rPr lang="en-US" dirty="0"/>
              <a:t>(c) A ∩ C ⊆ A ∩ B </a:t>
            </a:r>
          </a:p>
          <a:p>
            <a:r>
              <a:rPr lang="en-US" dirty="0"/>
              <a:t>(d) C - B ⊆ </a:t>
            </a:r>
            <a:r>
              <a:rPr lang="en-US" dirty="0">
                <a:effectLst/>
              </a:rPr>
              <a:t>A</a:t>
            </a:r>
            <a:r>
              <a:rPr lang="en-US" dirty="0"/>
              <a:t> </a:t>
            </a:r>
          </a:p>
          <a:p>
            <a:r>
              <a:rPr lang="en-US" dirty="0"/>
              <a:t>(e) B ∪ C = {3, 5} </a:t>
            </a:r>
          </a:p>
          <a:p>
            <a:r>
              <a:rPr lang="en-US" dirty="0"/>
              <a:t>(f) 2 ∈ A ∪ C </a:t>
            </a:r>
          </a:p>
          <a:p>
            <a:r>
              <a:rPr lang="en-US" dirty="0"/>
              <a:t>(g) {2, 3} ∈ C </a:t>
            </a:r>
          </a:p>
          <a:p>
            <a:r>
              <a:rPr lang="en-US" dirty="0"/>
              <a:t>(h) {3} ∈ P(C) 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effectLst/>
              </a:rPr>
              <a:t>A</a:t>
            </a:r>
            <a:r>
              <a:rPr lang="en-US" dirty="0"/>
              <a:t> ∩ B ∩ C = ∅ </a:t>
            </a:r>
          </a:p>
          <a:p>
            <a:r>
              <a:rPr lang="en-US" dirty="0"/>
              <a:t>(j) ∅ ∈ A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7839E-1FE6-2774-027F-3F8F6ED5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8" y="216239"/>
            <a:ext cx="3994150" cy="2183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6F77BB-42FF-88AA-FF56-7966900970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865588"/>
                  </p:ext>
                </p:extLst>
              </p:nvPr>
            </p:nvGraphicFramePr>
            <p:xfrm>
              <a:off x="4700588" y="3969682"/>
              <a:ext cx="7269329" cy="2724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9492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2441935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3432466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7304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"B is </a:t>
                          </a:r>
                          <a:r>
                            <a:rPr lang="en-US" sz="2000" i="1" dirty="0"/>
                            <a:t>less than or equal to</a:t>
                          </a:r>
                          <a:r>
                            <a:rPr lang="en-US" sz="2000" i="0" dirty="0"/>
                            <a:t> A"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⊇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 or equal to </a:t>
                          </a:r>
                          <a:r>
                            <a:rPr lang="en-US" sz="2000" i="0" dirty="0"/>
                            <a:t>B"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6F77BB-42FF-88AA-FF56-7966900970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865588"/>
                  </p:ext>
                </p:extLst>
              </p:nvPr>
            </p:nvGraphicFramePr>
            <p:xfrm>
              <a:off x="4700588" y="3969682"/>
              <a:ext cx="7269329" cy="2724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94928">
                      <a:extLst>
                        <a:ext uri="{9D8B030D-6E8A-4147-A177-3AD203B41FA5}">
                          <a16:colId xmlns:a16="http://schemas.microsoft.com/office/drawing/2014/main" val="3247675725"/>
                        </a:ext>
                      </a:extLst>
                    </a:gridCol>
                    <a:gridCol w="2441935">
                      <a:extLst>
                        <a:ext uri="{9D8B030D-6E8A-4147-A177-3AD203B41FA5}">
                          <a16:colId xmlns:a16="http://schemas.microsoft.com/office/drawing/2014/main" val="754106853"/>
                        </a:ext>
                      </a:extLst>
                    </a:gridCol>
                    <a:gridCol w="3432466">
                      <a:extLst>
                        <a:ext uri="{9D8B030D-6E8A-4147-A177-3AD203B41FA5}">
                          <a16:colId xmlns:a16="http://schemas.microsoft.com/office/drawing/2014/main" val="2292679321"/>
                        </a:ext>
                      </a:extLst>
                    </a:gridCol>
                  </a:tblGrid>
                  <a:tr h="7304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r="-421818" b="-2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proper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r="-369" b="-28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746899"/>
                      </a:ext>
                    </a:extLst>
                  </a:tr>
                  <a:tr h="592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123404" r="-421818" b="-2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 is a subset of A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t="-123404" r="-369" b="-2531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22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190909" r="-421818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proper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"A is </a:t>
                          </a:r>
                          <a:r>
                            <a:rPr lang="en-US" sz="2000" i="1" dirty="0"/>
                            <a:t>greater than</a:t>
                          </a:r>
                          <a:r>
                            <a:rPr lang="en-US" sz="2000" i="0" dirty="0"/>
                            <a:t> B"  &gt;</a:t>
                          </a:r>
                          <a:endParaRPr lang="en-US" sz="20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7203027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909" t="-285714" r="-4218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 is a superset of B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11808" t="-285714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4357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F29422F-6BBD-A5C3-C8F1-BDE6131E0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886" y="1448732"/>
            <a:ext cx="4241801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9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7B3E-9A35-CB8E-DD80-6A01BD3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C1E0-C96A-0866-9507-197B06F7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Define the following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= {x ∈ </a:t>
            </a:r>
            <a:r>
              <a:rPr lang="en-US" b="1" dirty="0"/>
              <a:t>Z</a:t>
            </a:r>
            <a:r>
              <a:rPr lang="en-US" dirty="0"/>
              <a:t>: x is a multiple of 3}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 = {3, 5, 7, 9}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 = {2, 3, 4, 5}</a:t>
            </a:r>
          </a:p>
          <a:p>
            <a:r>
              <a:rPr lang="en-US" dirty="0"/>
              <a:t>Indicate whether each statement is true or false.</a:t>
            </a:r>
          </a:p>
          <a:p>
            <a:r>
              <a:rPr lang="en-US" dirty="0"/>
              <a:t>(a) |B| = |C| 		True </a:t>
            </a:r>
          </a:p>
          <a:p>
            <a:r>
              <a:rPr lang="en-US" dirty="0"/>
              <a:t>(b) |A ∩ B| = |A ∩ C| 	False </a:t>
            </a:r>
          </a:p>
          <a:p>
            <a:r>
              <a:rPr lang="en-US" dirty="0"/>
              <a:t>(c) A ∩ C ⊆ A ∩ B 		True </a:t>
            </a:r>
          </a:p>
          <a:p>
            <a:r>
              <a:rPr lang="en-US" dirty="0"/>
              <a:t>(d) C - B ⊆ </a:t>
            </a:r>
            <a:r>
              <a:rPr lang="en-US" dirty="0">
                <a:effectLst/>
              </a:rPr>
              <a:t>A</a:t>
            </a:r>
            <a:r>
              <a:rPr lang="en-US" dirty="0"/>
              <a:t> 		True </a:t>
            </a:r>
          </a:p>
          <a:p>
            <a:r>
              <a:rPr lang="en-US" dirty="0"/>
              <a:t>(e) B ∪ C = {3, 5} 		False </a:t>
            </a:r>
          </a:p>
          <a:p>
            <a:r>
              <a:rPr lang="en-US" dirty="0"/>
              <a:t>(f) 2 ∈ A ∪ C 		True </a:t>
            </a:r>
          </a:p>
          <a:p>
            <a:r>
              <a:rPr lang="en-US" dirty="0"/>
              <a:t>(g) {2, 3} ∈ C 		False </a:t>
            </a:r>
          </a:p>
          <a:p>
            <a:r>
              <a:rPr lang="en-US" dirty="0"/>
              <a:t>(h) {3} ∈ P(C) 		True 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effectLst/>
              </a:rPr>
              <a:t>A</a:t>
            </a:r>
            <a:r>
              <a:rPr lang="en-US" dirty="0"/>
              <a:t> ∩ B ∩ C = ∅ 		False </a:t>
            </a:r>
          </a:p>
          <a:p>
            <a:r>
              <a:rPr lang="en-US" dirty="0"/>
              <a:t>(j) ∅ ∈ A 			False</a:t>
            </a:r>
          </a:p>
        </p:txBody>
      </p:sp>
    </p:spTree>
    <p:extLst>
      <p:ext uri="{BB962C8B-B14F-4D97-AF65-F5344CB8AC3E}">
        <p14:creationId xmlns:p14="http://schemas.microsoft.com/office/powerpoint/2010/main" val="2093402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16A2-86EA-7E59-1172-033F1E7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895E-676D-130B-6897-C7F2D87C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as a team.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3.1.1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3.1.2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3.1.4*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3.2.1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3.2.2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3.3.1*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3.4.3*</a:t>
            </a:r>
          </a:p>
          <a:p>
            <a:pPr marL="16002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3.4.4</a:t>
            </a:r>
          </a:p>
        </p:txBody>
      </p:sp>
    </p:spTree>
    <p:extLst>
      <p:ext uri="{BB962C8B-B14F-4D97-AF65-F5344CB8AC3E}">
        <p14:creationId xmlns:p14="http://schemas.microsoft.com/office/powerpoint/2010/main" val="190557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77B5-BEE2-4432-BAF2-046D7E2B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04A66-930A-49BB-A7B6-62080211D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4226" y="1600200"/>
                <a:ext cx="9253262" cy="480508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500" b="0" dirty="0"/>
                  <a:t>Negate the following: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3800" dirty="0"/>
                  <a:t>For quantifiers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¬∀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≡∃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600" dirty="0"/>
              </a:p>
              <a:p>
                <a:pPr marL="0" indent="0">
                  <a:buNone/>
                </a:pPr>
                <a:endParaRPr lang="en-US" sz="4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≡∀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04A66-930A-49BB-A7B6-62080211D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226" y="1600200"/>
                <a:ext cx="9253262" cy="4805082"/>
              </a:xfrm>
              <a:blipFill>
                <a:blip r:embed="rId2"/>
                <a:stretch>
                  <a:fillRect l="-1646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D5B7F-2056-42BA-A6B5-55EE3464906A}"/>
                  </a:ext>
                </a:extLst>
              </p:cNvPr>
              <p:cNvSpPr txBox="1"/>
              <p:nvPr/>
            </p:nvSpPr>
            <p:spPr>
              <a:xfrm>
                <a:off x="1084521" y="2313801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D5B7F-2056-42BA-A6B5-55EE3464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2313801"/>
                <a:ext cx="20765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23A234-0ADE-4EF5-90FF-DB7D63580A0A}"/>
                  </a:ext>
                </a:extLst>
              </p:cNvPr>
              <p:cNvSpPr txBox="1"/>
              <p:nvPr/>
            </p:nvSpPr>
            <p:spPr>
              <a:xfrm>
                <a:off x="1084521" y="3052020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23A234-0ADE-4EF5-90FF-DB7D6358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3052020"/>
                <a:ext cx="207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34A6C-06BC-43FB-A3BB-F5FBF899CB6F}"/>
                  </a:ext>
                </a:extLst>
              </p:cNvPr>
              <p:cNvSpPr txBox="1"/>
              <p:nvPr/>
            </p:nvSpPr>
            <p:spPr>
              <a:xfrm>
                <a:off x="3036382" y="2303127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34A6C-06BC-43FB-A3BB-F5FBF899C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82" y="2303127"/>
                <a:ext cx="16787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6C3E7-7CDC-4D22-AF1E-930C76233D23}"/>
                  </a:ext>
                </a:extLst>
              </p:cNvPr>
              <p:cNvSpPr txBox="1"/>
              <p:nvPr/>
            </p:nvSpPr>
            <p:spPr>
              <a:xfrm>
                <a:off x="3036382" y="3025290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6C3E7-7CDC-4D22-AF1E-930C76233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82" y="3025290"/>
                <a:ext cx="16787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3A63533-7568-2B26-C22F-8A7465C99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642" y="152400"/>
            <a:ext cx="26416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6B3CC-4208-864E-2D0B-0BF02CA24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572" y="4011192"/>
            <a:ext cx="3733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6CAE-3FC0-02D9-AE58-49258D6B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663A-4BE0-76F1-4874-1E577FFA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M(x, y): x is married to y. </a:t>
            </a:r>
            <a:br>
              <a:rPr lang="en-US" dirty="0"/>
            </a:br>
            <a:r>
              <a:rPr lang="en-US" dirty="0"/>
              <a:t>A(x): x is an adult.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∀x (A(x) → ∃y M(x, y))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∀x ∃y(A(x) → M(x, y)) </a:t>
            </a:r>
          </a:p>
          <a:p>
            <a:r>
              <a:rPr lang="en-US" dirty="0"/>
              <a:t>∀x ∃y(A(x) → M(x, y)) is not logically equivalent to </a:t>
            </a:r>
          </a:p>
          <a:p>
            <a:r>
              <a:rPr lang="en-US" dirty="0"/>
              <a:t>∃y ∀x(A(x) → M(x, y)).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93086-37D5-71FB-FF3A-36B1DE80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027906"/>
            <a:ext cx="6680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91BC-64AC-A2D0-39B7-3543364C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F497-6BD8-589E-0AC2-04BD81C61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Games: Othello, Clue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Data Mining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SW Maintenance – grep code</a:t>
            </a:r>
          </a:p>
          <a:p>
            <a:r>
              <a:rPr lang="en-US" dirty="0"/>
              <a:t>Software requirements</a:t>
            </a:r>
          </a:p>
          <a:p>
            <a:r>
              <a:rPr lang="en-US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796-958B-344F-863F-51F6190D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C1E8-BB21-715E-5D83-4274D963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Sets are like Prepositions</a:t>
            </a:r>
          </a:p>
          <a:p>
            <a:pPr lvl="1"/>
            <a:r>
              <a:rPr lang="en-US" dirty="0"/>
              <a:t>They are multiple true, false</a:t>
            </a:r>
          </a:p>
          <a:p>
            <a:pPr lvl="1"/>
            <a:r>
              <a:rPr lang="en-US" dirty="0"/>
              <a:t>p = 	preposition 	elements</a:t>
            </a:r>
          </a:p>
          <a:p>
            <a:pPr lvl="2"/>
            <a:r>
              <a:rPr lang="en-US" dirty="0"/>
              <a:t>Fred is in </a:t>
            </a:r>
            <a:r>
              <a:rPr lang="en-US" dirty="0" err="1"/>
              <a:t>ScoobyDo</a:t>
            </a:r>
            <a:endParaRPr lang="en-US" dirty="0"/>
          </a:p>
          <a:p>
            <a:pPr lvl="2"/>
            <a:r>
              <a:rPr lang="en-US" dirty="0"/>
              <a:t>Scrappy is in </a:t>
            </a:r>
            <a:r>
              <a:rPr lang="en-US" dirty="0" err="1"/>
              <a:t>ScoobyDo</a:t>
            </a:r>
            <a:endParaRPr lang="en-US" dirty="0"/>
          </a:p>
          <a:p>
            <a:pPr lvl="1"/>
            <a:r>
              <a:rPr lang="en-US" dirty="0"/>
              <a:t>P(x) = 	predicate	in a set</a:t>
            </a:r>
          </a:p>
          <a:p>
            <a:pPr lvl="2"/>
            <a:r>
              <a:rPr lang="en-US" dirty="0"/>
              <a:t>U(x)	x is the uncle of Dipper</a:t>
            </a:r>
          </a:p>
          <a:p>
            <a:pPr lvl="2"/>
            <a:r>
              <a:rPr lang="en-US" dirty="0"/>
              <a:t>R(x)	y is related to x</a:t>
            </a:r>
          </a:p>
          <a:p>
            <a:pPr lvl="1"/>
            <a:endParaRPr lang="en-US" dirty="0"/>
          </a:p>
          <a:p>
            <a:r>
              <a:rPr lang="en-US" dirty="0"/>
              <a:t>Sets are groups of values</a:t>
            </a:r>
          </a:p>
          <a:p>
            <a:pPr lvl="1"/>
            <a:r>
              <a:rPr lang="en-US" dirty="0"/>
              <a:t>SD =	{ Fred, Daphne, Velma, Shaggy}</a:t>
            </a:r>
          </a:p>
          <a:p>
            <a:pPr lvl="1"/>
            <a:r>
              <a:rPr lang="en-US" dirty="0"/>
              <a:t>GI = 	{ Gilligan, Skipper, Howells, Professor, Ginger, Mary Ann }</a:t>
            </a:r>
          </a:p>
          <a:p>
            <a:pPr lvl="1"/>
            <a:r>
              <a:rPr lang="en-US" dirty="0"/>
              <a:t>GF = 	{ </a:t>
            </a:r>
            <a:r>
              <a:rPr lang="en-US" dirty="0" err="1"/>
              <a:t>Grunkle</a:t>
            </a:r>
            <a:r>
              <a:rPr lang="en-US" dirty="0"/>
              <a:t> Stan, Mabel, Dipper, Wendy}</a:t>
            </a:r>
          </a:p>
          <a:p>
            <a:pPr lvl="1"/>
            <a:r>
              <a:rPr lang="en-US" dirty="0"/>
              <a:t>S = 	{ Homer, Marge, Bart, Lisa, Maggie}</a:t>
            </a:r>
          </a:p>
          <a:p>
            <a:r>
              <a:rPr lang="en-US" dirty="0"/>
              <a:t>We could use a set of prepositions</a:t>
            </a:r>
          </a:p>
          <a:p>
            <a:pPr lvl="1"/>
            <a:r>
              <a:rPr lang="en-US" dirty="0"/>
              <a:t>TV Shows = { SD, GI, G, S }</a:t>
            </a:r>
          </a:p>
          <a:p>
            <a:endParaRPr lang="en-US" dirty="0"/>
          </a:p>
        </p:txBody>
      </p:sp>
      <p:pic>
        <p:nvPicPr>
          <p:cNvPr id="1026" name="Picture 2" descr="The Longevity of 'Scooby-Doo': 50 Year Retrospective – Flip Screen">
            <a:extLst>
              <a:ext uri="{FF2B5EF4-FFF2-40B4-BE49-F238E27FC236}">
                <a16:creationId xmlns:a16="http://schemas.microsoft.com/office/drawing/2014/main" id="{6F4212D3-AD66-82F3-4160-545B9EDB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202" y="792161"/>
            <a:ext cx="208837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lligan's Island (Series) - TV Tropes">
            <a:extLst>
              <a:ext uri="{FF2B5EF4-FFF2-40B4-BE49-F238E27FC236}">
                <a16:creationId xmlns:a16="http://schemas.microsoft.com/office/drawing/2014/main" id="{A21F404C-4B37-D0BD-36A6-A6AA35BE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70" y="2329979"/>
            <a:ext cx="3006271" cy="204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me Video: Disney Gravity Falls">
            <a:extLst>
              <a:ext uri="{FF2B5EF4-FFF2-40B4-BE49-F238E27FC236}">
                <a16:creationId xmlns:a16="http://schemas.microsoft.com/office/drawing/2014/main" id="{945E7E97-A393-A6EB-8BFE-7E00F19D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737" y="4574269"/>
            <a:ext cx="2651680" cy="149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Simpsons | Rotten Tomatoes">
            <a:extLst>
              <a:ext uri="{FF2B5EF4-FFF2-40B4-BE49-F238E27FC236}">
                <a16:creationId xmlns:a16="http://schemas.microsoft.com/office/drawing/2014/main" id="{96FC12D2-BFE6-2AA9-D95B-E10BB55B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82" y="2089037"/>
            <a:ext cx="1523471" cy="228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2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04FC-9A80-2489-66BE-B71F76AF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89475-C22E-89E9-4895-7D1A42ABC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Membership</a:t>
                </a:r>
              </a:p>
              <a:p>
                <a:pPr lvl="1"/>
                <a:r>
                  <a:rPr lang="en-US" dirty="0"/>
                  <a:t>x ∈ X	x is a membership of set X</a:t>
                </a:r>
              </a:p>
              <a:p>
                <a:pPr lvl="1"/>
                <a:r>
                  <a:rPr lang="en-US" dirty="0"/>
                  <a:t>a ∈ A	a is a membership of set A</a:t>
                </a:r>
              </a:p>
              <a:p>
                <a:pPr marL="0" indent="0">
                  <a:buNone/>
                </a:pPr>
                <a:r>
                  <a:rPr lang="en-US" dirty="0"/>
                  <a:t>Typically, lower-case represents a value or subset of the upper-case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∉ A	a is not membership of set A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dirty="0"/>
                  <a:t>		empty set</a:t>
                </a:r>
              </a:p>
              <a:p>
                <a:r>
                  <a:rPr lang="en-US" dirty="0"/>
                  <a:t>|A|		cardinality	(count, size)</a:t>
                </a:r>
                <a:endParaRPr lang="en-US" sz="2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89475-C22E-89E9-4895-7D1A42ABC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8ABBA6-BF08-1D3B-F044-DAB5C025A218}"/>
              </a:ext>
            </a:extLst>
          </p:cNvPr>
          <p:cNvSpPr txBox="1"/>
          <p:nvPr/>
        </p:nvSpPr>
        <p:spPr>
          <a:xfrm>
            <a:off x="5257799" y="485393"/>
            <a:ext cx="6825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SD = { Fred, Daphne, Velma, Shaggy}</a:t>
            </a:r>
          </a:p>
          <a:p>
            <a:pPr lvl="1"/>
            <a:r>
              <a:rPr lang="en-US" dirty="0"/>
              <a:t>GI = { Gilligan, Skipper, Howells, Professor, Ginger, Mary Ann }</a:t>
            </a:r>
          </a:p>
          <a:p>
            <a:pPr lvl="1"/>
            <a:r>
              <a:rPr lang="en-US" dirty="0"/>
              <a:t>G = {</a:t>
            </a:r>
            <a:r>
              <a:rPr lang="en-US" dirty="0" err="1"/>
              <a:t>Grunkle</a:t>
            </a:r>
            <a:r>
              <a:rPr lang="en-US" dirty="0"/>
              <a:t> Stan, Mabel, Dipper, Wendy}</a:t>
            </a:r>
          </a:p>
          <a:p>
            <a:pPr lvl="1"/>
            <a:r>
              <a:rPr lang="en-US" dirty="0"/>
              <a:t>S = { Homer, Marge, Bart, Lisa, Maggie}</a:t>
            </a:r>
          </a:p>
        </p:txBody>
      </p:sp>
    </p:spTree>
    <p:extLst>
      <p:ext uri="{BB962C8B-B14F-4D97-AF65-F5344CB8AC3E}">
        <p14:creationId xmlns:p14="http://schemas.microsoft.com/office/powerpoint/2010/main" val="100735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CA4-607F-4EBA-AFF6-9CF30DB6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E2885-7F87-1040-6FAB-BE8D29D2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35" y="25391"/>
            <a:ext cx="4164643" cy="2082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8FC879-EC89-EAAB-F5FE-8B3B7FA60B7B}"/>
                  </a:ext>
                </a:extLst>
              </p:cNvPr>
              <p:cNvSpPr txBox="1"/>
              <p:nvPr/>
            </p:nvSpPr>
            <p:spPr>
              <a:xfrm>
                <a:off x="162726" y="2031255"/>
                <a:ext cx="696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8FC879-EC89-EAAB-F5FE-8B3B7FA60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6" y="2031255"/>
                <a:ext cx="69602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4659A-7BC9-BC35-430F-62BA7BF6B432}"/>
                  </a:ext>
                </a:extLst>
              </p:cNvPr>
              <p:cNvSpPr txBox="1"/>
              <p:nvPr/>
            </p:nvSpPr>
            <p:spPr>
              <a:xfrm>
                <a:off x="162726" y="4182665"/>
                <a:ext cx="7200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4659A-7BC9-BC35-430F-62BA7BF6B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6" y="4182665"/>
                <a:ext cx="72006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28BBBF-DBAB-7DAC-A3F5-E88C57974B61}"/>
                  </a:ext>
                </a:extLst>
              </p:cNvPr>
              <p:cNvSpPr txBox="1"/>
              <p:nvPr/>
            </p:nvSpPr>
            <p:spPr>
              <a:xfrm>
                <a:off x="168335" y="5258655"/>
                <a:ext cx="7088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28BBBF-DBAB-7DAC-A3F5-E88C5797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35" y="5258655"/>
                <a:ext cx="70884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BEAD2F2-9726-D4FF-3517-6EED776AE7C6}"/>
              </a:ext>
            </a:extLst>
          </p:cNvPr>
          <p:cNvSpPr txBox="1"/>
          <p:nvPr/>
        </p:nvSpPr>
        <p:spPr>
          <a:xfrm>
            <a:off x="1194226" y="2154366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Natural Numbers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27F69-9BA1-B959-9453-0BDCF277A8EE}"/>
              </a:ext>
            </a:extLst>
          </p:cNvPr>
          <p:cNvSpPr txBox="1"/>
          <p:nvPr/>
        </p:nvSpPr>
        <p:spPr>
          <a:xfrm>
            <a:off x="1196469" y="323007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Integers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489EFE-99AF-FBCE-90E2-BD6B3D3BBFCF}"/>
                  </a:ext>
                </a:extLst>
              </p:cNvPr>
              <p:cNvSpPr txBox="1"/>
              <p:nvPr/>
            </p:nvSpPr>
            <p:spPr>
              <a:xfrm>
                <a:off x="4604145" y="2154366"/>
                <a:ext cx="6424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1,2,3,4,…</m:t>
                        </m:r>
                      </m:e>
                    </m:d>
                  </m:oMath>
                </a14:m>
                <a:r>
                  <a:rPr lang="en-US" sz="2400" dirty="0"/>
                  <a:t> (although some people include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489EFE-99AF-FBCE-90E2-BD6B3D3B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145" y="2154366"/>
                <a:ext cx="6424708" cy="461665"/>
              </a:xfrm>
              <a:prstGeom prst="rect">
                <a:avLst/>
              </a:prstGeom>
              <a:blipFill>
                <a:blip r:embed="rId6"/>
                <a:stretch>
                  <a:fillRect t="-10526" r="-6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A1D67F-109E-2EBD-1EE8-792B0D4C45D4}"/>
                  </a:ext>
                </a:extLst>
              </p:cNvPr>
              <p:cNvSpPr txBox="1"/>
              <p:nvPr/>
            </p:nvSpPr>
            <p:spPr>
              <a:xfrm>
                <a:off x="4604145" y="3227030"/>
                <a:ext cx="3010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−2, −1, 0, 1,2,…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A1D67F-109E-2EBD-1EE8-792B0D4C4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145" y="3227030"/>
                <a:ext cx="3010761" cy="461665"/>
              </a:xfrm>
              <a:prstGeom prst="rect">
                <a:avLst/>
              </a:prstGeom>
              <a:blipFill>
                <a:blip r:embed="rId7"/>
                <a:stretch>
                  <a:fillRect l="-161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1425E68-2412-B2B8-A4E7-62FE19B43123}"/>
              </a:ext>
            </a:extLst>
          </p:cNvPr>
          <p:cNvSpPr txBox="1"/>
          <p:nvPr/>
        </p:nvSpPr>
        <p:spPr>
          <a:xfrm>
            <a:off x="1194226" y="430114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Rational numbers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19485B-9112-A95B-3CA4-A839E5698059}"/>
                  </a:ext>
                </a:extLst>
              </p:cNvPr>
              <p:cNvSpPr txBox="1"/>
              <p:nvPr/>
            </p:nvSpPr>
            <p:spPr>
              <a:xfrm>
                <a:off x="4604144" y="4299545"/>
                <a:ext cx="6626767" cy="9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Numbers that can be represented as a fraction, such as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19485B-9112-A95B-3CA4-A839E569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144" y="4299545"/>
                <a:ext cx="6626767" cy="983218"/>
              </a:xfrm>
              <a:prstGeom prst="rect">
                <a:avLst/>
              </a:prstGeom>
              <a:blipFill>
                <a:blip r:embed="rId8"/>
                <a:stretch>
                  <a:fillRect l="-1380" t="-493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7D28856-6A3A-7B2F-164B-05809DEE2BBD}"/>
              </a:ext>
            </a:extLst>
          </p:cNvPr>
          <p:cNvSpPr txBox="1"/>
          <p:nvPr/>
        </p:nvSpPr>
        <p:spPr>
          <a:xfrm>
            <a:off x="1194226" y="5372209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Real numbers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ACE1FE-5A91-403F-43FE-36882B75E30F}"/>
              </a:ext>
            </a:extLst>
          </p:cNvPr>
          <p:cNvSpPr txBox="1"/>
          <p:nvPr/>
        </p:nvSpPr>
        <p:spPr>
          <a:xfrm>
            <a:off x="4604144" y="5372209"/>
            <a:ext cx="6626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numbers that can be represented on a continuous number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8A5CD-CFDD-12AE-34E6-EF2C8E792615}"/>
                  </a:ext>
                </a:extLst>
              </p:cNvPr>
              <p:cNvSpPr txBox="1"/>
              <p:nvPr/>
            </p:nvSpPr>
            <p:spPr>
              <a:xfrm>
                <a:off x="204403" y="3106960"/>
                <a:ext cx="6367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8A5CD-CFDD-12AE-34E6-EF2C8E792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3" y="3106960"/>
                <a:ext cx="63671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FCB773-F368-48FA-7C2F-35E884CBC7A5}"/>
              </a:ext>
            </a:extLst>
          </p:cNvPr>
          <p:cNvSpPr txBox="1"/>
          <p:nvPr/>
        </p:nvSpPr>
        <p:spPr>
          <a:xfrm>
            <a:off x="0" y="6492875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some other nested sets?</a:t>
            </a:r>
          </a:p>
        </p:txBody>
      </p:sp>
    </p:spTree>
    <p:extLst>
      <p:ext uri="{BB962C8B-B14F-4D97-AF65-F5344CB8AC3E}">
        <p14:creationId xmlns:p14="http://schemas.microsoft.com/office/powerpoint/2010/main" val="16456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3852</TotalTime>
  <Words>2602</Words>
  <Application>Microsoft Macintosh PowerPoint</Application>
  <PresentationFormat>Widescreen</PresentationFormat>
  <Paragraphs>561</Paragraphs>
  <Slides>34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Menlo</vt:lpstr>
      <vt:lpstr>Office Theme</vt:lpstr>
      <vt:lpstr>CSE 280 Discrete Mathematics</vt:lpstr>
      <vt:lpstr>Review</vt:lpstr>
      <vt:lpstr>Review</vt:lpstr>
      <vt:lpstr>De Morgan's Laws</vt:lpstr>
      <vt:lpstr>Uniqueness</vt:lpstr>
      <vt:lpstr>Application</vt:lpstr>
      <vt:lpstr>Introduction to Sets</vt:lpstr>
      <vt:lpstr>Set Membership</vt:lpstr>
      <vt:lpstr>Some special sets</vt:lpstr>
      <vt:lpstr>Sets of Sets</vt:lpstr>
      <vt:lpstr>Theorem 3.2.1: Cardinality of a power set.  </vt:lpstr>
      <vt:lpstr>3.3 Union and intersection </vt:lpstr>
      <vt:lpstr>PowerPoint Presentation</vt:lpstr>
      <vt:lpstr>Sets</vt:lpstr>
      <vt:lpstr>Sets</vt:lpstr>
      <vt:lpstr>Sets</vt:lpstr>
      <vt:lpstr>Sets</vt:lpstr>
      <vt:lpstr>Logical &amp; Set Operators Compared</vt:lpstr>
      <vt:lpstr>Subsets and Supersets</vt:lpstr>
      <vt:lpstr>Subsets and Supersets</vt:lpstr>
      <vt:lpstr>Subsets and Supersets</vt:lpstr>
      <vt:lpstr>Subsets and Supersets</vt:lpstr>
      <vt:lpstr>PowerPoint Presentation</vt:lpstr>
      <vt:lpstr>Summary</vt:lpstr>
      <vt:lpstr>Powerset</vt:lpstr>
      <vt:lpstr>Some python examples</vt:lpstr>
      <vt:lpstr>PowerPoint Presentation</vt:lpstr>
      <vt:lpstr>3.1.4</vt:lpstr>
      <vt:lpstr>PowerPoint Presentation</vt:lpstr>
      <vt:lpstr>3.3.1</vt:lpstr>
      <vt:lpstr>3.3.1</vt:lpstr>
      <vt:lpstr>3.4.3</vt:lpstr>
      <vt:lpstr>3.4.3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2023-09-22T21:33:46Z</dcterms:created>
  <dcterms:modified xsi:type="dcterms:W3CDTF">2024-01-22T15:37:53Z</dcterms:modified>
</cp:coreProperties>
</file>