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381" r:id="rId3"/>
    <p:sldId id="368" r:id="rId4"/>
    <p:sldId id="351" r:id="rId5"/>
    <p:sldId id="322" r:id="rId6"/>
    <p:sldId id="363" r:id="rId7"/>
    <p:sldId id="357" r:id="rId8"/>
    <p:sldId id="360" r:id="rId9"/>
    <p:sldId id="367" r:id="rId10"/>
    <p:sldId id="373" r:id="rId11"/>
    <p:sldId id="366" r:id="rId12"/>
    <p:sldId id="370" r:id="rId13"/>
    <p:sldId id="371" r:id="rId14"/>
    <p:sldId id="372" r:id="rId15"/>
    <p:sldId id="374" r:id="rId16"/>
    <p:sldId id="364" r:id="rId17"/>
    <p:sldId id="375" r:id="rId18"/>
    <p:sldId id="382" r:id="rId19"/>
    <p:sldId id="378" r:id="rId20"/>
    <p:sldId id="379" r:id="rId21"/>
    <p:sldId id="380" r:id="rId22"/>
    <p:sldId id="383" r:id="rId23"/>
    <p:sldId id="361" r:id="rId24"/>
    <p:sldId id="376" r:id="rId25"/>
    <p:sldId id="377" r:id="rId26"/>
    <p:sldId id="362" r:id="rId27"/>
    <p:sldId id="3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FBB7AB-047D-E441-A821-CDE93A01C378}" v="69" dt="2023-09-25T13:08:00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6"/>
    <p:restoredTop sz="95865"/>
  </p:normalViewPr>
  <p:slideViewPr>
    <p:cSldViewPr snapToGrid="0">
      <p:cViewPr varScale="1">
        <p:scale>
          <a:sx n="101" d="100"/>
          <a:sy n="101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FBFBB7AB-047D-E441-A821-CDE93A01C378}"/>
    <pc:docChg chg="undo custSel addSld delSld modSld sldOrd">
      <pc:chgData name="Clements, William" userId="cbdb0636-a496-422a-8d40-98c53d494d26" providerId="ADAL" clId="{FBFBB7AB-047D-E441-A821-CDE93A01C378}" dt="2023-09-25T14:17:21.663" v="724" actId="20577"/>
      <pc:docMkLst>
        <pc:docMk/>
      </pc:docMkLst>
      <pc:sldChg chg="modSp mod">
        <pc:chgData name="Clements, William" userId="cbdb0636-a496-422a-8d40-98c53d494d26" providerId="ADAL" clId="{FBFBB7AB-047D-E441-A821-CDE93A01C378}" dt="2023-09-22T21:37:59.907" v="689" actId="20577"/>
        <pc:sldMkLst>
          <pc:docMk/>
          <pc:sldMk cId="613765634" sldId="256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613765634" sldId="256"/>
            <ac:spMk id="2" creationId="{99CE8B51-D3AE-6BD4-697B-60DCB2BE2526}"/>
          </ac:spMkLst>
        </pc:spChg>
        <pc:spChg chg="mod">
          <ac:chgData name="Clements, William" userId="cbdb0636-a496-422a-8d40-98c53d494d26" providerId="ADAL" clId="{FBFBB7AB-047D-E441-A821-CDE93A01C378}" dt="2023-09-22T21:37:59.907" v="689" actId="20577"/>
          <ac:spMkLst>
            <pc:docMk/>
            <pc:sldMk cId="613765634" sldId="256"/>
            <ac:spMk id="3" creationId="{96FB6DBF-8FB3-8877-1632-4023DF9410CF}"/>
          </ac:spMkLst>
        </pc:spChg>
      </pc:sldChg>
      <pc:sldChg chg="add del">
        <pc:chgData name="Clements, William" userId="cbdb0636-a496-422a-8d40-98c53d494d26" providerId="ADAL" clId="{FBFBB7AB-047D-E441-A821-CDE93A01C378}" dt="2023-09-22T14:44:22.121" v="627" actId="2696"/>
        <pc:sldMkLst>
          <pc:docMk/>
          <pc:sldMk cId="2193846637" sldId="308"/>
        </pc:sldMkLst>
      </pc:sldChg>
      <pc:sldChg chg="modSp">
        <pc:chgData name="Clements, William" userId="cbdb0636-a496-422a-8d40-98c53d494d26" providerId="ADAL" clId="{FBFBB7AB-047D-E441-A821-CDE93A01C378}" dt="2023-09-22T13:46:18.561" v="21"/>
        <pc:sldMkLst>
          <pc:docMk/>
          <pc:sldMk cId="2315229227" sldId="322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315229227" sldId="322"/>
            <ac:spMk id="2" creationId="{D35A77B5-BEE2-4432-BAF2-046D7E2B2F63}"/>
          </ac:spMkLst>
        </pc:spChg>
      </pc:sldChg>
      <pc:sldChg chg="modSp add">
        <pc:chgData name="Clements, William" userId="cbdb0636-a496-422a-8d40-98c53d494d26" providerId="ADAL" clId="{FBFBB7AB-047D-E441-A821-CDE93A01C378}" dt="2023-09-22T13:46:18.561" v="21"/>
        <pc:sldMkLst>
          <pc:docMk/>
          <pc:sldMk cId="3900631677" sldId="351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3900631677" sldId="351"/>
            <ac:spMk id="2" creationId="{A076FE50-2BD3-445A-BFC5-BB2579012090}"/>
          </ac:spMkLst>
        </pc:spChg>
      </pc:sldChg>
      <pc:sldChg chg="modSp mod">
        <pc:chgData name="Clements, William" userId="cbdb0636-a496-422a-8d40-98c53d494d26" providerId="ADAL" clId="{FBFBB7AB-047D-E441-A821-CDE93A01C378}" dt="2023-09-22T14:47:14.448" v="633" actId="1076"/>
        <pc:sldMkLst>
          <pc:docMk/>
          <pc:sldMk cId="2780935750" sldId="357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780935750" sldId="357"/>
            <ac:spMk id="2" creationId="{7EB0680C-02A4-4E26-1F8C-CEEF85FBE51C}"/>
          </ac:spMkLst>
        </pc:spChg>
        <pc:picChg chg="mod">
          <ac:chgData name="Clements, William" userId="cbdb0636-a496-422a-8d40-98c53d494d26" providerId="ADAL" clId="{FBFBB7AB-047D-E441-A821-CDE93A01C378}" dt="2023-09-22T14:47:14.448" v="633" actId="1076"/>
          <ac:picMkLst>
            <pc:docMk/>
            <pc:sldMk cId="2780935750" sldId="357"/>
            <ac:picMk id="14" creationId="{3D57DAEF-38AD-A7F5-51E9-AA0BA0163BA2}"/>
          </ac:picMkLst>
        </pc:picChg>
      </pc:sldChg>
      <pc:sldChg chg="modSp del">
        <pc:chgData name="Clements, William" userId="cbdb0636-a496-422a-8d40-98c53d494d26" providerId="ADAL" clId="{FBFBB7AB-047D-E441-A821-CDE93A01C378}" dt="2023-09-22T14:24:32.033" v="238" actId="2696"/>
        <pc:sldMkLst>
          <pc:docMk/>
          <pc:sldMk cId="3807164050" sldId="358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3807164050" sldId="358"/>
            <ac:spMk id="2" creationId="{C19C0A54-61FE-24E8-AC54-CED21B583434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3807164050" sldId="358"/>
            <ac:spMk id="3" creationId="{68F5C46F-9A98-513F-2347-17373E380E22}"/>
          </ac:spMkLst>
        </pc:spChg>
      </pc:sldChg>
      <pc:sldChg chg="modSp del mod ord modShow">
        <pc:chgData name="Clements, William" userId="cbdb0636-a496-422a-8d40-98c53d494d26" providerId="ADAL" clId="{FBFBB7AB-047D-E441-A821-CDE93A01C378}" dt="2023-09-22T21:38:12.463" v="690" actId="2696"/>
        <pc:sldMkLst>
          <pc:docMk/>
          <pc:sldMk cId="4018212274" sldId="359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4018212274" sldId="359"/>
            <ac:spMk id="2" creationId="{7EB0680C-02A4-4E26-1F8C-CEEF85FBE51C}"/>
          </ac:spMkLst>
        </pc:spChg>
      </pc:sldChg>
      <pc:sldChg chg="modSp add mod">
        <pc:chgData name="Clements, William" userId="cbdb0636-a496-422a-8d40-98c53d494d26" providerId="ADAL" clId="{FBFBB7AB-047D-E441-A821-CDE93A01C378}" dt="2023-09-22T14:28:14.791" v="252" actId="6549"/>
        <pc:sldMkLst>
          <pc:docMk/>
          <pc:sldMk cId="105366611" sldId="360"/>
        </pc:sldMkLst>
        <pc:spChg chg="mod">
          <ac:chgData name="Clements, William" userId="cbdb0636-a496-422a-8d40-98c53d494d26" providerId="ADAL" clId="{FBFBB7AB-047D-E441-A821-CDE93A01C378}" dt="2023-09-22T14:28:14.791" v="252" actId="6549"/>
          <ac:spMkLst>
            <pc:docMk/>
            <pc:sldMk cId="105366611" sldId="360"/>
            <ac:spMk id="3" creationId="{E8625899-5F19-4D51-AD1F-7EF7A498666A}"/>
          </ac:spMkLst>
        </pc:spChg>
      </pc:sldChg>
      <pc:sldChg chg="addSp modSp del mod">
        <pc:chgData name="Clements, William" userId="cbdb0636-a496-422a-8d40-98c53d494d26" providerId="ADAL" clId="{FBFBB7AB-047D-E441-A821-CDE93A01C378}" dt="2023-09-22T14:23:06.138" v="227" actId="2696"/>
        <pc:sldMkLst>
          <pc:docMk/>
          <pc:sldMk cId="1337777434" sldId="360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1337777434" sldId="360"/>
            <ac:spMk id="2" creationId="{E90DEA20-DB8D-418B-A9D0-01C6C1A5E3B1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1337777434" sldId="360"/>
            <ac:spMk id="3" creationId="{E8625899-5F19-4D51-AD1F-7EF7A498666A}"/>
          </ac:spMkLst>
        </pc:spChg>
        <pc:spChg chg="add mod">
          <ac:chgData name="Clements, William" userId="cbdb0636-a496-422a-8d40-98c53d494d26" providerId="ADAL" clId="{FBFBB7AB-047D-E441-A821-CDE93A01C378}" dt="2023-09-22T13:55:16.826" v="38" actId="1076"/>
          <ac:spMkLst>
            <pc:docMk/>
            <pc:sldMk cId="1337777434" sldId="360"/>
            <ac:spMk id="6" creationId="{02F6F9E4-A9B2-5F65-3285-2FF989D817DB}"/>
          </ac:spMkLst>
        </pc:spChg>
        <pc:picChg chg="add mod">
          <ac:chgData name="Clements, William" userId="cbdb0636-a496-422a-8d40-98c53d494d26" providerId="ADAL" clId="{FBFBB7AB-047D-E441-A821-CDE93A01C378}" dt="2023-09-22T13:55:11.655" v="37" actId="1076"/>
          <ac:picMkLst>
            <pc:docMk/>
            <pc:sldMk cId="1337777434" sldId="360"/>
            <ac:picMk id="4" creationId="{275FDC4C-E894-AE5F-CF0E-D6E2E0B44C6E}"/>
          </ac:picMkLst>
        </pc:picChg>
      </pc:sldChg>
      <pc:sldChg chg="modSp ord">
        <pc:chgData name="Clements, William" userId="cbdb0636-a496-422a-8d40-98c53d494d26" providerId="ADAL" clId="{FBFBB7AB-047D-E441-A821-CDE93A01C378}" dt="2023-09-22T14:39:08.452" v="571" actId="20578"/>
        <pc:sldMkLst>
          <pc:docMk/>
          <pc:sldMk cId="3091762943" sldId="361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3091762943" sldId="361"/>
            <ac:spMk id="2" creationId="{F9011F4D-1C45-30F9-8147-2A6FAF47875C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3091762943" sldId="361"/>
            <ac:spMk id="3" creationId="{1B79F8CB-E31F-040A-0688-F9D06C790680}"/>
          </ac:spMkLst>
        </pc:spChg>
      </pc:sldChg>
      <pc:sldChg chg="modSp mod modShow">
        <pc:chgData name="Clements, William" userId="cbdb0636-a496-422a-8d40-98c53d494d26" providerId="ADAL" clId="{FBFBB7AB-047D-E441-A821-CDE93A01C378}" dt="2023-09-22T14:50:30.529" v="668" actId="729"/>
        <pc:sldMkLst>
          <pc:docMk/>
          <pc:sldMk cId="2405890525" sldId="362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405890525" sldId="362"/>
            <ac:spMk id="2" creationId="{6728AF53-B5F9-EAF6-9FA6-015569708765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405890525" sldId="362"/>
            <ac:spMk id="3" creationId="{24AB63D9-9258-8185-DBE0-96767517826C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405890525" sldId="362"/>
            <ac:spMk id="4" creationId="{DFCB052D-5C13-EA7A-DE0B-2C339F626ADC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405890525" sldId="362"/>
            <ac:spMk id="5" creationId="{5A9E9466-07BA-536F-5743-9E6CB11359D4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405890525" sldId="362"/>
            <ac:spMk id="6" creationId="{ED8CFD13-9523-50F2-7328-DB11EB37ACF7}"/>
          </ac:spMkLst>
        </pc:spChg>
      </pc:sldChg>
      <pc:sldChg chg="modSp">
        <pc:chgData name="Clements, William" userId="cbdb0636-a496-422a-8d40-98c53d494d26" providerId="ADAL" clId="{FBFBB7AB-047D-E441-A821-CDE93A01C378}" dt="2023-09-22T13:46:18.561" v="21"/>
        <pc:sldMkLst>
          <pc:docMk/>
          <pc:sldMk cId="4040632910" sldId="363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4040632910" sldId="363"/>
            <ac:spMk id="2" creationId="{38329E38-3E0D-879B-44D6-9D24D5BD60D3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4040632910" sldId="363"/>
            <ac:spMk id="3" creationId="{196AF9BD-A0D6-B89D-8244-5A4EB59E6B92}"/>
          </ac:spMkLst>
        </pc:spChg>
      </pc:sldChg>
      <pc:sldChg chg="addSp delSp modSp mod ord">
        <pc:chgData name="Clements, William" userId="cbdb0636-a496-422a-8d40-98c53d494d26" providerId="ADAL" clId="{FBFBB7AB-047D-E441-A821-CDE93A01C378}" dt="2023-09-22T14:48:26.109" v="638" actId="14100"/>
        <pc:sldMkLst>
          <pc:docMk/>
          <pc:sldMk cId="3839296794" sldId="364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3839296794" sldId="364"/>
            <ac:spMk id="7" creationId="{D0BA9FA4-FAA8-8C29-AA56-A828BBB648D3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3839296794" sldId="364"/>
            <ac:spMk id="8" creationId="{C9F2791F-7C2A-2720-8D41-3F8125FA27EF}"/>
          </ac:spMkLst>
        </pc:spChg>
        <pc:picChg chg="add del mod">
          <ac:chgData name="Clements, William" userId="cbdb0636-a496-422a-8d40-98c53d494d26" providerId="ADAL" clId="{FBFBB7AB-047D-E441-A821-CDE93A01C378}" dt="2023-09-22T14:27:58.867" v="249" actId="21"/>
          <ac:picMkLst>
            <pc:docMk/>
            <pc:sldMk cId="3839296794" sldId="364"/>
            <ac:picMk id="2" creationId="{2BA752A1-0F80-B5F9-CCA1-0DF442942C28}"/>
          </ac:picMkLst>
        </pc:picChg>
        <pc:picChg chg="add del mod">
          <ac:chgData name="Clements, William" userId="cbdb0636-a496-422a-8d40-98c53d494d26" providerId="ADAL" clId="{FBFBB7AB-047D-E441-A821-CDE93A01C378}" dt="2023-09-22T14:30:26.366" v="308" actId="478"/>
          <ac:picMkLst>
            <pc:docMk/>
            <pc:sldMk cId="3839296794" sldId="364"/>
            <ac:picMk id="3" creationId="{1FCF18C9-49F5-3B36-D7B4-DDC809B83FEE}"/>
          </ac:picMkLst>
        </pc:picChg>
        <pc:picChg chg="add mod">
          <ac:chgData name="Clements, William" userId="cbdb0636-a496-422a-8d40-98c53d494d26" providerId="ADAL" clId="{FBFBB7AB-047D-E441-A821-CDE93A01C378}" dt="2023-09-22T14:48:18.735" v="637" actId="1076"/>
          <ac:picMkLst>
            <pc:docMk/>
            <pc:sldMk cId="3839296794" sldId="364"/>
            <ac:picMk id="4" creationId="{18588617-D119-5E0C-8A65-95556C44290F}"/>
          </ac:picMkLst>
        </pc:picChg>
        <pc:picChg chg="del mod">
          <ac:chgData name="Clements, William" userId="cbdb0636-a496-422a-8d40-98c53d494d26" providerId="ADAL" clId="{FBFBB7AB-047D-E441-A821-CDE93A01C378}" dt="2023-09-22T14:27:52.837" v="246" actId="21"/>
          <ac:picMkLst>
            <pc:docMk/>
            <pc:sldMk cId="3839296794" sldId="364"/>
            <ac:picMk id="10" creationId="{BEB76B8A-455E-3346-E85F-7EAA5DA01836}"/>
          </ac:picMkLst>
        </pc:picChg>
        <pc:picChg chg="add mod">
          <ac:chgData name="Clements, William" userId="cbdb0636-a496-422a-8d40-98c53d494d26" providerId="ADAL" clId="{FBFBB7AB-047D-E441-A821-CDE93A01C378}" dt="2023-09-22T14:48:26.109" v="638" actId="14100"/>
          <ac:picMkLst>
            <pc:docMk/>
            <pc:sldMk cId="3839296794" sldId="364"/>
            <ac:picMk id="1026" creationId="{AF72CD72-C312-A299-9ED0-DAD8622C48CA}"/>
          </ac:picMkLst>
        </pc:picChg>
      </pc:sldChg>
      <pc:sldChg chg="modSp del ord">
        <pc:chgData name="Clements, William" userId="cbdb0636-a496-422a-8d40-98c53d494d26" providerId="ADAL" clId="{FBFBB7AB-047D-E441-A821-CDE93A01C378}" dt="2023-09-22T14:22:40.500" v="225" actId="2696"/>
        <pc:sldMkLst>
          <pc:docMk/>
          <pc:sldMk cId="2467087064" sldId="365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467087064" sldId="365"/>
            <ac:spMk id="2" creationId="{0DE694BC-7EA4-A207-FA0A-FC6C2F6F62BC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467087064" sldId="365"/>
            <ac:spMk id="3" creationId="{D201D9C6-62CF-E981-724E-6D6E4037923D}"/>
          </ac:spMkLst>
        </pc:spChg>
      </pc:sldChg>
      <pc:sldChg chg="add del">
        <pc:chgData name="Clements, William" userId="cbdb0636-a496-422a-8d40-98c53d494d26" providerId="ADAL" clId="{FBFBB7AB-047D-E441-A821-CDE93A01C378}" dt="2023-09-22T14:24:22.226" v="236" actId="2696"/>
        <pc:sldMkLst>
          <pc:docMk/>
          <pc:sldMk cId="2723496024" sldId="365"/>
        </pc:sldMkLst>
      </pc:sldChg>
      <pc:sldChg chg="modSp del mod">
        <pc:chgData name="Clements, William" userId="cbdb0636-a496-422a-8d40-98c53d494d26" providerId="ADAL" clId="{FBFBB7AB-047D-E441-A821-CDE93A01C378}" dt="2023-09-22T14:22:40.500" v="225" actId="2696"/>
        <pc:sldMkLst>
          <pc:docMk/>
          <pc:sldMk cId="2650555514" sldId="366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650555514" sldId="366"/>
            <ac:spMk id="2" creationId="{07D50C24-87A7-0A9D-87A8-2C1BE4C77D28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650555514" sldId="366"/>
            <ac:spMk id="3" creationId="{C227AE26-5CF7-8ABD-B9B5-69C9AA05EF52}"/>
          </ac:spMkLst>
        </pc:spChg>
        <pc:spChg chg="mod">
          <ac:chgData name="Clements, William" userId="cbdb0636-a496-422a-8d40-98c53d494d26" providerId="ADAL" clId="{FBFBB7AB-047D-E441-A821-CDE93A01C378}" dt="2023-09-22T14:12:53.230" v="102" actId="20577"/>
          <ac:spMkLst>
            <pc:docMk/>
            <pc:sldMk cId="2650555514" sldId="366"/>
            <ac:spMk id="4" creationId="{12ED8B94-A6EB-1353-4FA3-DEA7197DF2A8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650555514" sldId="366"/>
            <ac:spMk id="5" creationId="{6D19A3EB-289A-D4FB-6AF2-051AFF49B5F2}"/>
          </ac:spMkLst>
        </pc:spChg>
        <pc:spChg chg="mod">
          <ac:chgData name="Clements, William" userId="cbdb0636-a496-422a-8d40-98c53d494d26" providerId="ADAL" clId="{FBFBB7AB-047D-E441-A821-CDE93A01C378}" dt="2023-09-22T14:21:50.574" v="224" actId="20577"/>
          <ac:spMkLst>
            <pc:docMk/>
            <pc:sldMk cId="2650555514" sldId="366"/>
            <ac:spMk id="6" creationId="{DA98D361-7896-63BB-7738-6A4135CA4110}"/>
          </ac:spMkLst>
        </pc:spChg>
      </pc:sldChg>
      <pc:sldChg chg="add">
        <pc:chgData name="Clements, William" userId="cbdb0636-a496-422a-8d40-98c53d494d26" providerId="ADAL" clId="{FBFBB7AB-047D-E441-A821-CDE93A01C378}" dt="2023-09-22T14:22:55.306" v="226"/>
        <pc:sldMkLst>
          <pc:docMk/>
          <pc:sldMk cId="3603156388" sldId="366"/>
        </pc:sldMkLst>
      </pc:sldChg>
      <pc:sldChg chg="addSp delSp modSp mod ord modShow">
        <pc:chgData name="Clements, William" userId="cbdb0636-a496-422a-8d40-98c53d494d26" providerId="ADAL" clId="{FBFBB7AB-047D-E441-A821-CDE93A01C378}" dt="2023-09-22T13:46:42.904" v="28" actId="729"/>
        <pc:sldMkLst>
          <pc:docMk/>
          <pc:sldMk cId="4257107868" sldId="367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4257107868" sldId="367"/>
            <ac:spMk id="2" creationId="{39DDC0A2-AD74-9DF9-76CB-C1E4DB931A2B}"/>
          </ac:spMkLst>
        </pc:spChg>
        <pc:spChg chg="mod">
          <ac:chgData name="Clements, William" userId="cbdb0636-a496-422a-8d40-98c53d494d26" providerId="ADAL" clId="{FBFBB7AB-047D-E441-A821-CDE93A01C378}" dt="2023-09-22T13:46:32.736" v="25" actId="20577"/>
          <ac:spMkLst>
            <pc:docMk/>
            <pc:sldMk cId="4257107868" sldId="367"/>
            <ac:spMk id="3" creationId="{440B7594-2BB4-1E1E-0D28-0146562592A6}"/>
          </ac:spMkLst>
        </pc:spChg>
        <pc:spChg chg="add del mod">
          <ac:chgData name="Clements, William" userId="cbdb0636-a496-422a-8d40-98c53d494d26" providerId="ADAL" clId="{FBFBB7AB-047D-E441-A821-CDE93A01C378}" dt="2023-09-22T13:46:38.382" v="27"/>
          <ac:spMkLst>
            <pc:docMk/>
            <pc:sldMk cId="4257107868" sldId="367"/>
            <ac:spMk id="6" creationId="{A37DECB5-AD5E-B70C-53FE-FB6CCBA71C84}"/>
          </ac:spMkLst>
        </pc:spChg>
        <pc:graphicFrameChg chg="add mod">
          <ac:chgData name="Clements, William" userId="cbdb0636-a496-422a-8d40-98c53d494d26" providerId="ADAL" clId="{FBFBB7AB-047D-E441-A821-CDE93A01C378}" dt="2023-09-22T13:46:01.722" v="17" actId="1076"/>
          <ac:graphicFrameMkLst>
            <pc:docMk/>
            <pc:sldMk cId="4257107868" sldId="367"/>
            <ac:graphicFrameMk id="5" creationId="{B0C130FD-A11A-BE35-DDD4-FA4C266FF3B6}"/>
          </ac:graphicFrameMkLst>
        </pc:graphicFrameChg>
        <pc:picChg chg="add mod">
          <ac:chgData name="Clements, William" userId="cbdb0636-a496-422a-8d40-98c53d494d26" providerId="ADAL" clId="{FBFBB7AB-047D-E441-A821-CDE93A01C378}" dt="2023-09-22T13:35:05.904" v="2" actId="1076"/>
          <ac:picMkLst>
            <pc:docMk/>
            <pc:sldMk cId="4257107868" sldId="367"/>
            <ac:picMk id="4" creationId="{D4AE13A3-0829-8210-4442-3BAFCD04AF16}"/>
          </ac:picMkLst>
        </pc:picChg>
      </pc:sldChg>
      <pc:sldChg chg="addSp delSp modSp new mod ord">
        <pc:chgData name="Clements, William" userId="cbdb0636-a496-422a-8d40-98c53d494d26" providerId="ADAL" clId="{FBFBB7AB-047D-E441-A821-CDE93A01C378}" dt="2023-09-22T14:43:34.362" v="625" actId="478"/>
        <pc:sldMkLst>
          <pc:docMk/>
          <pc:sldMk cId="282130874" sldId="368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82130874" sldId="368"/>
            <ac:spMk id="2" creationId="{51038903-962C-E115-724C-760CE50FCE87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282130874" sldId="368"/>
            <ac:spMk id="3" creationId="{2DA40488-822F-8FF3-D2BC-1186E615DAB5}"/>
          </ac:spMkLst>
        </pc:spChg>
        <pc:graphicFrameChg chg="add del mod modGraphic">
          <ac:chgData name="Clements, William" userId="cbdb0636-a496-422a-8d40-98c53d494d26" providerId="ADAL" clId="{FBFBB7AB-047D-E441-A821-CDE93A01C378}" dt="2023-09-22T14:43:34.362" v="625" actId="478"/>
          <ac:graphicFrameMkLst>
            <pc:docMk/>
            <pc:sldMk cId="282130874" sldId="368"/>
            <ac:graphicFrameMk id="5" creationId="{19BF0754-B37D-4356-6DAC-B32772E72987}"/>
          </ac:graphicFrameMkLst>
        </pc:graphicFrameChg>
        <pc:picChg chg="add mod">
          <ac:chgData name="Clements, William" userId="cbdb0636-a496-422a-8d40-98c53d494d26" providerId="ADAL" clId="{FBFBB7AB-047D-E441-A821-CDE93A01C378}" dt="2023-09-22T13:37:36.560" v="9"/>
          <ac:picMkLst>
            <pc:docMk/>
            <pc:sldMk cId="282130874" sldId="368"/>
            <ac:picMk id="4" creationId="{58533675-C52B-2905-BB7B-D3B91435A191}"/>
          </ac:picMkLst>
        </pc:picChg>
        <pc:picChg chg="add mod">
          <ac:chgData name="Clements, William" userId="cbdb0636-a496-422a-8d40-98c53d494d26" providerId="ADAL" clId="{FBFBB7AB-047D-E441-A821-CDE93A01C378}" dt="2023-09-22T14:43:28.095" v="624" actId="1076"/>
          <ac:picMkLst>
            <pc:docMk/>
            <pc:sldMk cId="282130874" sldId="368"/>
            <ac:picMk id="6" creationId="{86B6E654-CE1B-7FD7-B2BF-B58FAEDC59DC}"/>
          </ac:picMkLst>
        </pc:picChg>
      </pc:sldChg>
      <pc:sldChg chg="addSp modSp new mod modShow">
        <pc:chgData name="Clements, William" userId="cbdb0636-a496-422a-8d40-98c53d494d26" providerId="ADAL" clId="{FBFBB7AB-047D-E441-A821-CDE93A01C378}" dt="2023-09-22T14:50:32.709" v="669" actId="729"/>
        <pc:sldMkLst>
          <pc:docMk/>
          <pc:sldMk cId="166747390" sldId="369"/>
        </pc:sldMkLst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166747390" sldId="369"/>
            <ac:spMk id="2" creationId="{6B422876-1C1B-ADE6-0152-869CC3C06F3C}"/>
          </ac:spMkLst>
        </pc:spChg>
        <pc:spChg chg="mod">
          <ac:chgData name="Clements, William" userId="cbdb0636-a496-422a-8d40-98c53d494d26" providerId="ADAL" clId="{FBFBB7AB-047D-E441-A821-CDE93A01C378}" dt="2023-09-22T13:46:18.561" v="21"/>
          <ac:spMkLst>
            <pc:docMk/>
            <pc:sldMk cId="166747390" sldId="369"/>
            <ac:spMk id="3" creationId="{801B97E7-7D0C-044A-F811-F26BEE7048A6}"/>
          </ac:spMkLst>
        </pc:spChg>
        <pc:spChg chg="add mod">
          <ac:chgData name="Clements, William" userId="cbdb0636-a496-422a-8d40-98c53d494d26" providerId="ADAL" clId="{FBFBB7AB-047D-E441-A821-CDE93A01C378}" dt="2023-09-22T14:45:32.268" v="632" actId="1076"/>
          <ac:spMkLst>
            <pc:docMk/>
            <pc:sldMk cId="166747390" sldId="369"/>
            <ac:spMk id="5" creationId="{F1D6AE85-662E-4D11-1EBF-1792EDFD528F}"/>
          </ac:spMkLst>
        </pc:spChg>
        <pc:spChg chg="add mod">
          <ac:chgData name="Clements, William" userId="cbdb0636-a496-422a-8d40-98c53d494d26" providerId="ADAL" clId="{FBFBB7AB-047D-E441-A821-CDE93A01C378}" dt="2023-09-22T14:45:27.989" v="631" actId="1076"/>
          <ac:spMkLst>
            <pc:docMk/>
            <pc:sldMk cId="166747390" sldId="369"/>
            <ac:spMk id="7" creationId="{6BFE1144-B89D-7041-C38C-AF35791F012B}"/>
          </ac:spMkLst>
        </pc:spChg>
      </pc:sldChg>
      <pc:sldChg chg="addSp delSp modSp add del mod">
        <pc:chgData name="Clements, William" userId="cbdb0636-a496-422a-8d40-98c53d494d26" providerId="ADAL" clId="{FBFBB7AB-047D-E441-A821-CDE93A01C378}" dt="2023-09-22T14:23:51.790" v="231" actId="2696"/>
        <pc:sldMkLst>
          <pc:docMk/>
          <pc:sldMk cId="1771320960" sldId="370"/>
        </pc:sldMkLst>
        <pc:spChg chg="del mod">
          <ac:chgData name="Clements, William" userId="cbdb0636-a496-422a-8d40-98c53d494d26" providerId="ADAL" clId="{FBFBB7AB-047D-E441-A821-CDE93A01C378}" dt="2023-09-22T13:58:17.140" v="43" actId="478"/>
          <ac:spMkLst>
            <pc:docMk/>
            <pc:sldMk cId="1771320960" sldId="370"/>
            <ac:spMk id="6" creationId="{02F6F9E4-A9B2-5F65-3285-2FF989D817DB}"/>
          </ac:spMkLst>
        </pc:spChg>
        <pc:picChg chg="del">
          <ac:chgData name="Clements, William" userId="cbdb0636-a496-422a-8d40-98c53d494d26" providerId="ADAL" clId="{FBFBB7AB-047D-E441-A821-CDE93A01C378}" dt="2023-09-22T13:58:11.722" v="41" actId="478"/>
          <ac:picMkLst>
            <pc:docMk/>
            <pc:sldMk cId="1771320960" sldId="370"/>
            <ac:picMk id="4" creationId="{275FDC4C-E894-AE5F-CF0E-D6E2E0B44C6E}"/>
          </ac:picMkLst>
        </pc:picChg>
        <pc:picChg chg="add mod">
          <ac:chgData name="Clements, William" userId="cbdb0636-a496-422a-8d40-98c53d494d26" providerId="ADAL" clId="{FBFBB7AB-047D-E441-A821-CDE93A01C378}" dt="2023-09-22T13:58:20.824" v="45" actId="1076"/>
          <ac:picMkLst>
            <pc:docMk/>
            <pc:sldMk cId="1771320960" sldId="370"/>
            <ac:picMk id="5" creationId="{306E8A2F-F4CD-837F-1E94-E1EF974566D1}"/>
          </ac:picMkLst>
        </pc:picChg>
      </pc:sldChg>
      <pc:sldChg chg="modSp add mod ord">
        <pc:chgData name="Clements, William" userId="cbdb0636-a496-422a-8d40-98c53d494d26" providerId="ADAL" clId="{FBFBB7AB-047D-E441-A821-CDE93A01C378}" dt="2023-09-22T14:24:20.090" v="235"/>
        <pc:sldMkLst>
          <pc:docMk/>
          <pc:sldMk cId="3772946950" sldId="370"/>
        </pc:sldMkLst>
        <pc:spChg chg="mod">
          <ac:chgData name="Clements, William" userId="cbdb0636-a496-422a-8d40-98c53d494d26" providerId="ADAL" clId="{FBFBB7AB-047D-E441-A821-CDE93A01C378}" dt="2023-09-22T14:24:20.090" v="235"/>
          <ac:spMkLst>
            <pc:docMk/>
            <pc:sldMk cId="3772946950" sldId="370"/>
            <ac:spMk id="2" creationId="{E90DEA20-DB8D-418B-A9D0-01C6C1A5E3B1}"/>
          </ac:spMkLst>
        </pc:spChg>
        <pc:spChg chg="mod">
          <ac:chgData name="Clements, William" userId="cbdb0636-a496-422a-8d40-98c53d494d26" providerId="ADAL" clId="{FBFBB7AB-047D-E441-A821-CDE93A01C378}" dt="2023-09-22T14:24:05.318" v="234" actId="6549"/>
          <ac:spMkLst>
            <pc:docMk/>
            <pc:sldMk cId="3772946950" sldId="370"/>
            <ac:spMk id="3" creationId="{E8625899-5F19-4D51-AD1F-7EF7A498666A}"/>
          </ac:spMkLst>
        </pc:spChg>
      </pc:sldChg>
      <pc:sldChg chg="addSp delSp modSp add del mod">
        <pc:chgData name="Clements, William" userId="cbdb0636-a496-422a-8d40-98c53d494d26" providerId="ADAL" clId="{FBFBB7AB-047D-E441-A821-CDE93A01C378}" dt="2023-09-22T14:25:09.708" v="239" actId="2696"/>
        <pc:sldMkLst>
          <pc:docMk/>
          <pc:sldMk cId="2149199647" sldId="371"/>
        </pc:sldMkLst>
        <pc:spChg chg="del">
          <ac:chgData name="Clements, William" userId="cbdb0636-a496-422a-8d40-98c53d494d26" providerId="ADAL" clId="{FBFBB7AB-047D-E441-A821-CDE93A01C378}" dt="2023-09-22T13:58:39.218" v="48" actId="478"/>
          <ac:spMkLst>
            <pc:docMk/>
            <pc:sldMk cId="2149199647" sldId="371"/>
            <ac:spMk id="6" creationId="{02F6F9E4-A9B2-5F65-3285-2FF989D817DB}"/>
          </ac:spMkLst>
        </pc:spChg>
        <pc:spChg chg="add del mod">
          <ac:chgData name="Clements, William" userId="cbdb0636-a496-422a-8d40-98c53d494d26" providerId="ADAL" clId="{FBFBB7AB-047D-E441-A821-CDE93A01C378}" dt="2023-09-22T14:01:14.341" v="61" actId="20577"/>
          <ac:spMkLst>
            <pc:docMk/>
            <pc:sldMk cId="2149199647" sldId="371"/>
            <ac:spMk id="8" creationId="{4FCF5B97-5B40-4098-5FE7-4771AB4D788A}"/>
          </ac:spMkLst>
        </pc:spChg>
        <pc:picChg chg="del">
          <ac:chgData name="Clements, William" userId="cbdb0636-a496-422a-8d40-98c53d494d26" providerId="ADAL" clId="{FBFBB7AB-047D-E441-A821-CDE93A01C378}" dt="2023-09-22T13:58:36.947" v="47" actId="478"/>
          <ac:picMkLst>
            <pc:docMk/>
            <pc:sldMk cId="2149199647" sldId="371"/>
            <ac:picMk id="4" creationId="{275FDC4C-E894-AE5F-CF0E-D6E2E0B44C6E}"/>
          </ac:picMkLst>
        </pc:picChg>
        <pc:picChg chg="add mod">
          <ac:chgData name="Clements, William" userId="cbdb0636-a496-422a-8d40-98c53d494d26" providerId="ADAL" clId="{FBFBB7AB-047D-E441-A821-CDE93A01C378}" dt="2023-09-22T13:59:40.902" v="50" actId="1076"/>
          <ac:picMkLst>
            <pc:docMk/>
            <pc:sldMk cId="2149199647" sldId="371"/>
            <ac:picMk id="5" creationId="{33E1CAC9-34EC-94A4-A27A-0776A8A93AD6}"/>
          </ac:picMkLst>
        </pc:picChg>
      </pc:sldChg>
      <pc:sldChg chg="modSp add mod">
        <pc:chgData name="Clements, William" userId="cbdb0636-a496-422a-8d40-98c53d494d26" providerId="ADAL" clId="{FBFBB7AB-047D-E441-A821-CDE93A01C378}" dt="2023-09-22T14:47:57.766" v="634" actId="6549"/>
        <pc:sldMkLst>
          <pc:docMk/>
          <pc:sldMk cId="3546471422" sldId="371"/>
        </pc:sldMkLst>
        <pc:spChg chg="mod">
          <ac:chgData name="Clements, William" userId="cbdb0636-a496-422a-8d40-98c53d494d26" providerId="ADAL" clId="{FBFBB7AB-047D-E441-A821-CDE93A01C378}" dt="2023-09-22T14:47:57.766" v="634" actId="6549"/>
          <ac:spMkLst>
            <pc:docMk/>
            <pc:sldMk cId="3546471422" sldId="371"/>
            <ac:spMk id="3" creationId="{E8625899-5F19-4D51-AD1F-7EF7A498666A}"/>
          </ac:spMkLst>
        </pc:spChg>
      </pc:sldChg>
      <pc:sldChg chg="modSp add mod">
        <pc:chgData name="Clements, William" userId="cbdb0636-a496-422a-8d40-98c53d494d26" providerId="ADAL" clId="{FBFBB7AB-047D-E441-A821-CDE93A01C378}" dt="2023-09-22T14:48:07.815" v="636" actId="6549"/>
        <pc:sldMkLst>
          <pc:docMk/>
          <pc:sldMk cId="2770324840" sldId="372"/>
        </pc:sldMkLst>
        <pc:spChg chg="mod">
          <ac:chgData name="Clements, William" userId="cbdb0636-a496-422a-8d40-98c53d494d26" providerId="ADAL" clId="{FBFBB7AB-047D-E441-A821-CDE93A01C378}" dt="2023-09-22T14:48:07.815" v="636" actId="6549"/>
          <ac:spMkLst>
            <pc:docMk/>
            <pc:sldMk cId="2770324840" sldId="372"/>
            <ac:spMk id="3" creationId="{E8625899-5F19-4D51-AD1F-7EF7A498666A}"/>
          </ac:spMkLst>
        </pc:spChg>
      </pc:sldChg>
      <pc:sldChg chg="addSp delSp modSp add del mod">
        <pc:chgData name="Clements, William" userId="cbdb0636-a496-422a-8d40-98c53d494d26" providerId="ADAL" clId="{FBFBB7AB-047D-E441-A821-CDE93A01C378}" dt="2023-09-22T14:25:09.708" v="239" actId="2696"/>
        <pc:sldMkLst>
          <pc:docMk/>
          <pc:sldMk cId="4106775004" sldId="372"/>
        </pc:sldMkLst>
        <pc:spChg chg="del">
          <ac:chgData name="Clements, William" userId="cbdb0636-a496-422a-8d40-98c53d494d26" providerId="ADAL" clId="{FBFBB7AB-047D-E441-A821-CDE93A01C378}" dt="2023-09-22T14:04:48.268" v="64" actId="478"/>
          <ac:spMkLst>
            <pc:docMk/>
            <pc:sldMk cId="4106775004" sldId="372"/>
            <ac:spMk id="6" creationId="{02F6F9E4-A9B2-5F65-3285-2FF989D817DB}"/>
          </ac:spMkLst>
        </pc:spChg>
        <pc:picChg chg="del">
          <ac:chgData name="Clements, William" userId="cbdb0636-a496-422a-8d40-98c53d494d26" providerId="ADAL" clId="{FBFBB7AB-047D-E441-A821-CDE93A01C378}" dt="2023-09-22T14:04:44.297" v="63" actId="478"/>
          <ac:picMkLst>
            <pc:docMk/>
            <pc:sldMk cId="4106775004" sldId="372"/>
            <ac:picMk id="4" creationId="{275FDC4C-E894-AE5F-CF0E-D6E2E0B44C6E}"/>
          </ac:picMkLst>
        </pc:picChg>
        <pc:picChg chg="add mod">
          <ac:chgData name="Clements, William" userId="cbdb0636-a496-422a-8d40-98c53d494d26" providerId="ADAL" clId="{FBFBB7AB-047D-E441-A821-CDE93A01C378}" dt="2023-09-22T14:06:13.653" v="66" actId="1076"/>
          <ac:picMkLst>
            <pc:docMk/>
            <pc:sldMk cId="4106775004" sldId="372"/>
            <ac:picMk id="5" creationId="{3F6D0E16-5970-9D27-A09F-0A863C4F7A79}"/>
          </ac:picMkLst>
        </pc:picChg>
      </pc:sldChg>
      <pc:sldChg chg="modSp new mod">
        <pc:chgData name="Clements, William" userId="cbdb0636-a496-422a-8d40-98c53d494d26" providerId="ADAL" clId="{FBFBB7AB-047D-E441-A821-CDE93A01C378}" dt="2023-09-22T14:49:01.251" v="639"/>
        <pc:sldMkLst>
          <pc:docMk/>
          <pc:sldMk cId="260319076" sldId="373"/>
        </pc:sldMkLst>
        <pc:spChg chg="mod">
          <ac:chgData name="Clements, William" userId="cbdb0636-a496-422a-8d40-98c53d494d26" providerId="ADAL" clId="{FBFBB7AB-047D-E441-A821-CDE93A01C378}" dt="2023-09-22T14:49:01.251" v="639"/>
          <ac:spMkLst>
            <pc:docMk/>
            <pc:sldMk cId="260319076" sldId="373"/>
            <ac:spMk id="2" creationId="{E11C505E-9C35-03F7-7969-0152B11A66DD}"/>
          </ac:spMkLst>
        </pc:spChg>
      </pc:sldChg>
      <pc:sldChg chg="modSp new mod">
        <pc:chgData name="Clements, William" userId="cbdb0636-a496-422a-8d40-98c53d494d26" providerId="ADAL" clId="{FBFBB7AB-047D-E441-A821-CDE93A01C378}" dt="2023-09-22T14:49:08.780" v="640"/>
        <pc:sldMkLst>
          <pc:docMk/>
          <pc:sldMk cId="2875348112" sldId="374"/>
        </pc:sldMkLst>
        <pc:spChg chg="mod">
          <ac:chgData name="Clements, William" userId="cbdb0636-a496-422a-8d40-98c53d494d26" providerId="ADAL" clId="{FBFBB7AB-047D-E441-A821-CDE93A01C378}" dt="2023-09-22T14:49:08.780" v="640"/>
          <ac:spMkLst>
            <pc:docMk/>
            <pc:sldMk cId="2875348112" sldId="374"/>
            <ac:spMk id="2" creationId="{0F0E6C85-F9F0-9D14-0CCB-961D5492EC7D}"/>
          </ac:spMkLst>
        </pc:spChg>
      </pc:sldChg>
      <pc:sldChg chg="addSp delSp modSp new mod">
        <pc:chgData name="Clements, William" userId="cbdb0636-a496-422a-8d40-98c53d494d26" providerId="ADAL" clId="{FBFBB7AB-047D-E441-A821-CDE93A01C378}" dt="2023-09-22T14:30:18.723" v="306" actId="1076"/>
        <pc:sldMkLst>
          <pc:docMk/>
          <pc:sldMk cId="3212713702" sldId="375"/>
        </pc:sldMkLst>
        <pc:spChg chg="mod">
          <ac:chgData name="Clements, William" userId="cbdb0636-a496-422a-8d40-98c53d494d26" providerId="ADAL" clId="{FBFBB7AB-047D-E441-A821-CDE93A01C378}" dt="2023-09-22T14:30:03.871" v="303" actId="20577"/>
          <ac:spMkLst>
            <pc:docMk/>
            <pc:sldMk cId="3212713702" sldId="375"/>
            <ac:spMk id="2" creationId="{67C266F7-660A-13EE-3995-E4A3842D2A9F}"/>
          </ac:spMkLst>
        </pc:spChg>
        <pc:spChg chg="add mod">
          <ac:chgData name="Clements, William" userId="cbdb0636-a496-422a-8d40-98c53d494d26" providerId="ADAL" clId="{FBFBB7AB-047D-E441-A821-CDE93A01C378}" dt="2023-09-22T14:28:39.231" v="254" actId="1076"/>
          <ac:spMkLst>
            <pc:docMk/>
            <pc:sldMk cId="3212713702" sldId="375"/>
            <ac:spMk id="7" creationId="{55962102-06F4-DCCF-88B8-CF7B950742B0}"/>
          </ac:spMkLst>
        </pc:spChg>
        <pc:picChg chg="add mod">
          <ac:chgData name="Clements, William" userId="cbdb0636-a496-422a-8d40-98c53d494d26" providerId="ADAL" clId="{FBFBB7AB-047D-E441-A821-CDE93A01C378}" dt="2023-09-22T14:30:18.723" v="306" actId="1076"/>
          <ac:picMkLst>
            <pc:docMk/>
            <pc:sldMk cId="3212713702" sldId="375"/>
            <ac:picMk id="4" creationId="{281FCB3C-7C66-A1CC-623C-9FC803E7BE34}"/>
          </ac:picMkLst>
        </pc:picChg>
        <pc:picChg chg="add mod">
          <ac:chgData name="Clements, William" userId="cbdb0636-a496-422a-8d40-98c53d494d26" providerId="ADAL" clId="{FBFBB7AB-047D-E441-A821-CDE93A01C378}" dt="2023-09-22T14:28:03.071" v="251" actId="1076"/>
          <ac:picMkLst>
            <pc:docMk/>
            <pc:sldMk cId="3212713702" sldId="375"/>
            <ac:picMk id="5" creationId="{C47431C2-460B-CF37-960C-4666C4D4C724}"/>
          </ac:picMkLst>
        </pc:picChg>
        <pc:cxnChg chg="add del">
          <ac:chgData name="Clements, William" userId="cbdb0636-a496-422a-8d40-98c53d494d26" providerId="ADAL" clId="{FBFBB7AB-047D-E441-A821-CDE93A01C378}" dt="2023-09-22T14:29:02.863" v="260" actId="11529"/>
          <ac:cxnSpMkLst>
            <pc:docMk/>
            <pc:sldMk cId="3212713702" sldId="375"/>
            <ac:cxnSpMk id="9" creationId="{2068762B-124A-0F97-6702-73A6A963B152}"/>
          </ac:cxnSpMkLst>
        </pc:cxnChg>
        <pc:cxnChg chg="add del mod">
          <ac:chgData name="Clements, William" userId="cbdb0636-a496-422a-8d40-98c53d494d26" providerId="ADAL" clId="{FBFBB7AB-047D-E441-A821-CDE93A01C378}" dt="2023-09-22T14:29:02.499" v="259"/>
          <ac:cxnSpMkLst>
            <pc:docMk/>
            <pc:sldMk cId="3212713702" sldId="375"/>
            <ac:cxnSpMk id="10" creationId="{ACD48D33-9E1B-D219-AB7F-65A897F6A6A9}"/>
          </ac:cxnSpMkLst>
        </pc:cxnChg>
        <pc:cxnChg chg="add">
          <ac:chgData name="Clements, William" userId="cbdb0636-a496-422a-8d40-98c53d494d26" providerId="ADAL" clId="{FBFBB7AB-047D-E441-A821-CDE93A01C378}" dt="2023-09-22T14:29:38.353" v="261" actId="11529"/>
          <ac:cxnSpMkLst>
            <pc:docMk/>
            <pc:sldMk cId="3212713702" sldId="375"/>
            <ac:cxnSpMk id="13" creationId="{37B4A8BD-DE2D-A343-9754-9AE81832CFD6}"/>
          </ac:cxnSpMkLst>
        </pc:cxnChg>
        <pc:cxnChg chg="add">
          <ac:chgData name="Clements, William" userId="cbdb0636-a496-422a-8d40-98c53d494d26" providerId="ADAL" clId="{FBFBB7AB-047D-E441-A821-CDE93A01C378}" dt="2023-09-22T14:29:48.933" v="262" actId="11529"/>
          <ac:cxnSpMkLst>
            <pc:docMk/>
            <pc:sldMk cId="3212713702" sldId="375"/>
            <ac:cxnSpMk id="15" creationId="{FABE5C13-59A6-9DF1-0316-803735A7609D}"/>
          </ac:cxnSpMkLst>
        </pc:cxnChg>
      </pc:sldChg>
      <pc:sldChg chg="modSp new mod">
        <pc:chgData name="Clements, William" userId="cbdb0636-a496-422a-8d40-98c53d494d26" providerId="ADAL" clId="{FBFBB7AB-047D-E441-A821-CDE93A01C378}" dt="2023-09-22T14:50:41.054" v="687" actId="5793"/>
        <pc:sldMkLst>
          <pc:docMk/>
          <pc:sldMk cId="3213703825" sldId="376"/>
        </pc:sldMkLst>
        <pc:spChg chg="mod">
          <ac:chgData name="Clements, William" userId="cbdb0636-a496-422a-8d40-98c53d494d26" providerId="ADAL" clId="{FBFBB7AB-047D-E441-A821-CDE93A01C378}" dt="2023-09-22T14:50:41.054" v="687" actId="5793"/>
          <ac:spMkLst>
            <pc:docMk/>
            <pc:sldMk cId="3213703825" sldId="376"/>
            <ac:spMk id="3" creationId="{53FE9B9E-F05E-1C63-CBA8-4FC60658A2B6}"/>
          </ac:spMkLst>
        </pc:spChg>
      </pc:sldChg>
      <pc:sldChg chg="modSp new mod modShow">
        <pc:chgData name="Clements, William" userId="cbdb0636-a496-422a-8d40-98c53d494d26" providerId="ADAL" clId="{FBFBB7AB-047D-E441-A821-CDE93A01C378}" dt="2023-09-22T14:50:28.325" v="667" actId="729"/>
        <pc:sldMkLst>
          <pc:docMk/>
          <pc:sldMk cId="1848067465" sldId="377"/>
        </pc:sldMkLst>
        <pc:spChg chg="mod">
          <ac:chgData name="Clements, William" userId="cbdb0636-a496-422a-8d40-98c53d494d26" providerId="ADAL" clId="{FBFBB7AB-047D-E441-A821-CDE93A01C378}" dt="2023-09-22T14:31:03.216" v="323" actId="20577"/>
          <ac:spMkLst>
            <pc:docMk/>
            <pc:sldMk cId="1848067465" sldId="377"/>
            <ac:spMk id="3" creationId="{C050354F-3FEE-C209-4A9A-4022410393F0}"/>
          </ac:spMkLst>
        </pc:spChg>
      </pc:sldChg>
      <pc:sldChg chg="addSp modSp new mod ord">
        <pc:chgData name="Clements, William" userId="cbdb0636-a496-422a-8d40-98c53d494d26" providerId="ADAL" clId="{FBFBB7AB-047D-E441-A821-CDE93A01C378}" dt="2023-09-22T14:50:02.492" v="666" actId="27636"/>
        <pc:sldMkLst>
          <pc:docMk/>
          <pc:sldMk cId="1520323218" sldId="378"/>
        </pc:sldMkLst>
        <pc:spChg chg="mod">
          <ac:chgData name="Clements, William" userId="cbdb0636-a496-422a-8d40-98c53d494d26" providerId="ADAL" clId="{FBFBB7AB-047D-E441-A821-CDE93A01C378}" dt="2023-09-22T14:31:21.515" v="325"/>
          <ac:spMkLst>
            <pc:docMk/>
            <pc:sldMk cId="1520323218" sldId="378"/>
            <ac:spMk id="2" creationId="{A189FF44-7146-7778-122A-01FFAEA4C0A7}"/>
          </ac:spMkLst>
        </pc:spChg>
        <pc:spChg chg="mod">
          <ac:chgData name="Clements, William" userId="cbdb0636-a496-422a-8d40-98c53d494d26" providerId="ADAL" clId="{FBFBB7AB-047D-E441-A821-CDE93A01C378}" dt="2023-09-22T14:50:02.492" v="666" actId="27636"/>
          <ac:spMkLst>
            <pc:docMk/>
            <pc:sldMk cId="1520323218" sldId="378"/>
            <ac:spMk id="3" creationId="{25CA57BC-CB63-97F8-3520-367A3D03A0E4}"/>
          </ac:spMkLst>
        </pc:spChg>
        <pc:picChg chg="add mod">
          <ac:chgData name="Clements, William" userId="cbdb0636-a496-422a-8d40-98c53d494d26" providerId="ADAL" clId="{FBFBB7AB-047D-E441-A821-CDE93A01C378}" dt="2023-09-22T14:33:45.791" v="431" actId="1076"/>
          <ac:picMkLst>
            <pc:docMk/>
            <pc:sldMk cId="1520323218" sldId="378"/>
            <ac:picMk id="4" creationId="{3F9F5697-D6D0-F1F4-4101-02D44493D1F9}"/>
          </ac:picMkLst>
        </pc:picChg>
      </pc:sldChg>
      <pc:sldChg chg="addSp delSp modSp add mod">
        <pc:chgData name="Clements, William" userId="cbdb0636-a496-422a-8d40-98c53d494d26" providerId="ADAL" clId="{FBFBB7AB-047D-E441-A821-CDE93A01C378}" dt="2023-09-22T14:39:33.708" v="576" actId="20577"/>
        <pc:sldMkLst>
          <pc:docMk/>
          <pc:sldMk cId="1039707055" sldId="379"/>
        </pc:sldMkLst>
        <pc:spChg chg="mod">
          <ac:chgData name="Clements, William" userId="cbdb0636-a496-422a-8d40-98c53d494d26" providerId="ADAL" clId="{FBFBB7AB-047D-E441-A821-CDE93A01C378}" dt="2023-09-22T14:39:33.708" v="576" actId="20577"/>
          <ac:spMkLst>
            <pc:docMk/>
            <pc:sldMk cId="1039707055" sldId="379"/>
            <ac:spMk id="3" creationId="{25CA57BC-CB63-97F8-3520-367A3D03A0E4}"/>
          </ac:spMkLst>
        </pc:spChg>
        <pc:spChg chg="add mod">
          <ac:chgData name="Clements, William" userId="cbdb0636-a496-422a-8d40-98c53d494d26" providerId="ADAL" clId="{FBFBB7AB-047D-E441-A821-CDE93A01C378}" dt="2023-09-22T14:38:05.877" v="545" actId="1076"/>
          <ac:spMkLst>
            <pc:docMk/>
            <pc:sldMk cId="1039707055" sldId="379"/>
            <ac:spMk id="6" creationId="{75EEE490-CAAE-4C9D-9AB6-F2E88A181A65}"/>
          </ac:spMkLst>
        </pc:spChg>
        <pc:picChg chg="del">
          <ac:chgData name="Clements, William" userId="cbdb0636-a496-422a-8d40-98c53d494d26" providerId="ADAL" clId="{FBFBB7AB-047D-E441-A821-CDE93A01C378}" dt="2023-09-22T14:37:41.179" v="493" actId="478"/>
          <ac:picMkLst>
            <pc:docMk/>
            <pc:sldMk cId="1039707055" sldId="379"/>
            <ac:picMk id="4" creationId="{3F9F5697-D6D0-F1F4-4101-02D44493D1F9}"/>
          </ac:picMkLst>
        </pc:picChg>
        <pc:picChg chg="add mod">
          <ac:chgData name="Clements, William" userId="cbdb0636-a496-422a-8d40-98c53d494d26" providerId="ADAL" clId="{FBFBB7AB-047D-E441-A821-CDE93A01C378}" dt="2023-09-22T14:37:43.981" v="495" actId="1076"/>
          <ac:picMkLst>
            <pc:docMk/>
            <pc:sldMk cId="1039707055" sldId="379"/>
            <ac:picMk id="5" creationId="{F2CEB03D-BC74-DB51-C998-BD6E0B3AEF5B}"/>
          </ac:picMkLst>
        </pc:picChg>
      </pc:sldChg>
      <pc:sldChg chg="addSp delSp modSp add mod">
        <pc:chgData name="Clements, William" userId="cbdb0636-a496-422a-8d40-98c53d494d26" providerId="ADAL" clId="{FBFBB7AB-047D-E441-A821-CDE93A01C378}" dt="2023-09-22T14:40:13.621" v="617" actId="1076"/>
        <pc:sldMkLst>
          <pc:docMk/>
          <pc:sldMk cId="3004706037" sldId="380"/>
        </pc:sldMkLst>
        <pc:spChg chg="mod">
          <ac:chgData name="Clements, William" userId="cbdb0636-a496-422a-8d40-98c53d494d26" providerId="ADAL" clId="{FBFBB7AB-047D-E441-A821-CDE93A01C378}" dt="2023-09-22T14:40:13.621" v="617" actId="1076"/>
          <ac:spMkLst>
            <pc:docMk/>
            <pc:sldMk cId="3004706037" sldId="380"/>
            <ac:spMk id="6" creationId="{75EEE490-CAAE-4C9D-9AB6-F2E88A181A65}"/>
          </ac:spMkLst>
        </pc:spChg>
        <pc:picChg chg="add mod">
          <ac:chgData name="Clements, William" userId="cbdb0636-a496-422a-8d40-98c53d494d26" providerId="ADAL" clId="{FBFBB7AB-047D-E441-A821-CDE93A01C378}" dt="2023-09-22T14:40:00.870" v="580" actId="1076"/>
          <ac:picMkLst>
            <pc:docMk/>
            <pc:sldMk cId="3004706037" sldId="380"/>
            <ac:picMk id="4" creationId="{9111FD81-CCF7-9DAF-8F66-2BCDA412D7D9}"/>
          </ac:picMkLst>
        </pc:picChg>
        <pc:picChg chg="del">
          <ac:chgData name="Clements, William" userId="cbdb0636-a496-422a-8d40-98c53d494d26" providerId="ADAL" clId="{FBFBB7AB-047D-E441-A821-CDE93A01C378}" dt="2023-09-22T14:39:58.117" v="578" actId="478"/>
          <ac:picMkLst>
            <pc:docMk/>
            <pc:sldMk cId="3004706037" sldId="380"/>
            <ac:picMk id="5" creationId="{F2CEB03D-BC74-DB51-C998-BD6E0B3AEF5B}"/>
          </ac:picMkLst>
        </pc:picChg>
      </pc:sldChg>
      <pc:sldChg chg="addSp delSp modSp new">
        <pc:chgData name="Clements, William" userId="cbdb0636-a496-422a-8d40-98c53d494d26" providerId="ADAL" clId="{FBFBB7AB-047D-E441-A821-CDE93A01C378}" dt="2023-09-22T14:41:58.975" v="620"/>
        <pc:sldMkLst>
          <pc:docMk/>
          <pc:sldMk cId="1840935096" sldId="381"/>
        </pc:sldMkLst>
        <pc:spChg chg="add del">
          <ac:chgData name="Clements, William" userId="cbdb0636-a496-422a-8d40-98c53d494d26" providerId="ADAL" clId="{FBFBB7AB-047D-E441-A821-CDE93A01C378}" dt="2023-09-22T14:41:58.975" v="620"/>
          <ac:spMkLst>
            <pc:docMk/>
            <pc:sldMk cId="1840935096" sldId="381"/>
            <ac:spMk id="3" creationId="{67A9EFF5-600E-83A9-2BED-5DC42770B238}"/>
          </ac:spMkLst>
        </pc:spChg>
        <pc:picChg chg="add del mod">
          <ac:chgData name="Clements, William" userId="cbdb0636-a496-422a-8d40-98c53d494d26" providerId="ADAL" clId="{FBFBB7AB-047D-E441-A821-CDE93A01C378}" dt="2023-09-22T14:41:58.975" v="620"/>
          <ac:picMkLst>
            <pc:docMk/>
            <pc:sldMk cId="1840935096" sldId="381"/>
            <ac:picMk id="4" creationId="{516FBC35-F8D8-E2CE-4ED6-3C54393E7FB2}"/>
          </ac:picMkLst>
        </pc:picChg>
      </pc:sldChg>
      <pc:sldChg chg="modSp new mod">
        <pc:chgData name="Clements, William" userId="cbdb0636-a496-422a-8d40-98c53d494d26" providerId="ADAL" clId="{FBFBB7AB-047D-E441-A821-CDE93A01C378}" dt="2023-09-22T14:49:21.431" v="663" actId="20577"/>
        <pc:sldMkLst>
          <pc:docMk/>
          <pc:sldMk cId="4118065678" sldId="382"/>
        </pc:sldMkLst>
        <pc:spChg chg="mod">
          <ac:chgData name="Clements, William" userId="cbdb0636-a496-422a-8d40-98c53d494d26" providerId="ADAL" clId="{FBFBB7AB-047D-E441-A821-CDE93A01C378}" dt="2023-09-22T14:49:21.431" v="663" actId="20577"/>
          <ac:spMkLst>
            <pc:docMk/>
            <pc:sldMk cId="4118065678" sldId="382"/>
            <ac:spMk id="2" creationId="{B78CC221-C12E-DEB2-7340-D1A4D1EDF59A}"/>
          </ac:spMkLst>
        </pc:spChg>
      </pc:sldChg>
      <pc:sldChg chg="addSp modSp new mod">
        <pc:chgData name="Clements, William" userId="cbdb0636-a496-422a-8d40-98c53d494d26" providerId="ADAL" clId="{FBFBB7AB-047D-E441-A821-CDE93A01C378}" dt="2023-09-25T14:17:21.663" v="724" actId="20577"/>
        <pc:sldMkLst>
          <pc:docMk/>
          <pc:sldMk cId="4095633224" sldId="383"/>
        </pc:sldMkLst>
        <pc:spChg chg="mod">
          <ac:chgData name="Clements, William" userId="cbdb0636-a496-422a-8d40-98c53d494d26" providerId="ADAL" clId="{FBFBB7AB-047D-E441-A821-CDE93A01C378}" dt="2023-09-25T13:54:51.033" v="718" actId="313"/>
          <ac:spMkLst>
            <pc:docMk/>
            <pc:sldMk cId="4095633224" sldId="383"/>
            <ac:spMk id="2" creationId="{6E406CAE-3FC0-02D9-AE58-49258D6BB165}"/>
          </ac:spMkLst>
        </pc:spChg>
        <pc:spChg chg="mod">
          <ac:chgData name="Clements, William" userId="cbdb0636-a496-422a-8d40-98c53d494d26" providerId="ADAL" clId="{FBFBB7AB-047D-E441-A821-CDE93A01C378}" dt="2023-09-25T14:17:21.663" v="724" actId="20577"/>
          <ac:spMkLst>
            <pc:docMk/>
            <pc:sldMk cId="4095633224" sldId="383"/>
            <ac:spMk id="3" creationId="{DC52663A-4BE0-76F1-4874-1E577FFAC1D3}"/>
          </ac:spMkLst>
        </pc:spChg>
        <pc:picChg chg="add mod">
          <ac:chgData name="Clements, William" userId="cbdb0636-a496-422a-8d40-98c53d494d26" providerId="ADAL" clId="{FBFBB7AB-047D-E441-A821-CDE93A01C378}" dt="2023-09-25T13:54:57.860" v="720" actId="1076"/>
          <ac:picMkLst>
            <pc:docMk/>
            <pc:sldMk cId="4095633224" sldId="383"/>
            <ac:picMk id="4" creationId="{A1493086-37D5-71FB-FF3A-36B1DE803D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F1F86-FA2A-C94A-A563-7752EE6E489D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8C6D3-8AED-0C4A-A4E9-85B3B0D67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8C6D3-8AED-0C4A-A4E9-85B3B0D67F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5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5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7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5066-7CD0-4F48-B9E3-53DF21D6332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3D1F-74BF-144C-98F0-DE5510800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0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0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0.png"/><Relationship Id="rId4" Type="http://schemas.openxmlformats.org/officeDocument/2006/relationships/image" Target="../media/image6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41.png"/><Relationship Id="rId18" Type="http://schemas.openxmlformats.org/officeDocument/2006/relationships/image" Target="../media/image9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image" Target="../media/image140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30.png"/><Relationship Id="rId5" Type="http://schemas.openxmlformats.org/officeDocument/2006/relationships/image" Target="../media/image170.png"/><Relationship Id="rId15" Type="http://schemas.openxmlformats.org/officeDocument/2006/relationships/image" Target="../media/image60.png"/><Relationship Id="rId10" Type="http://schemas.openxmlformats.org/officeDocument/2006/relationships/image" Target="../media/image29.png"/><Relationship Id="rId4" Type="http://schemas.openxmlformats.org/officeDocument/2006/relationships/image" Target="../media/image160.png"/><Relationship Id="rId9" Type="http://schemas.openxmlformats.org/officeDocument/2006/relationships/image" Target="../media/image251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8B51-D3AE-6BD4-697B-60DCB2BE2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B6DBF-8FB3-8877-1632-4023DF94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02 Day 3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Predicates &amp; Qualifiers 1.8-1.10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6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505E-9C35-03F7-7969-0152B11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31D9-5A6F-26FC-1B37-0064C523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0C24-87A7-0A9D-87A8-2C1BE4C7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Predicates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AE26-5CF7-8ABD-B9B5-69C9AA05E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ED8B94-A6EB-1353-4FA3-DEA7197DF2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ED8B94-A6EB-1353-4FA3-DEA7197DF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11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9A3EB-289A-D4FB-6AF2-051AFF49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D361-7896-63BB-7738-6A4135CA41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What is x and y?</a:t>
            </a:r>
          </a:p>
          <a:p>
            <a:pPr lvl="1"/>
            <a:r>
              <a:rPr lang="en-US" dirty="0"/>
              <a:t>Prepositions or Sets of values</a:t>
            </a:r>
          </a:p>
          <a:p>
            <a:r>
              <a:rPr lang="en-US" dirty="0"/>
              <a:t>Can be defined as a predicate statement?</a:t>
            </a:r>
          </a:p>
          <a:p>
            <a:pPr lvl="1"/>
            <a:r>
              <a:rPr lang="en-US" dirty="0"/>
              <a:t>Or as a truth table</a:t>
            </a:r>
          </a:p>
        </p:txBody>
      </p:sp>
    </p:spTree>
    <p:extLst>
      <p:ext uri="{BB962C8B-B14F-4D97-AF65-F5344CB8AC3E}">
        <p14:creationId xmlns:p14="http://schemas.microsoft.com/office/powerpoint/2010/main" val="360315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EA20-DB8D-418B-A9D0-01C6C1A5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Predicates – Truth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5899-5F19-4D51-AD1F-7EF7A49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E8A2F-F4CD-837F-1E94-E1EF9745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77" y="1537421"/>
            <a:ext cx="7772400" cy="51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4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EA20-DB8D-418B-A9D0-01C6C1A5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5899-5F19-4D51-AD1F-7EF7A49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1.8.2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1CAC9-34EC-94A4-A27A-0776A8A9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61" y="1550738"/>
            <a:ext cx="7772400" cy="2162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F5B97-5B40-4098-5FE7-4771AB4D788A}"/>
              </a:ext>
            </a:extLst>
          </p:cNvPr>
          <p:cNvSpPr txBox="1"/>
          <p:nvPr/>
        </p:nvSpPr>
        <p:spPr>
          <a:xfrm>
            <a:off x="4273061" y="371292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(a) ∃x ∀y P(x, y)</a:t>
            </a:r>
          </a:p>
          <a:p>
            <a:r>
              <a:rPr lang="en-US" dirty="0"/>
              <a:t>(b) ∃x ∀y Q(x, y)</a:t>
            </a:r>
          </a:p>
          <a:p>
            <a:r>
              <a:rPr lang="en-US" dirty="0"/>
              <a:t>(c) ∃y ∀x P(x, y)</a:t>
            </a:r>
          </a:p>
          <a:p>
            <a:r>
              <a:rPr lang="en-US" dirty="0"/>
              <a:t>(d) ∃x ∃y S(x, y)</a:t>
            </a:r>
          </a:p>
          <a:p>
            <a:r>
              <a:rPr lang="en-US" dirty="0"/>
              <a:t>(e) ∀x ∃y Q(x, y)</a:t>
            </a:r>
          </a:p>
          <a:p>
            <a:r>
              <a:rPr lang="en-US" dirty="0"/>
              <a:t>(f) ∀x ∃y P(x, y)</a:t>
            </a:r>
          </a:p>
          <a:p>
            <a:r>
              <a:rPr lang="en-US" dirty="0"/>
              <a:t>(g) ∀x ∀y P(x, y)</a:t>
            </a:r>
          </a:p>
          <a:p>
            <a:r>
              <a:rPr lang="en-US" dirty="0"/>
              <a:t>(h) ∃x ∃y Q(x, y)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∀x ∀y ¬S(x, y)</a:t>
            </a:r>
          </a:p>
        </p:txBody>
      </p:sp>
    </p:spTree>
    <p:extLst>
      <p:ext uri="{BB962C8B-B14F-4D97-AF65-F5344CB8AC3E}">
        <p14:creationId xmlns:p14="http://schemas.microsoft.com/office/powerpoint/2010/main" val="354647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EA20-DB8D-418B-A9D0-01C6C1A5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5899-5F19-4D51-AD1F-7EF7A49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 1.9.1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D0E16-5970-9D27-A09F-0A863C4F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414396"/>
            <a:ext cx="7772400" cy="51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C85-F9F0-9D14-0CCB-961D5492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 - Nested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2256-1781-2360-93BC-F3DD9E9B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BA9FA4-FAA8-8C29-AA56-A828BBB6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Law - Nested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2791F-7C2A-2720-8D41-3F8125FA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Examples of logical expressions with bounded variables. \(\forall x \exists y P(x,y)\) x and y are both bound. \(\forall x P(x,y)\) x is bound and y is free. \(\exists y \exists z T(x, y, z)\) y and z are bound. X is free.">
            <a:extLst>
              <a:ext uri="{FF2B5EF4-FFF2-40B4-BE49-F238E27FC236}">
                <a16:creationId xmlns:a16="http://schemas.microsoft.com/office/drawing/2014/main" id="{AF72CD72-C312-A299-9ED0-DAD8622C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3" y="2347546"/>
            <a:ext cx="6339840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588617-D119-5E0C-8A65-95556C44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715" y="4001294"/>
            <a:ext cx="3733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66F7-660A-13EE-3995-E4A3842D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from Single to Nested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81A5-887E-672C-EC90-FAB0E0BB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FCB3C-7C66-A1CC-623C-9FC803E7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3" y="187551"/>
            <a:ext cx="3733800" cy="2654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431C2-460B-CF37-960C-4666C4D4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3300"/>
            <a:ext cx="6502400" cy="276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62102-06F4-DCCF-88B8-CF7B950742B0}"/>
                  </a:ext>
                </a:extLst>
              </p:cNvPr>
              <p:cNvSpPr txBox="1"/>
              <p:nvPr/>
            </p:nvSpPr>
            <p:spPr>
              <a:xfrm>
                <a:off x="1041400" y="250567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962102-06F4-DCCF-88B8-CF7B95074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2505670"/>
                <a:ext cx="6096000" cy="923330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B4A8BD-DE2D-A343-9754-9AE81832CFD6}"/>
              </a:ext>
            </a:extLst>
          </p:cNvPr>
          <p:cNvCxnSpPr>
            <a:stCxn id="5" idx="1"/>
          </p:cNvCxnSpPr>
          <p:nvPr/>
        </p:nvCxnSpPr>
        <p:spPr>
          <a:xfrm>
            <a:off x="838200" y="4927600"/>
            <a:ext cx="650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E5C13-59A6-9DF1-0316-803735A7609D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4089400" y="3543300"/>
            <a:ext cx="0" cy="276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71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C221-C12E-DEB2-7340-D1A4D1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what we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8BA0-5254-6921-F2A4-67E562C5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FF44-7146-7778-122A-01FFAEA4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logic to express "everyone else"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57BC-CB63-97F8-3520-367A3D03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look at the M(x, y) = “x sent an email to y”</a:t>
            </a:r>
          </a:p>
          <a:p>
            <a:r>
              <a:rPr lang="en-US" dirty="0"/>
              <a:t>∀x ∀y M(x, y) </a:t>
            </a:r>
          </a:p>
          <a:p>
            <a:r>
              <a:rPr lang="en-US" dirty="0"/>
              <a:t>M(Fred, Fred) and M(Marge, Marge) = False</a:t>
            </a:r>
          </a:p>
          <a:p>
            <a:r>
              <a:rPr lang="en-US" dirty="0"/>
              <a:t>How do we get to be true?</a:t>
            </a:r>
          </a:p>
          <a:p>
            <a:endParaRPr lang="en-US" dirty="0"/>
          </a:p>
          <a:p>
            <a:pPr lvl="1"/>
            <a:r>
              <a:rPr lang="en-US" dirty="0"/>
              <a:t>∀x ∀y ((x ≠ y) → M(x, y)) </a:t>
            </a:r>
          </a:p>
          <a:p>
            <a:pPr lvl="1"/>
            <a:endParaRPr lang="en-US" dirty="0"/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"Everyone sent an email to someone else”</a:t>
            </a:r>
          </a:p>
          <a:p>
            <a:pPr lvl="1"/>
            <a:r>
              <a:rPr lang="en-US" dirty="0"/>
              <a:t>∀x ∃y M(x, y)</a:t>
            </a:r>
          </a:p>
          <a:p>
            <a:pPr lvl="1"/>
            <a:r>
              <a:rPr lang="en-US" dirty="0"/>
              <a:t>∀x ∃y ((x ≠ y) ∧ M(x, y)) where x=Sue</a:t>
            </a:r>
          </a:p>
          <a:p>
            <a:pPr lvl="1"/>
            <a:r>
              <a:rPr lang="en-US" dirty="0"/>
              <a:t>∀x ∃y ((x ≠ y) ∧ M(x, y)) T/F?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F5697-D6D0-F1F4-4101-02D44493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93" y="2904218"/>
            <a:ext cx="39751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2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8E44-E487-E209-6C59-B2C1C0F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EFF5-600E-83A9-2BED-5DC42770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3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FF44-7146-7778-122A-01FFAEA4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logic to express "everyone else"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57BC-CB63-97F8-3520-367A3D03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look at the M(x, y) = “x sent an email to y”</a:t>
            </a:r>
          </a:p>
          <a:p>
            <a:r>
              <a:rPr lang="en-US" dirty="0"/>
              <a:t>∀x ∀y M(x, y) </a:t>
            </a:r>
          </a:p>
          <a:p>
            <a:r>
              <a:rPr lang="en-US" dirty="0"/>
              <a:t>M(Fred, Fred) and M(Marge, Marge) = False</a:t>
            </a:r>
          </a:p>
          <a:p>
            <a:r>
              <a:rPr lang="en-US" dirty="0"/>
              <a:t>How do we get to be true?</a:t>
            </a:r>
          </a:p>
          <a:p>
            <a:endParaRPr lang="en-US" dirty="0"/>
          </a:p>
          <a:p>
            <a:pPr lvl="1"/>
            <a:r>
              <a:rPr lang="en-US" dirty="0"/>
              <a:t>∀x ∀y ((x ≠ y) → M(x, y)) </a:t>
            </a:r>
          </a:p>
          <a:p>
            <a:pPr lvl="1"/>
            <a:endParaRPr lang="en-US" dirty="0"/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"Everyone sent an email to someone else”</a:t>
            </a:r>
          </a:p>
          <a:p>
            <a:pPr lvl="1"/>
            <a:r>
              <a:rPr lang="en-US" dirty="0"/>
              <a:t>∀x ∃y M(x, y)</a:t>
            </a:r>
          </a:p>
          <a:p>
            <a:pPr lvl="1"/>
            <a:r>
              <a:rPr lang="en-US" dirty="0"/>
              <a:t>∀x ∃y ((x ≠ y) ∧ M(x, y)) where x=Sue</a:t>
            </a:r>
          </a:p>
          <a:p>
            <a:pPr lvl="1"/>
            <a:r>
              <a:rPr lang="en-US" dirty="0"/>
              <a:t>∀x ∃y ((x ≠ y) ∧ M(x, y)) T/F?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EB03D-BC74-DB51-C998-BD6E0B3A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985" y="3107872"/>
            <a:ext cx="3987800" cy="363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EEE490-CAAE-4C9D-9AB6-F2E88A181A65}"/>
              </a:ext>
            </a:extLst>
          </p:cNvPr>
          <p:cNvSpPr txBox="1"/>
          <p:nvPr/>
        </p:nvSpPr>
        <p:spPr>
          <a:xfrm>
            <a:off x="7856010" y="2738540"/>
            <a:ext cx="437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change the Predication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103970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FF44-7146-7778-122A-01FFAEA4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logic to express "everyone else"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57BC-CB63-97F8-3520-367A3D03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Lets look at the M(x, y) = “x sent an email to y”</a:t>
            </a:r>
          </a:p>
          <a:p>
            <a:r>
              <a:rPr lang="en-US" dirty="0"/>
              <a:t>∀x ∀y M(x, y) </a:t>
            </a:r>
          </a:p>
          <a:p>
            <a:r>
              <a:rPr lang="en-US" dirty="0"/>
              <a:t>M(Fred, Fred) and M(Marge, Marge) = False</a:t>
            </a:r>
          </a:p>
          <a:p>
            <a:r>
              <a:rPr lang="en-US" dirty="0"/>
              <a:t>How do we get to be true?</a:t>
            </a:r>
          </a:p>
          <a:p>
            <a:endParaRPr lang="en-US" dirty="0"/>
          </a:p>
          <a:p>
            <a:pPr lvl="1"/>
            <a:r>
              <a:rPr lang="en-US" dirty="0"/>
              <a:t>∀x ∀y ((x ≠ y) → M(x, y)) </a:t>
            </a:r>
          </a:p>
          <a:p>
            <a:pPr lvl="1"/>
            <a:endParaRPr lang="en-US" dirty="0"/>
          </a:p>
          <a:p>
            <a:r>
              <a:rPr lang="en-US" dirty="0"/>
              <a:t>Problems: </a:t>
            </a:r>
          </a:p>
          <a:p>
            <a:pPr lvl="1"/>
            <a:r>
              <a:rPr lang="en-US" dirty="0"/>
              <a:t>"Everyone sent an email to someone else”</a:t>
            </a:r>
          </a:p>
          <a:p>
            <a:pPr lvl="1"/>
            <a:r>
              <a:rPr lang="en-US" dirty="0"/>
              <a:t>∀x ∃y M(x, y)</a:t>
            </a:r>
          </a:p>
          <a:p>
            <a:pPr lvl="1"/>
            <a:r>
              <a:rPr lang="en-US" dirty="0"/>
              <a:t>∀x ∃y ((x ≠ y) ∧ M(x, y)) where x=Sue</a:t>
            </a:r>
          </a:p>
          <a:p>
            <a:pPr lvl="1"/>
            <a:r>
              <a:rPr lang="en-US" dirty="0"/>
              <a:t>∀x ∃y ((x ≠ y) ∧ M(x, y)) T/F?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EE490-CAAE-4C9D-9AB6-F2E88A181A65}"/>
              </a:ext>
            </a:extLst>
          </p:cNvPr>
          <p:cNvSpPr txBox="1"/>
          <p:nvPr/>
        </p:nvSpPr>
        <p:spPr>
          <a:xfrm>
            <a:off x="8486089" y="2633663"/>
            <a:ext cx="331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now at the next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1FD81-CCF7-9DAF-8F66-2BCDA412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36" y="3107872"/>
            <a:ext cx="3746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0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6CAE-3FC0-02D9-AE58-49258D6B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663A-4BE0-76F1-4874-1E577FFA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M(x, y): x is married to y. </a:t>
            </a:r>
            <a:br>
              <a:rPr lang="en-US" dirty="0"/>
            </a:br>
            <a:r>
              <a:rPr lang="en-US" dirty="0"/>
              <a:t>A(x): x is an adult.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∀x (A(x) → ∃y M(x, y))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∀x ∃y(A(x) → M(x, y)) </a:t>
            </a:r>
          </a:p>
          <a:p>
            <a:r>
              <a:rPr lang="en-US"/>
              <a:t> 	∀</a:t>
            </a:r>
            <a:r>
              <a:rPr lang="en-US" dirty="0"/>
              <a:t>x ∃y(A(x) → M(x, y)) is not logically equivalent to </a:t>
            </a:r>
          </a:p>
          <a:p>
            <a:pPr marL="0" indent="0">
              <a:buNone/>
            </a:pPr>
            <a:r>
              <a:rPr lang="en-US" dirty="0"/>
              <a:t>	∃y ∀x(A(x) → M(x, y)).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93086-37D5-71FB-FF3A-36B1DE80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027906"/>
            <a:ext cx="66802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1F4D-1C45-30F9-8147-2A6FAF47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F8CB-E31F-040A-0688-F9D06C79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Additional Exercises: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1.9.3 (a-e)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1.9.4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1.9.5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1.10.1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 panose="020F0502020204030204" pitchFamily="34" charset="0"/>
              </a:rPr>
              <a:t>1.10.7 *</a:t>
            </a:r>
            <a:endParaRPr lang="en-US" sz="18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6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BD31-9D46-82C0-C817-586E22CC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9B9E-F05E-1C63-CBA8-4FC60658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you Monday…</a:t>
            </a:r>
          </a:p>
        </p:txBody>
      </p:sp>
    </p:spTree>
    <p:extLst>
      <p:ext uri="{BB962C8B-B14F-4D97-AF65-F5344CB8AC3E}">
        <p14:creationId xmlns:p14="http://schemas.microsoft.com/office/powerpoint/2010/main" val="3213703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C78E-597A-78A1-3EEF-0493272A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354F-3FEE-C209-4A9A-40224103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- Backup</a:t>
            </a:r>
          </a:p>
        </p:txBody>
      </p:sp>
    </p:spTree>
    <p:extLst>
      <p:ext uri="{BB962C8B-B14F-4D97-AF65-F5344CB8AC3E}">
        <p14:creationId xmlns:p14="http://schemas.microsoft.com/office/powerpoint/2010/main" val="184806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F53-B5F9-EAF6-9FA6-01556970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B052D-5C13-EA7A-DE0B-2C339F626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110 and 111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63D9-9258-8185-DBE0-9676751782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Conditions</a:t>
            </a:r>
          </a:p>
          <a:p>
            <a:r>
              <a:rPr lang="en-US" dirty="0"/>
              <a:t>Branches</a:t>
            </a:r>
          </a:p>
          <a:p>
            <a:r>
              <a:rPr lang="en-US"/>
              <a:t>Loops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  <a:p>
            <a:r>
              <a:rPr lang="en-US" dirty="0"/>
              <a:t>Map, Filter, Reduce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E9466-07BA-536F-5743-9E6CB1135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Discrete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D8CFD13-9523-50F2-7328-DB11EB37ACF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endParaRPr lang="en-US" dirty="0">
                  <a:effectLst/>
                  <a:latin typeface="Helvetica" pitchFamily="2" charset="0"/>
                </a:endParaRP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s → q</a:t>
                </a:r>
              </a:p>
              <a:p>
                <a:r>
                  <a:rPr lang="en-US" dirty="0">
                    <a:effectLst/>
                    <a:latin typeface="Helvetica" pitchFamily="2" charset="0"/>
                  </a:rPr>
                  <a:t>p </a:t>
                </a:r>
                <a:r>
                  <a:rPr lang="en-US" dirty="0"/>
                  <a:t>↔</a:t>
                </a:r>
                <a:r>
                  <a:rPr lang="en-US" dirty="0">
                    <a:effectLst/>
                    <a:latin typeface="Helvetica" pitchFamily="2" charset="0"/>
                    <a:sym typeface="Wingdings" pitchFamily="2" charset="2"/>
                  </a:rPr>
                  <a:t> </a:t>
                </a:r>
                <a:r>
                  <a:rPr lang="en-US" dirty="0">
                    <a:effectLst/>
                    <a:latin typeface="Helvetica" pitchFamily="2" charset="0"/>
                  </a:rPr>
                  <a:t> q</a:t>
                </a:r>
              </a:p>
              <a:p>
                <a:endParaRPr lang="en-US" dirty="0">
                  <a:latin typeface="Helvetica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D8CFD13-9523-50F2-7328-DB11EB37A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D429BE-7756-35EE-86A5-D24DFE6160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48637" y="2195495"/>
              <a:ext cx="1144712" cy="20726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44712">
                      <a:extLst>
                        <a:ext uri="{9D8B030D-6E8A-4147-A177-3AD203B41FA5}">
                          <a16:colId xmlns:a16="http://schemas.microsoft.com/office/drawing/2014/main" val="38110120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2791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357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6787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272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D429BE-7756-35EE-86A5-D24DFE616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7307744"/>
                  </p:ext>
                </p:extLst>
              </p:nvPr>
            </p:nvGraphicFramePr>
            <p:xfrm>
              <a:off x="9848637" y="2195495"/>
              <a:ext cx="1144712" cy="207264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1144712">
                      <a:extLst>
                        <a:ext uri="{9D8B030D-6E8A-4147-A177-3AD203B41FA5}">
                          <a16:colId xmlns:a16="http://schemas.microsoft.com/office/drawing/2014/main" val="381101206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r="-2198" b="-312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279104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97619" r="-2198" b="-2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635723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202439" r="-2198" b="-10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7878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" t="-302439" r="-2198" b="-9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272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5890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2876-1C1B-ADE6-0152-869CC3C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97E7-7D0C-044A-F811-F26BEE70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6AE85-662E-4D11-1EBF-1792EDFD528F}"/>
              </a:ext>
            </a:extLst>
          </p:cNvPr>
          <p:cNvSpPr txBox="1"/>
          <p:nvPr/>
        </p:nvSpPr>
        <p:spPr>
          <a:xfrm>
            <a:off x="1029955" y="6176963"/>
            <a:ext cx="7608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</a:rPr>
              <a:t>(list(filter(lambda name: 'e' in name, names))) &gt;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E1144-B89D-7041-C38C-AF35791F012B}"/>
              </a:ext>
            </a:extLst>
          </p:cNvPr>
          <p:cNvSpPr txBox="1"/>
          <p:nvPr/>
        </p:nvSpPr>
        <p:spPr>
          <a:xfrm>
            <a:off x="-129792" y="5530632"/>
            <a:ext cx="8360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seq = [0, 1, 2, 3, 5, 8, 13]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result = list(filter(lambda x: x%2 != 0, seq))</a:t>
            </a:r>
          </a:p>
        </p:txBody>
      </p:sp>
    </p:spTree>
    <p:extLst>
      <p:ext uri="{BB962C8B-B14F-4D97-AF65-F5344CB8AC3E}">
        <p14:creationId xmlns:p14="http://schemas.microsoft.com/office/powerpoint/2010/main" val="1667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8903-962C-E115-724C-760CE50F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0488-822F-8FF3-D2BC-1186E615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33675-C52B-2905-BB7B-D3B91435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010" y="1518444"/>
            <a:ext cx="4483100" cy="496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6E654-CE1B-7FD7-B2BF-B58FAEDC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4" y="145612"/>
            <a:ext cx="2524061" cy="32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FE50-2BD3-445A-BFC5-BB257901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Quantifier Symbols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32005-3DB7-F07E-EE6F-1CCF9519836B}"/>
              </a:ext>
            </a:extLst>
          </p:cNvPr>
          <p:cNvSpPr txBox="1"/>
          <p:nvPr/>
        </p:nvSpPr>
        <p:spPr>
          <a:xfrm>
            <a:off x="1616105" y="1806167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668068-0C69-990F-939F-089028633199}"/>
                  </a:ext>
                </a:extLst>
              </p:cNvPr>
              <p:cNvSpPr txBox="1"/>
              <p:nvPr/>
            </p:nvSpPr>
            <p:spPr>
              <a:xfrm>
                <a:off x="595045" y="1621501"/>
                <a:ext cx="599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400" b="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668068-0C69-990F-939F-089028633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5" y="1621501"/>
                <a:ext cx="599517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4478833-399D-347E-379B-7472A2D50C58}"/>
              </a:ext>
            </a:extLst>
          </p:cNvPr>
          <p:cNvSpPr txBox="1"/>
          <p:nvPr/>
        </p:nvSpPr>
        <p:spPr>
          <a:xfrm>
            <a:off x="1616105" y="1258643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Name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DE8FF-9F02-5456-B6BB-2B9AB1B323CB}"/>
              </a:ext>
            </a:extLst>
          </p:cNvPr>
          <p:cNvSpPr txBox="1"/>
          <p:nvPr/>
        </p:nvSpPr>
        <p:spPr>
          <a:xfrm>
            <a:off x="5201524" y="1258643"/>
            <a:ext cx="453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What does it mean in English?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08232-8369-806F-E37C-FDE808F3B32D}"/>
              </a:ext>
            </a:extLst>
          </p:cNvPr>
          <p:cNvSpPr txBox="1"/>
          <p:nvPr/>
        </p:nvSpPr>
        <p:spPr>
          <a:xfrm>
            <a:off x="5201524" y="1806167"/>
            <a:ext cx="3575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every, Every, All, For 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E87847-A0D3-E0C7-8C7F-ED6F1B827669}"/>
                  </a:ext>
                </a:extLst>
              </p:cNvPr>
              <p:cNvSpPr txBox="1"/>
              <p:nvPr/>
            </p:nvSpPr>
            <p:spPr>
              <a:xfrm>
                <a:off x="595046" y="2582572"/>
                <a:ext cx="59951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4400" b="0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E87847-A0D3-E0C7-8C7F-ED6F1B827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6" y="2582572"/>
                <a:ext cx="59951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12020C-6980-4FBB-1CA5-034CBC71D91F}"/>
              </a:ext>
            </a:extLst>
          </p:cNvPr>
          <p:cNvSpPr txBox="1"/>
          <p:nvPr/>
        </p:nvSpPr>
        <p:spPr>
          <a:xfrm>
            <a:off x="1616105" y="2764503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Existential quantifier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E6DD1-08F3-9C33-C144-12F634F0F564}"/>
              </a:ext>
            </a:extLst>
          </p:cNvPr>
          <p:cNvSpPr txBox="1"/>
          <p:nvPr/>
        </p:nvSpPr>
        <p:spPr>
          <a:xfrm>
            <a:off x="5201523" y="2764816"/>
            <a:ext cx="4538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There is at least one, s</a:t>
            </a:r>
            <a:r>
              <a:rPr lang="en-US" sz="2000" dirty="0"/>
              <a:t>ome, for some, at least one, there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2063A8-6988-2D03-909F-BBA22A3B84FA}"/>
                  </a:ext>
                </a:extLst>
              </p:cNvPr>
              <p:cNvSpPr txBox="1"/>
              <p:nvPr/>
            </p:nvSpPr>
            <p:spPr>
              <a:xfrm>
                <a:off x="203748" y="4492146"/>
                <a:ext cx="87398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¬∃</m:t>
                    </m:r>
                  </m:oMath>
                </a14:m>
                <a:r>
                  <a:rPr lang="en-US" sz="4400" b="0" dirty="0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2063A8-6988-2D03-909F-BBA22A3B8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48" y="4492146"/>
                <a:ext cx="87398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9734032-D3C0-D625-CD96-90239ED20A26}"/>
              </a:ext>
            </a:extLst>
          </p:cNvPr>
          <p:cNvSpPr txBox="1"/>
          <p:nvPr/>
        </p:nvSpPr>
        <p:spPr>
          <a:xfrm>
            <a:off x="1616105" y="371736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Universal quantifier, </a:t>
            </a:r>
          </a:p>
          <a:p>
            <a:pPr marL="0" indent="0">
              <a:buNone/>
            </a:pPr>
            <a:r>
              <a:rPr lang="en-US" sz="2000" dirty="0"/>
              <a:t>negated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DA9D1-1BCF-FAD2-96C1-4272DA39DF3F}"/>
                  </a:ext>
                </a:extLst>
              </p:cNvPr>
              <p:cNvSpPr txBox="1"/>
              <p:nvPr/>
            </p:nvSpPr>
            <p:spPr>
              <a:xfrm>
                <a:off x="139535" y="3537359"/>
                <a:ext cx="10024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¬∀</m:t>
                    </m:r>
                  </m:oMath>
                </a14:m>
                <a:r>
                  <a:rPr lang="en-US" sz="4400" b="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DA9D1-1BCF-FAD2-96C1-4272DA39D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5" y="3537359"/>
                <a:ext cx="1002409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D71F9FE-12F4-FC70-8855-1B79799D1829}"/>
              </a:ext>
            </a:extLst>
          </p:cNvPr>
          <p:cNvSpPr txBox="1"/>
          <p:nvPr/>
        </p:nvSpPr>
        <p:spPr>
          <a:xfrm>
            <a:off x="5181461" y="372202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every, not 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6E68F-4525-C2CD-C669-E3AE735EF0B0}"/>
              </a:ext>
            </a:extLst>
          </p:cNvPr>
          <p:cNvSpPr txBox="1"/>
          <p:nvPr/>
        </p:nvSpPr>
        <p:spPr>
          <a:xfrm>
            <a:off x="1616105" y="4625066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/>
              <a:t>Existential quantifier, </a:t>
            </a:r>
          </a:p>
          <a:p>
            <a:pPr marL="0" indent="0">
              <a:buNone/>
            </a:pPr>
            <a:r>
              <a:rPr lang="en-US" sz="2000" dirty="0"/>
              <a:t>negated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74C4F-D349-6B98-F0FD-F31385093BAE}"/>
              </a:ext>
            </a:extLst>
          </p:cNvPr>
          <p:cNvSpPr txBox="1"/>
          <p:nvPr/>
        </p:nvSpPr>
        <p:spPr>
          <a:xfrm>
            <a:off x="5181461" y="4625066"/>
            <a:ext cx="404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not one, there are none, there are not any, none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AC61D-9938-11C8-B52B-BFEA38AFC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310" y="2292136"/>
            <a:ext cx="45720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5948ED-8912-05C6-9AC8-109642AC8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310" y="3304320"/>
            <a:ext cx="33147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209A50-7EB3-AF99-7F1D-362DEAF9CA6B}"/>
                  </a:ext>
                </a:extLst>
              </p:cNvPr>
              <p:cNvSpPr txBox="1"/>
              <p:nvPr/>
            </p:nvSpPr>
            <p:spPr>
              <a:xfrm>
                <a:off x="991402" y="5766302"/>
                <a:ext cx="35525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LaTeX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/>
                  <a:t>\</a:t>
                </a:r>
                <a:r>
                  <a:rPr lang="en-US" sz="2800" b="1" dirty="0" err="1"/>
                  <a:t>forall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209A50-7EB3-AF99-7F1D-362DEAF9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02" y="5766302"/>
                <a:ext cx="3552576" cy="523220"/>
              </a:xfrm>
              <a:prstGeom prst="rect">
                <a:avLst/>
              </a:prstGeom>
              <a:blipFill>
                <a:blip r:embed="rId8"/>
                <a:stretch>
                  <a:fillRect l="-3571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C305E4-3C1E-D7EE-7C47-CC40F48086ED}"/>
                  </a:ext>
                </a:extLst>
              </p:cNvPr>
              <p:cNvSpPr txBox="1"/>
              <p:nvPr/>
            </p:nvSpPr>
            <p:spPr>
              <a:xfrm>
                <a:off x="6096000" y="5766302"/>
                <a:ext cx="3643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LaTeX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/>
                  <a:t>\exists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C305E4-3C1E-D7EE-7C47-CC40F480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66302"/>
                <a:ext cx="3643946" cy="523220"/>
              </a:xfrm>
              <a:prstGeom prst="rect">
                <a:avLst/>
              </a:prstGeom>
              <a:blipFill>
                <a:blip r:embed="rId9"/>
                <a:stretch>
                  <a:fillRect l="-3819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6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7B5-BEE2-4432-BAF2-046D7E2B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500" b="0" dirty="0"/>
                  <a:t>Negate the following: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3800" dirty="0"/>
                  <a:t>For quantifiers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  <a:p>
                <a:pPr marL="0" indent="0">
                  <a:buNone/>
                </a:pPr>
                <a:endParaRPr lang="en-US" sz="4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04A66-930A-49BB-A7B6-62080211D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226" y="1600200"/>
                <a:ext cx="9253262" cy="4805082"/>
              </a:xfrm>
              <a:blipFill>
                <a:blip r:embed="rId2"/>
                <a:stretch>
                  <a:fillRect l="-1646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/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D5B7F-2056-42BA-A6B5-55EE3464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2313801"/>
                <a:ext cx="20765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/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23A234-0ADE-4EF5-90FF-DB7D6358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1" y="3052020"/>
                <a:ext cx="207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/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334A6C-06BC-43FB-A3BB-F5FBF899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2303127"/>
                <a:ext cx="1678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/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C6C3E7-7CDC-4D22-AF1E-930C76233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382" y="3025290"/>
                <a:ext cx="16787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3A63533-7568-2B26-C22F-8A7465C99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471" y="1782762"/>
            <a:ext cx="264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9E38-3E0D-879B-44D6-9D24D5BD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F9BD-A0D6-B89D-8244-5A4EB59E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CD28F-B016-4090-D7E6-62547757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772400" cy="2459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D045C4-FE80-3736-8F8D-B31CA89B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25" y="4223795"/>
            <a:ext cx="7772400" cy="253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3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680C-02A4-4E26-1F8C-CEEF85FB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2F9A-DC06-D0A1-FD14-41757BA73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5105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Simplify the following using De Morgan's Laws: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8A039-302D-04C6-8FA9-7A868F0B8AA3}"/>
                  </a:ext>
                </a:extLst>
              </p:cNvPr>
              <p:cNvSpPr txBox="1"/>
              <p:nvPr/>
            </p:nvSpPr>
            <p:spPr>
              <a:xfrm>
                <a:off x="365760" y="1947672"/>
                <a:ext cx="1210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8A039-302D-04C6-8FA9-7A868F0B8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947672"/>
                <a:ext cx="121097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D8E79F-D2EB-ECFE-2195-9D6A009D5536}"/>
                  </a:ext>
                </a:extLst>
              </p:cNvPr>
              <p:cNvSpPr txBox="1"/>
              <p:nvPr/>
            </p:nvSpPr>
            <p:spPr>
              <a:xfrm>
                <a:off x="365760" y="2749296"/>
                <a:ext cx="220477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D8E79F-D2EB-ECFE-2195-9D6A009D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749296"/>
                <a:ext cx="2204771" cy="404983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58BCED-7415-CCDC-6DB6-FBE54C8A810B}"/>
                  </a:ext>
                </a:extLst>
              </p:cNvPr>
              <p:cNvSpPr txBox="1"/>
              <p:nvPr/>
            </p:nvSpPr>
            <p:spPr>
              <a:xfrm>
                <a:off x="365759" y="3501230"/>
                <a:ext cx="221278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58BCED-7415-CCDC-6DB6-FBE54C8A8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3501230"/>
                <a:ext cx="2212785" cy="404983"/>
              </a:xfrm>
              <a:prstGeom prst="rect">
                <a:avLst/>
              </a:prstGeom>
              <a:blipFill>
                <a:blip r:embed="rId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9CC593-E792-6ECF-81EC-0D56D65F3756}"/>
                  </a:ext>
                </a:extLst>
              </p:cNvPr>
              <p:cNvSpPr txBox="1"/>
              <p:nvPr/>
            </p:nvSpPr>
            <p:spPr>
              <a:xfrm>
                <a:off x="4102608" y="1947672"/>
                <a:ext cx="1218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9CC593-E792-6ECF-81EC-0D56D65F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08" y="1947672"/>
                <a:ext cx="121898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D0810-D912-07E8-0B2D-22C1DE187457}"/>
                  </a:ext>
                </a:extLst>
              </p:cNvPr>
              <p:cNvSpPr txBox="1"/>
              <p:nvPr/>
            </p:nvSpPr>
            <p:spPr>
              <a:xfrm>
                <a:off x="4102608" y="2749296"/>
                <a:ext cx="2385910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D0810-D912-07E8-0B2D-22C1DE1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08" y="2749296"/>
                <a:ext cx="2385910" cy="40498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68FF85-F7BB-854A-B841-E7F2DCC34EF4}"/>
                  </a:ext>
                </a:extLst>
              </p:cNvPr>
              <p:cNvSpPr txBox="1"/>
              <p:nvPr/>
            </p:nvSpPr>
            <p:spPr>
              <a:xfrm>
                <a:off x="4102608" y="3501230"/>
                <a:ext cx="237789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68FF85-F7BB-854A-B841-E7F2DCC3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08" y="3501230"/>
                <a:ext cx="2377895" cy="404983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1EBC2C-1680-6AF4-A453-8645929E4688}"/>
                  </a:ext>
                </a:extLst>
              </p:cNvPr>
              <p:cNvSpPr txBox="1"/>
              <p:nvPr/>
            </p:nvSpPr>
            <p:spPr>
              <a:xfrm>
                <a:off x="357746" y="4253164"/>
                <a:ext cx="170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1EBC2C-1680-6AF4-A453-8645929E4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6" y="4253164"/>
                <a:ext cx="1709442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87A443-9394-2C8F-E6F4-5743335C1F9A}"/>
                  </a:ext>
                </a:extLst>
              </p:cNvPr>
              <p:cNvSpPr txBox="1"/>
              <p:nvPr/>
            </p:nvSpPr>
            <p:spPr>
              <a:xfrm>
                <a:off x="4102608" y="4253164"/>
                <a:ext cx="170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87A443-9394-2C8F-E6F4-5743335C1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08" y="4253164"/>
                <a:ext cx="1709442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99702B-22C8-6368-3613-B1099D8BCD77}"/>
                  </a:ext>
                </a:extLst>
              </p:cNvPr>
              <p:cNvSpPr txBox="1"/>
              <p:nvPr/>
            </p:nvSpPr>
            <p:spPr>
              <a:xfrm>
                <a:off x="365759" y="4963869"/>
                <a:ext cx="270324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99702B-22C8-6368-3613-B1099D8B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4963869"/>
                <a:ext cx="2703241" cy="404983"/>
              </a:xfrm>
              <a:prstGeom prst="rect">
                <a:avLst/>
              </a:prstGeom>
              <a:blipFill>
                <a:blip r:embed="rId10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2FDCB-BE36-A0E5-5176-6E744196EBD4}"/>
                  </a:ext>
                </a:extLst>
              </p:cNvPr>
              <p:cNvSpPr txBox="1"/>
              <p:nvPr/>
            </p:nvSpPr>
            <p:spPr>
              <a:xfrm>
                <a:off x="4102608" y="4963869"/>
                <a:ext cx="287636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2FDCB-BE36-A0E5-5176-6E744196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608" y="4963869"/>
                <a:ext cx="2876365" cy="404983"/>
              </a:xfrm>
              <a:prstGeom prst="rect">
                <a:avLst/>
              </a:prstGeom>
              <a:blipFill>
                <a:blip r:embed="rId11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D57DAEF-38AD-A7F5-51E9-AA0BA0163B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8692" y="1929992"/>
            <a:ext cx="2641600" cy="144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894C27-30AF-877E-9AF7-8E4CDDAFAD1A}"/>
                  </a:ext>
                </a:extLst>
              </p:cNvPr>
              <p:cNvSpPr txBox="1"/>
              <p:nvPr/>
            </p:nvSpPr>
            <p:spPr>
              <a:xfrm>
                <a:off x="6618643" y="3358016"/>
                <a:ext cx="60942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894C27-30AF-877E-9AF7-8E4CDDAF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643" y="3358016"/>
                <a:ext cx="6094206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80FE2F-9A27-5C28-B587-2395D40D1A10}"/>
                  </a:ext>
                </a:extLst>
              </p:cNvPr>
              <p:cNvSpPr txBox="1"/>
              <p:nvPr/>
            </p:nvSpPr>
            <p:spPr>
              <a:xfrm>
                <a:off x="6488518" y="3729460"/>
                <a:ext cx="63577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80FE2F-9A27-5C28-B587-2395D40D1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18" y="3729460"/>
                <a:ext cx="6357768" cy="461665"/>
              </a:xfrm>
              <a:prstGeom prst="rect">
                <a:avLst/>
              </a:prstGeom>
              <a:blipFill>
                <a:blip r:embed="rId1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2EB696-753D-73A8-2E79-BE68A7B5E8B4}"/>
                  </a:ext>
                </a:extLst>
              </p:cNvPr>
              <p:cNvSpPr txBox="1"/>
              <p:nvPr/>
            </p:nvSpPr>
            <p:spPr>
              <a:xfrm>
                <a:off x="7867631" y="348751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2EB696-753D-73A8-2E79-BE68A7B5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31" y="348751"/>
                <a:ext cx="2076531" cy="523220"/>
              </a:xfrm>
              <a:prstGeom prst="rect">
                <a:avLst/>
              </a:prstGeom>
              <a:blipFill>
                <a:blip r:embed="rId15"/>
                <a:stretch>
                  <a:fillRect r="-182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153679-B99D-D33D-30C6-40A8B82333D8}"/>
                  </a:ext>
                </a:extLst>
              </p:cNvPr>
              <p:cNvSpPr txBox="1"/>
              <p:nvPr/>
            </p:nvSpPr>
            <p:spPr>
              <a:xfrm>
                <a:off x="7867631" y="1086970"/>
                <a:ext cx="20765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153679-B99D-D33D-30C6-40A8B8233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631" y="1086970"/>
                <a:ext cx="2076531" cy="523220"/>
              </a:xfrm>
              <a:prstGeom prst="rect">
                <a:avLst/>
              </a:prstGeom>
              <a:blipFill>
                <a:blip r:embed="rId16"/>
                <a:stretch>
                  <a:fillRect r="-182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180FC7-8BF3-D9C5-4378-A1E70BB6332F}"/>
                  </a:ext>
                </a:extLst>
              </p:cNvPr>
              <p:cNvSpPr txBox="1"/>
              <p:nvPr/>
            </p:nvSpPr>
            <p:spPr>
              <a:xfrm>
                <a:off x="9819492" y="338077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180FC7-8BF3-D9C5-4378-A1E70BB63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492" y="338077"/>
                <a:ext cx="1678729" cy="523220"/>
              </a:xfrm>
              <a:prstGeom prst="rect">
                <a:avLst/>
              </a:prstGeom>
              <a:blipFill>
                <a:blip r:embed="rId17"/>
                <a:stretch>
                  <a:fillRect r="-15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58BDBF-B89B-446F-4A9B-7785075D643D}"/>
                  </a:ext>
                </a:extLst>
              </p:cNvPr>
              <p:cNvSpPr txBox="1"/>
              <p:nvPr/>
            </p:nvSpPr>
            <p:spPr>
              <a:xfrm>
                <a:off x="9819492" y="1060240"/>
                <a:ext cx="1678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58BDBF-B89B-446F-4A9B-7785075D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492" y="1060240"/>
                <a:ext cx="1678729" cy="523220"/>
              </a:xfrm>
              <a:prstGeom prst="rect">
                <a:avLst/>
              </a:prstGeom>
              <a:blipFill>
                <a:blip r:embed="rId18"/>
                <a:stretch>
                  <a:fillRect r="-15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3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  <p:bldP spid="7" grpId="0"/>
      <p:bldP spid="11" grpId="0"/>
      <p:bldP spid="12" grpId="0"/>
      <p:bldP spid="13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EA20-DB8D-418B-A9D0-01C6C1A5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5899-5F19-4D51-AD1F-7EF7A498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1.8.2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FDC4C-E894-AE5F-CF0E-D6E2E0B4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31" y="516846"/>
            <a:ext cx="7772400" cy="3339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6F9E4-A9B2-5F65-3285-2FF989D817DB}"/>
              </a:ext>
            </a:extLst>
          </p:cNvPr>
          <p:cNvSpPr txBox="1"/>
          <p:nvPr/>
        </p:nvSpPr>
        <p:spPr>
          <a:xfrm>
            <a:off x="5257800" y="427267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(a) Every patient was given the medication.</a:t>
            </a:r>
          </a:p>
          <a:p>
            <a:r>
              <a:rPr lang="en-US" dirty="0"/>
              <a:t>(b) Every patient was given the medication or the placebo or both. </a:t>
            </a:r>
          </a:p>
          <a:p>
            <a:r>
              <a:rPr lang="en-US" dirty="0"/>
              <a:t>(c) There is a patient who took the medication and had migraines.</a:t>
            </a:r>
          </a:p>
          <a:p>
            <a:r>
              <a:rPr lang="en-US" dirty="0"/>
              <a:t>(d) Every patient who took the placebo had migraines. (Hint: you will need to apply the conditional identity, p → q ≡ ¬p ∨ q.)</a:t>
            </a:r>
          </a:p>
          <a:p>
            <a:r>
              <a:rPr lang="en-US" dirty="0"/>
              <a:t>(e) There is a patient who had migraines and was given the placebo.</a:t>
            </a:r>
          </a:p>
        </p:txBody>
      </p:sp>
    </p:spTree>
    <p:extLst>
      <p:ext uri="{BB962C8B-B14F-4D97-AF65-F5344CB8AC3E}">
        <p14:creationId xmlns:p14="http://schemas.microsoft.com/office/powerpoint/2010/main" val="10536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C0A2-AD74-9DF9-76CB-C1E4DB93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B7594-2BB4-1E1E-0D28-014656259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4114" y="1389082"/>
                <a:ext cx="4001896" cy="5468918"/>
              </a:xfrm>
            </p:spPr>
            <p:txBody>
              <a:bodyPr/>
              <a:lstStyle/>
              <a:p>
                <a:r>
                  <a:rPr lang="en-US" b="0" dirty="0"/>
                  <a:t>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B7594-2BB4-1E1E-0D28-014656259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4114" y="1389082"/>
                <a:ext cx="4001896" cy="5468918"/>
              </a:xfrm>
              <a:blipFill>
                <a:blip r:embed="rId2"/>
                <a:stretch>
                  <a:fillRect l="-2848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AE13A3-0829-8210-4442-3BAFCD04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010" y="1518444"/>
            <a:ext cx="4483100" cy="49657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C130FD-A11A-BE35-DDD4-FA4C266F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12253"/>
              </p:ext>
            </p:extLst>
          </p:nvPr>
        </p:nvGraphicFramePr>
        <p:xfrm>
          <a:off x="0" y="1389082"/>
          <a:ext cx="3062093" cy="5468918"/>
        </p:xfrm>
        <a:graphic>
          <a:graphicData uri="http://schemas.openxmlformats.org/drawingml/2006/table">
            <a:tbl>
              <a:tblPr/>
              <a:tblGrid>
                <a:gridCol w="3062093">
                  <a:extLst>
                    <a:ext uri="{9D8B030D-6E8A-4147-A177-3AD203B41FA5}">
                      <a16:colId xmlns:a16="http://schemas.microsoft.com/office/drawing/2014/main" val="1288772316"/>
                    </a:ext>
                  </a:extLst>
                </a:gridCol>
              </a:tblGrid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Idempotent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9445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Associative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42246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Commutative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51656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Distributive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5139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Identity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34451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Domination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20903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Double negation law: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14105"/>
                  </a:ext>
                </a:extLst>
              </a:tr>
              <a:tr h="7716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Complement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817514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De Morgan's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02867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Absorption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580796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Conditional identities: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0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176</TotalTime>
  <Words>1269</Words>
  <Application>Microsoft Macintosh PowerPoint</Application>
  <PresentationFormat>Widescreen</PresentationFormat>
  <Paragraphs>198</Paragraphs>
  <Slides>27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Helvetica</vt:lpstr>
      <vt:lpstr>Office Theme</vt:lpstr>
      <vt:lpstr>CSE 280 Discrete Mathematics</vt:lpstr>
      <vt:lpstr>PowerPoint Presentation</vt:lpstr>
      <vt:lpstr>PowerPoint Presentation</vt:lpstr>
      <vt:lpstr>Review Quantifier Symbols</vt:lpstr>
      <vt:lpstr>De Morgan's Laws</vt:lpstr>
      <vt:lpstr>PowerPoint Presentation</vt:lpstr>
      <vt:lpstr>De Morgan's Laws - Examples</vt:lpstr>
      <vt:lpstr>In Class Exercise</vt:lpstr>
      <vt:lpstr>Other Laws</vt:lpstr>
      <vt:lpstr>Nested Predicates</vt:lpstr>
      <vt:lpstr>Nested Predicates</vt:lpstr>
      <vt:lpstr>Nested Predicates – Truth tables</vt:lpstr>
      <vt:lpstr>In Class Exercise</vt:lpstr>
      <vt:lpstr>In Class Exercise</vt:lpstr>
      <vt:lpstr>DeMorgan’s Law - Nested</vt:lpstr>
      <vt:lpstr>DeMorgan’s Law - Nested</vt:lpstr>
      <vt:lpstr>Prove from Single to Nested</vt:lpstr>
      <vt:lpstr>Combining what we know</vt:lpstr>
      <vt:lpstr>Using logic to express "everyone else" </vt:lpstr>
      <vt:lpstr>Using logic to express "everyone else" </vt:lpstr>
      <vt:lpstr>Using logic to express "everyone else" </vt:lpstr>
      <vt:lpstr>Uniqueness</vt:lpstr>
      <vt:lpstr>Work as a team</vt:lpstr>
      <vt:lpstr>PowerPoint Presentation</vt:lpstr>
      <vt:lpstr>PowerPoint Presentation</vt:lpstr>
      <vt:lpstr>Let’s look 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1</cp:revision>
  <dcterms:created xsi:type="dcterms:W3CDTF">2023-09-20T14:24:00Z</dcterms:created>
  <dcterms:modified xsi:type="dcterms:W3CDTF">2023-09-25T14:17:26Z</dcterms:modified>
</cp:coreProperties>
</file>