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322" r:id="rId4"/>
    <p:sldId id="404" r:id="rId5"/>
    <p:sldId id="473" r:id="rId6"/>
    <p:sldId id="474" r:id="rId7"/>
    <p:sldId id="475" r:id="rId8"/>
    <p:sldId id="476" r:id="rId9"/>
    <p:sldId id="477" r:id="rId10"/>
    <p:sldId id="478" r:id="rId11"/>
    <p:sldId id="405" r:id="rId12"/>
    <p:sldId id="406" r:id="rId13"/>
    <p:sldId id="258" r:id="rId14"/>
    <p:sldId id="482" r:id="rId15"/>
    <p:sldId id="420" r:id="rId16"/>
    <p:sldId id="382" r:id="rId17"/>
    <p:sldId id="467" r:id="rId18"/>
    <p:sldId id="419" r:id="rId19"/>
    <p:sldId id="268" r:id="rId20"/>
    <p:sldId id="469" r:id="rId21"/>
    <p:sldId id="468" r:id="rId22"/>
    <p:sldId id="40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94BC5-03D2-E249-B3EF-C18397692A4E}" v="62" dt="2023-10-02T14:49:2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6327"/>
  </p:normalViewPr>
  <p:slideViewPr>
    <p:cSldViewPr snapToGrid="0">
      <p:cViewPr varScale="1">
        <p:scale>
          <a:sx n="141" d="100"/>
          <a:sy n="14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8C894BC5-03D2-E249-B3EF-C18397692A4E}"/>
    <pc:docChg chg="undo custSel addSld delSld modSld sldOrd">
      <pc:chgData name="Clements, William" userId="cbdb0636-a496-422a-8d40-98c53d494d26" providerId="ADAL" clId="{8C894BC5-03D2-E249-B3EF-C18397692A4E}" dt="2023-10-02T16:08:04.673" v="1039" actId="1076"/>
      <pc:docMkLst>
        <pc:docMk/>
      </pc:docMkLst>
      <pc:sldChg chg="addSp modSp mod">
        <pc:chgData name="Clements, William" userId="cbdb0636-a496-422a-8d40-98c53d494d26" providerId="ADAL" clId="{8C894BC5-03D2-E249-B3EF-C18397692A4E}" dt="2023-10-02T16:06:17.091" v="1037" actId="20577"/>
        <pc:sldMkLst>
          <pc:docMk/>
          <pc:sldMk cId="3979857900" sldId="256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979857900" sldId="256"/>
            <ac:spMk id="2" creationId="{CF15C099-2BA2-608B-CD15-335FC5D963CB}"/>
          </ac:spMkLst>
        </pc:spChg>
        <pc:spChg chg="mod">
          <ac:chgData name="Clements, William" userId="cbdb0636-a496-422a-8d40-98c53d494d26" providerId="ADAL" clId="{8C894BC5-03D2-E249-B3EF-C18397692A4E}" dt="2023-10-02T16:06:17.091" v="1037" actId="20577"/>
          <ac:spMkLst>
            <pc:docMk/>
            <pc:sldMk cId="3979857900" sldId="256"/>
            <ac:spMk id="3" creationId="{9F9C73EA-7639-C2B9-64CD-7CDA5FAAAA65}"/>
          </ac:spMkLst>
        </pc:spChg>
        <pc:picChg chg="add mod">
          <ac:chgData name="Clements, William" userId="cbdb0636-a496-422a-8d40-98c53d494d26" providerId="ADAL" clId="{8C894BC5-03D2-E249-B3EF-C18397692A4E}" dt="2023-10-02T14:18:27.290" v="593" actId="14100"/>
          <ac:picMkLst>
            <pc:docMk/>
            <pc:sldMk cId="3979857900" sldId="256"/>
            <ac:picMk id="4" creationId="{960AF46D-38C2-FBAA-9FB1-5B2DB524929B}"/>
          </ac:picMkLst>
        </pc:picChg>
      </pc:sldChg>
      <pc:sldChg chg="addSp delSp modSp mod">
        <pc:chgData name="Clements, William" userId="cbdb0636-a496-422a-8d40-98c53d494d26" providerId="ADAL" clId="{8C894BC5-03D2-E249-B3EF-C18397692A4E}" dt="2023-10-02T14:34:24.425" v="787" actId="1076"/>
        <pc:sldMkLst>
          <pc:docMk/>
          <pc:sldMk cId="1959291168" sldId="257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959291168" sldId="257"/>
            <ac:spMk id="2" creationId="{00E2823B-4E28-C0A6-3B28-5B9CF6CCA296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959291168" sldId="257"/>
            <ac:spMk id="3" creationId="{05E5905F-7399-40CC-CEE6-E1744D57D606}"/>
          </ac:spMkLst>
        </pc:spChg>
        <pc:graphicFrameChg chg="add del mod modGraphic">
          <ac:chgData name="Clements, William" userId="cbdb0636-a496-422a-8d40-98c53d494d26" providerId="ADAL" clId="{8C894BC5-03D2-E249-B3EF-C18397692A4E}" dt="2023-10-02T14:34:08.821" v="780" actId="478"/>
          <ac:graphicFrameMkLst>
            <pc:docMk/>
            <pc:sldMk cId="1959291168" sldId="257"/>
            <ac:graphicFrameMk id="8" creationId="{05D9251B-A104-3DE3-24FD-5C3C23840E53}"/>
          </ac:graphicFrameMkLst>
        </pc:graphicFrameChg>
        <pc:graphicFrameChg chg="add mod modGraphic">
          <ac:chgData name="Clements, William" userId="cbdb0636-a496-422a-8d40-98c53d494d26" providerId="ADAL" clId="{8C894BC5-03D2-E249-B3EF-C18397692A4E}" dt="2023-10-02T14:34:24.425" v="787" actId="1076"/>
          <ac:graphicFrameMkLst>
            <pc:docMk/>
            <pc:sldMk cId="1959291168" sldId="257"/>
            <ac:graphicFrameMk id="9" creationId="{7EF79D69-00AF-EAC3-798C-5C1F44A49B6D}"/>
          </ac:graphicFrameMkLst>
        </pc:graphicFrameChg>
        <pc:picChg chg="add mod">
          <ac:chgData name="Clements, William" userId="cbdb0636-a496-422a-8d40-98c53d494d26" providerId="ADAL" clId="{8C894BC5-03D2-E249-B3EF-C18397692A4E}" dt="2023-10-02T14:18:36.797" v="594"/>
          <ac:picMkLst>
            <pc:docMk/>
            <pc:sldMk cId="1959291168" sldId="257"/>
            <ac:picMk id="4" creationId="{E2B798AE-AD75-601F-AF7E-15D45A6BA32A}"/>
          </ac:picMkLst>
        </pc:picChg>
        <pc:picChg chg="add mod">
          <ac:chgData name="Clements, William" userId="cbdb0636-a496-422a-8d40-98c53d494d26" providerId="ADAL" clId="{8C894BC5-03D2-E249-B3EF-C18397692A4E}" dt="2023-10-02T14:18:45.920" v="595"/>
          <ac:picMkLst>
            <pc:docMk/>
            <pc:sldMk cId="1959291168" sldId="257"/>
            <ac:picMk id="5" creationId="{FEB3F2D2-3176-9317-467D-5CE2775392D4}"/>
          </ac:picMkLst>
        </pc:picChg>
        <pc:picChg chg="add mod">
          <ac:chgData name="Clements, William" userId="cbdb0636-a496-422a-8d40-98c53d494d26" providerId="ADAL" clId="{8C894BC5-03D2-E249-B3EF-C18397692A4E}" dt="2023-10-02T14:33:47.656" v="777" actId="1076"/>
          <ac:picMkLst>
            <pc:docMk/>
            <pc:sldMk cId="1959291168" sldId="257"/>
            <ac:picMk id="6" creationId="{63A1B3B0-6F69-4119-EA78-C377221C9926}"/>
          </ac:picMkLst>
        </pc:picChg>
        <pc:picChg chg="add mod">
          <ac:chgData name="Clements, William" userId="cbdb0636-a496-422a-8d40-98c53d494d26" providerId="ADAL" clId="{8C894BC5-03D2-E249-B3EF-C18397692A4E}" dt="2023-10-02T14:33:49.251" v="778" actId="1076"/>
          <ac:picMkLst>
            <pc:docMk/>
            <pc:sldMk cId="1959291168" sldId="257"/>
            <ac:picMk id="7" creationId="{17990B85-13A4-CF96-1B76-B74DDB7EE99D}"/>
          </ac:picMkLst>
        </pc:picChg>
      </pc:sldChg>
      <pc:sldChg chg="modSp mod">
        <pc:chgData name="Clements, William" userId="cbdb0636-a496-422a-8d40-98c53d494d26" providerId="ADAL" clId="{8C894BC5-03D2-E249-B3EF-C18397692A4E}" dt="2023-10-02T14:50:23.013" v="1015"/>
        <pc:sldMkLst>
          <pc:docMk/>
          <pc:sldMk cId="3533324491" sldId="258"/>
        </pc:sldMkLst>
        <pc:spChg chg="mod">
          <ac:chgData name="Clements, William" userId="cbdb0636-a496-422a-8d40-98c53d494d26" providerId="ADAL" clId="{8C894BC5-03D2-E249-B3EF-C18397692A4E}" dt="2023-10-02T14:50:23.013" v="1015"/>
          <ac:spMkLst>
            <pc:docMk/>
            <pc:sldMk cId="3533324491" sldId="258"/>
            <ac:spMk id="2" creationId="{4DCEA6D3-E23B-30AC-780F-EB26A1E1558D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533324491" sldId="258"/>
            <ac:spMk id="3" creationId="{ACF6E705-3C67-2ED9-CEC7-4C37AC0380DD}"/>
          </ac:spMkLst>
        </pc:spChg>
      </pc:sldChg>
      <pc:sldChg chg="modSp add ord">
        <pc:chgData name="Clements, William" userId="cbdb0636-a496-422a-8d40-98c53d494d26" providerId="ADAL" clId="{8C894BC5-03D2-E249-B3EF-C18397692A4E}" dt="2023-10-02T14:27:17.488" v="733" actId="20578"/>
        <pc:sldMkLst>
          <pc:docMk/>
          <pc:sldMk cId="0" sldId="268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0" sldId="268"/>
            <ac:spMk id="6" creationId="{00000000-0000-0000-0000-000000000000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0" sldId="268"/>
            <ac:spMk id="21506" creationId="{00000000-0000-0000-0000-000000000000}"/>
          </ac:spMkLst>
        </pc:spChg>
      </pc:sldChg>
      <pc:sldChg chg="modSp del ord">
        <pc:chgData name="Clements, William" userId="cbdb0636-a496-422a-8d40-98c53d494d26" providerId="ADAL" clId="{8C894BC5-03D2-E249-B3EF-C18397692A4E}" dt="2023-10-02T16:07:03.356" v="1038" actId="2696"/>
        <pc:sldMkLst>
          <pc:docMk/>
          <pc:sldMk cId="58029060" sldId="293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58029060" sldId="293"/>
            <ac:spMk id="2" creationId="{DB58AD75-3ED6-4335-812F-BE011C35EF9A}"/>
          </ac:spMkLst>
        </pc:spChg>
      </pc:sldChg>
      <pc:sldChg chg="modSp del ord">
        <pc:chgData name="Clements, William" userId="cbdb0636-a496-422a-8d40-98c53d494d26" providerId="ADAL" clId="{8C894BC5-03D2-E249-B3EF-C18397692A4E}" dt="2023-10-02T16:07:03.356" v="1038" actId="2696"/>
        <pc:sldMkLst>
          <pc:docMk/>
          <pc:sldMk cId="797587359" sldId="294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797587359" sldId="294"/>
            <ac:spMk id="2" creationId="{95AA3A21-05FE-49E8-9C2D-36EBA9A2667A}"/>
          </ac:spMkLst>
        </pc:spChg>
      </pc:sldChg>
      <pc:sldChg chg="add">
        <pc:chgData name="Clements, William" userId="cbdb0636-a496-422a-8d40-98c53d494d26" providerId="ADAL" clId="{8C894BC5-03D2-E249-B3EF-C18397692A4E}" dt="2023-10-02T14:33:10.385" v="773"/>
        <pc:sldMkLst>
          <pc:docMk/>
          <pc:sldMk cId="2315229227" sldId="322"/>
        </pc:sldMkLst>
      </pc:sldChg>
      <pc:sldChg chg="add del">
        <pc:chgData name="Clements, William" userId="cbdb0636-a496-422a-8d40-98c53d494d26" providerId="ADAL" clId="{8C894BC5-03D2-E249-B3EF-C18397692A4E}" dt="2023-10-02T14:21:20.509" v="600" actId="2696"/>
        <pc:sldMkLst>
          <pc:docMk/>
          <pc:sldMk cId="2567974451" sldId="324"/>
        </pc:sldMkLst>
      </pc:sldChg>
      <pc:sldChg chg="add del">
        <pc:chgData name="Clements, William" userId="cbdb0636-a496-422a-8d40-98c53d494d26" providerId="ADAL" clId="{8C894BC5-03D2-E249-B3EF-C18397692A4E}" dt="2023-10-02T14:19:59.569" v="597"/>
        <pc:sldMkLst>
          <pc:docMk/>
          <pc:sldMk cId="1522389955" sldId="325"/>
        </pc:sldMkLst>
      </pc:sldChg>
      <pc:sldChg chg="modSp ord">
        <pc:chgData name="Clements, William" userId="cbdb0636-a496-422a-8d40-98c53d494d26" providerId="ADAL" clId="{8C894BC5-03D2-E249-B3EF-C18397692A4E}" dt="2023-10-02T14:27:59.830" v="740" actId="20578"/>
        <pc:sldMkLst>
          <pc:docMk/>
          <pc:sldMk cId="3594277407" sldId="382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594277407" sldId="382"/>
            <ac:spMk id="2" creationId="{DB58AD75-3ED6-4335-812F-BE011C35EF9A}"/>
          </ac:spMkLst>
        </pc:spChg>
      </pc:sldChg>
      <pc:sldChg chg="modSp del ord">
        <pc:chgData name="Clements, William" userId="cbdb0636-a496-422a-8d40-98c53d494d26" providerId="ADAL" clId="{8C894BC5-03D2-E249-B3EF-C18397692A4E}" dt="2023-10-02T16:07:03.356" v="1038" actId="2696"/>
        <pc:sldMkLst>
          <pc:docMk/>
          <pc:sldMk cId="2315391679" sldId="384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315391679" sldId="384"/>
            <ac:spMk id="5" creationId="{B7610DE3-C1CD-42FC-4E76-2AECFBC99319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1132712365" sldId="386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132712365" sldId="386"/>
            <ac:spMk id="5" creationId="{1003C502-127E-3878-478D-A063F851B078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132712365" sldId="386"/>
            <ac:spMk id="6" creationId="{9E67E224-1E7D-2D8C-68CA-B3BF2D758AE8}"/>
          </ac:spMkLst>
        </pc:spChg>
      </pc:sldChg>
      <pc:sldChg chg="del">
        <pc:chgData name="Clements, William" userId="cbdb0636-a496-422a-8d40-98c53d494d26" providerId="ADAL" clId="{8C894BC5-03D2-E249-B3EF-C18397692A4E}" dt="2023-10-02T14:29:47.270" v="750" actId="2696"/>
        <pc:sldMkLst>
          <pc:docMk/>
          <pc:sldMk cId="2217707182" sldId="396"/>
        </pc:sldMkLst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2653214054" sldId="397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653214054" sldId="397"/>
            <ac:spMk id="396" creationId="{00000000-0000-0000-0000-000000000000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2301324424" sldId="398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301324424" sldId="398"/>
            <ac:spMk id="396" creationId="{00000000-0000-0000-0000-000000000000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2362693235" sldId="399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362693235" sldId="399"/>
            <ac:spMk id="2" creationId="{95AB4375-7887-E8DF-E2AF-5B1428D39FE9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1723087834" sldId="401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723087834" sldId="401"/>
            <ac:spMk id="2" creationId="{1FC24A32-F49F-DA53-1BAD-EAF8C81CFBFE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2871105095" sldId="403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871105095" sldId="403"/>
            <ac:spMk id="2" creationId="{95AB4375-7887-E8DF-E2AF-5B1428D39FE9}"/>
          </ac:spMkLst>
        </pc:spChg>
      </pc:sldChg>
      <pc:sldChg chg="modSp mod">
        <pc:chgData name="Clements, William" userId="cbdb0636-a496-422a-8d40-98c53d494d26" providerId="ADAL" clId="{8C894BC5-03D2-E249-B3EF-C18397692A4E}" dt="2023-10-02T14:43:07.441" v="923" actId="20577"/>
        <pc:sldMkLst>
          <pc:docMk/>
          <pc:sldMk cId="2643467554" sldId="404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643467554" sldId="404"/>
            <ac:spMk id="2" creationId="{199FAE9B-403E-35AA-2E9B-37A3E6F98588}"/>
          </ac:spMkLst>
        </pc:spChg>
        <pc:spChg chg="mod">
          <ac:chgData name="Clements, William" userId="cbdb0636-a496-422a-8d40-98c53d494d26" providerId="ADAL" clId="{8C894BC5-03D2-E249-B3EF-C18397692A4E}" dt="2023-10-02T14:43:07.441" v="923" actId="20577"/>
          <ac:spMkLst>
            <pc:docMk/>
            <pc:sldMk cId="2643467554" sldId="404"/>
            <ac:spMk id="3" creationId="{FFCF7F09-8DD1-39ED-9C0D-97CA400A98DD}"/>
          </ac:spMkLst>
        </pc:spChg>
      </pc:sldChg>
      <pc:sldChg chg="modSp mod">
        <pc:chgData name="Clements, William" userId="cbdb0636-a496-422a-8d40-98c53d494d26" providerId="ADAL" clId="{8C894BC5-03D2-E249-B3EF-C18397692A4E}" dt="2023-10-02T14:24:42.656" v="691"/>
        <pc:sldMkLst>
          <pc:docMk/>
          <pc:sldMk cId="1835380292" sldId="405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835380292" sldId="405"/>
            <ac:spMk id="2" creationId="{179DF05D-7690-4076-2583-8FC05DCFFABF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835380292" sldId="405"/>
            <ac:spMk id="3" creationId="{BE80DFAA-DEB7-9A98-0430-CACC6B3BE195}"/>
          </ac:spMkLst>
        </pc:spChg>
        <pc:spChg chg="mod">
          <ac:chgData name="Clements, William" userId="cbdb0636-a496-422a-8d40-98c53d494d26" providerId="ADAL" clId="{8C894BC5-03D2-E249-B3EF-C18397692A4E}" dt="2023-10-02T14:04:40.240" v="3" actId="1076"/>
          <ac:spMkLst>
            <pc:docMk/>
            <pc:sldMk cId="1835380292" sldId="405"/>
            <ac:spMk id="4" creationId="{F06372F2-A886-5B2C-8E1C-F0D85520EB36}"/>
          </ac:spMkLst>
        </pc:spChg>
        <pc:spChg chg="mod">
          <ac:chgData name="Clements, William" userId="cbdb0636-a496-422a-8d40-98c53d494d26" providerId="ADAL" clId="{8C894BC5-03D2-E249-B3EF-C18397692A4E}" dt="2023-10-02T14:04:45.841" v="4" actId="1076"/>
          <ac:spMkLst>
            <pc:docMk/>
            <pc:sldMk cId="1835380292" sldId="405"/>
            <ac:spMk id="5" creationId="{02E32150-B830-3757-B7B4-4B628C49BB55}"/>
          </ac:spMkLst>
        </pc:spChg>
        <pc:spChg chg="mod">
          <ac:chgData name="Clements, William" userId="cbdb0636-a496-422a-8d40-98c53d494d26" providerId="ADAL" clId="{8C894BC5-03D2-E249-B3EF-C18397692A4E}" dt="2023-10-02T14:04:35.199" v="2" actId="1076"/>
          <ac:spMkLst>
            <pc:docMk/>
            <pc:sldMk cId="1835380292" sldId="405"/>
            <ac:spMk id="6" creationId="{71D58A8C-FD66-A330-3A6D-FF38F20BE83B}"/>
          </ac:spMkLst>
        </pc:spChg>
        <pc:spChg chg="mod">
          <ac:chgData name="Clements, William" userId="cbdb0636-a496-422a-8d40-98c53d494d26" providerId="ADAL" clId="{8C894BC5-03D2-E249-B3EF-C18397692A4E}" dt="2023-10-02T14:04:50.862" v="5" actId="1076"/>
          <ac:spMkLst>
            <pc:docMk/>
            <pc:sldMk cId="1835380292" sldId="405"/>
            <ac:spMk id="7" creationId="{A1966B0E-0211-EAB8-FF20-83E67605A2B6}"/>
          </ac:spMkLst>
        </pc:spChg>
      </pc:sldChg>
      <pc:sldChg chg="modSp">
        <pc:chgData name="Clements, William" userId="cbdb0636-a496-422a-8d40-98c53d494d26" providerId="ADAL" clId="{8C894BC5-03D2-E249-B3EF-C18397692A4E}" dt="2023-10-02T14:24:42.656" v="691"/>
        <pc:sldMkLst>
          <pc:docMk/>
          <pc:sldMk cId="2116420662" sldId="406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116420662" sldId="406"/>
            <ac:spMk id="2" creationId="{179DF05D-7690-4076-2583-8FC05DCFFABF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116420662" sldId="406"/>
            <ac:spMk id="3" creationId="{BE80DFAA-DEB7-9A98-0430-CACC6B3BE195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3032776441" sldId="407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032776441" sldId="407"/>
            <ac:spMk id="5" creationId="{1003C502-127E-3878-478D-A063F851B078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032776441" sldId="407"/>
            <ac:spMk id="6" creationId="{9E67E224-1E7D-2D8C-68CA-B3BF2D758AE8}"/>
          </ac:spMkLst>
        </pc:spChg>
      </pc:sldChg>
      <pc:sldChg chg="addSp delSp modSp mod ord modAnim">
        <pc:chgData name="Clements, William" userId="cbdb0636-a496-422a-8d40-98c53d494d26" providerId="ADAL" clId="{8C894BC5-03D2-E249-B3EF-C18397692A4E}" dt="2023-10-02T16:08:04.673" v="1039" actId="1076"/>
        <pc:sldMkLst>
          <pc:docMk/>
          <pc:sldMk cId="2049198609" sldId="408"/>
        </pc:sldMkLst>
        <pc:spChg chg="add del mod">
          <ac:chgData name="Clements, William" userId="cbdb0636-a496-422a-8d40-98c53d494d26" providerId="ADAL" clId="{8C894BC5-03D2-E249-B3EF-C18397692A4E}" dt="2023-10-02T14:30:16.492" v="759"/>
          <ac:spMkLst>
            <pc:docMk/>
            <pc:sldMk cId="2049198609" sldId="408"/>
            <ac:spMk id="3" creationId="{CC980B32-610B-CB52-1A3E-EEB180AF0455}"/>
          </ac:spMkLst>
        </pc:spChg>
        <pc:spChg chg="add del mod">
          <ac:chgData name="Clements, William" userId="cbdb0636-a496-422a-8d40-98c53d494d26" providerId="ADAL" clId="{8C894BC5-03D2-E249-B3EF-C18397692A4E}" dt="2023-10-02T14:30:16.492" v="759"/>
          <ac:spMkLst>
            <pc:docMk/>
            <pc:sldMk cId="2049198609" sldId="408"/>
            <ac:spMk id="4" creationId="{3B95EF0D-CF5C-99C0-82EC-8BEB89B4D82F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049198609" sldId="408"/>
            <ac:spMk id="5" creationId="{4C599FD3-C42D-BE84-0D77-027E45D0FCA4}"/>
          </ac:spMkLst>
        </pc:spChg>
        <pc:spChg chg="mod">
          <ac:chgData name="Clements, William" userId="cbdb0636-a496-422a-8d40-98c53d494d26" providerId="ADAL" clId="{8C894BC5-03D2-E249-B3EF-C18397692A4E}" dt="2023-10-02T14:31:35.540" v="766" actId="14100"/>
          <ac:spMkLst>
            <pc:docMk/>
            <pc:sldMk cId="2049198609" sldId="408"/>
            <ac:spMk id="6" creationId="{E63CEFA3-7348-DC21-42D3-7D96114EA14A}"/>
          </ac:spMkLst>
        </pc:spChg>
        <pc:spChg chg="add del mod">
          <ac:chgData name="Clements, William" userId="cbdb0636-a496-422a-8d40-98c53d494d26" providerId="ADAL" clId="{8C894BC5-03D2-E249-B3EF-C18397692A4E}" dt="2023-10-02T14:30:16.492" v="759"/>
          <ac:spMkLst>
            <pc:docMk/>
            <pc:sldMk cId="2049198609" sldId="408"/>
            <ac:spMk id="17" creationId="{4DB7BC3A-9321-44F8-2B06-080990B6D4F5}"/>
          </ac:spMkLst>
        </pc:spChg>
        <pc:picChg chg="add del mod">
          <ac:chgData name="Clements, William" userId="cbdb0636-a496-422a-8d40-98c53d494d26" providerId="ADAL" clId="{8C894BC5-03D2-E249-B3EF-C18397692A4E}" dt="2023-10-02T14:30:16.492" v="759"/>
          <ac:picMkLst>
            <pc:docMk/>
            <pc:sldMk cId="2049198609" sldId="408"/>
            <ac:picMk id="2" creationId="{3ED8C249-3601-48A2-D5CC-7D76F116544E}"/>
          </ac:picMkLst>
        </pc:picChg>
        <pc:picChg chg="add mod">
          <ac:chgData name="Clements, William" userId="cbdb0636-a496-422a-8d40-98c53d494d26" providerId="ADAL" clId="{8C894BC5-03D2-E249-B3EF-C18397692A4E}" dt="2023-10-02T14:30:25.986" v="762" actId="1076"/>
          <ac:picMkLst>
            <pc:docMk/>
            <pc:sldMk cId="2049198609" sldId="408"/>
            <ac:picMk id="18" creationId="{4C2F2E65-00A7-CB16-EDE7-65A876FFB579}"/>
          </ac:picMkLst>
        </pc:picChg>
        <pc:picChg chg="add mod">
          <ac:chgData name="Clements, William" userId="cbdb0636-a496-422a-8d40-98c53d494d26" providerId="ADAL" clId="{8C894BC5-03D2-E249-B3EF-C18397692A4E}" dt="2023-10-02T16:08:04.673" v="1039" actId="1076"/>
          <ac:picMkLst>
            <pc:docMk/>
            <pc:sldMk cId="2049198609" sldId="408"/>
            <ac:picMk id="19" creationId="{81491AA5-A103-EEAB-1175-E373DF51A4E2}"/>
          </ac:picMkLst>
        </pc:picChg>
      </pc:sldChg>
      <pc:sldChg chg="modSp del ord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829449543" sldId="409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829449543" sldId="409"/>
            <ac:spMk id="2" creationId="{270E1750-C528-285B-AE1F-9735D493D88A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829449543" sldId="409"/>
            <ac:spMk id="3" creationId="{99CAAC2B-71B2-AA2F-6AF4-0F9B31DCB878}"/>
          </ac:spMkLst>
        </pc:spChg>
      </pc:sldChg>
      <pc:sldChg chg="modSp del mod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2949216738" sldId="410"/>
        </pc:sldMkLst>
        <pc:spChg chg="mod">
          <ac:chgData name="Clements, William" userId="cbdb0636-a496-422a-8d40-98c53d494d26" providerId="ADAL" clId="{8C894BC5-03D2-E249-B3EF-C18397692A4E}" dt="2023-10-02T14:45:50.329" v="935" actId="20577"/>
          <ac:spMkLst>
            <pc:docMk/>
            <pc:sldMk cId="2949216738" sldId="410"/>
            <ac:spMk id="2" creationId="{1C720031-D498-A9B9-8D4A-4A1CCA59B5E2}"/>
          </ac:spMkLst>
        </pc:spChg>
        <pc:spChg chg="mod">
          <ac:chgData name="Clements, William" userId="cbdb0636-a496-422a-8d40-98c53d494d26" providerId="ADAL" clId="{8C894BC5-03D2-E249-B3EF-C18397692A4E}" dt="2023-10-02T14:45:40.340" v="933" actId="27636"/>
          <ac:spMkLst>
            <pc:docMk/>
            <pc:sldMk cId="2949216738" sldId="410"/>
            <ac:spMk id="3" creationId="{4B9A493A-32EE-9105-8411-8FCBB98616DB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3011970310" sldId="411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011970310" sldId="411"/>
            <ac:spMk id="2" creationId="{C3396875-8216-C109-97A9-F6091BF7C2AB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011970310" sldId="411"/>
            <ac:spMk id="3" creationId="{3A4149F8-C3C7-4536-5CD2-11540150A57C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3948286888" sldId="412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948286888" sldId="412"/>
            <ac:spMk id="2" creationId="{D51EB046-499F-3838-18E6-F3975FDD3537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948286888" sldId="412"/>
            <ac:spMk id="3" creationId="{6E647FE4-3966-E545-1F23-6E3B982E51E0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3933086748" sldId="413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3933086748" sldId="413"/>
            <ac:spMk id="2" creationId="{8F2ADE01-9985-5217-D9BD-16FF9F9E265D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63546537" sldId="414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63546537" sldId="414"/>
            <ac:spMk id="2" creationId="{1FC24A32-F49F-DA53-1BAD-EAF8C81CFBFE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412233211" sldId="415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412233211" sldId="415"/>
            <ac:spMk id="2" creationId="{1FC24A32-F49F-DA53-1BAD-EAF8C81CFBFE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1138592398" sldId="416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138592398" sldId="416"/>
            <ac:spMk id="2" creationId="{1FC24A32-F49F-DA53-1BAD-EAF8C81CFBFE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1990925937" sldId="417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990925937" sldId="417"/>
            <ac:spMk id="2" creationId="{32985B77-D369-8B90-B102-30CE5948A15D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1990925937" sldId="417"/>
            <ac:spMk id="3" creationId="{FF16C234-A3C6-ECC2-CC38-03E81F941FA4}"/>
          </ac:spMkLst>
        </pc:spChg>
      </pc:sldChg>
      <pc:sldChg chg="modSp del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2936087016" sldId="418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936087016" sldId="418"/>
            <ac:spMk id="2" creationId="{E8C92B74-5FE0-C29C-98A0-E18CEFEBD9E1}"/>
          </ac:spMkLst>
        </pc:spChg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2936087016" sldId="418"/>
            <ac:spMk id="3" creationId="{045325AA-CFB1-7DFB-13B4-360BFAB1F983}"/>
          </ac:spMkLst>
        </pc:spChg>
      </pc:sldChg>
      <pc:sldChg chg="addSp modSp new mod ord modClrScheme chgLayout">
        <pc:chgData name="Clements, William" userId="cbdb0636-a496-422a-8d40-98c53d494d26" providerId="ADAL" clId="{8C894BC5-03D2-E249-B3EF-C18397692A4E}" dt="2023-10-02T14:49:57.750" v="1013" actId="1076"/>
        <pc:sldMkLst>
          <pc:docMk/>
          <pc:sldMk cId="1641444196" sldId="419"/>
        </pc:sldMkLst>
        <pc:spChg chg="mod ord">
          <ac:chgData name="Clements, William" userId="cbdb0636-a496-422a-8d40-98c53d494d26" providerId="ADAL" clId="{8C894BC5-03D2-E249-B3EF-C18397692A4E}" dt="2023-10-02T14:24:42.656" v="691"/>
          <ac:spMkLst>
            <pc:docMk/>
            <pc:sldMk cId="1641444196" sldId="419"/>
            <ac:spMk id="2" creationId="{7C2D1EF5-6D4E-F034-2487-EA293636DF01}"/>
          </ac:spMkLst>
        </pc:spChg>
        <pc:spChg chg="mod ord">
          <ac:chgData name="Clements, William" userId="cbdb0636-a496-422a-8d40-98c53d494d26" providerId="ADAL" clId="{8C894BC5-03D2-E249-B3EF-C18397692A4E}" dt="2023-10-02T14:15:20.311" v="459" actId="27636"/>
          <ac:spMkLst>
            <pc:docMk/>
            <pc:sldMk cId="1641444196" sldId="419"/>
            <ac:spMk id="3" creationId="{3BF36471-B36D-3CA9-CAFF-F067E1D26A0E}"/>
          </ac:spMkLst>
        </pc:spChg>
        <pc:spChg chg="add mod ord">
          <ac:chgData name="Clements, William" userId="cbdb0636-a496-422a-8d40-98c53d494d26" providerId="ADAL" clId="{8C894BC5-03D2-E249-B3EF-C18397692A4E}" dt="2023-10-02T14:26:23.501" v="729" actId="6549"/>
          <ac:spMkLst>
            <pc:docMk/>
            <pc:sldMk cId="1641444196" sldId="419"/>
            <ac:spMk id="4" creationId="{B63BE262-ED7B-FA9A-997F-3584F23FD5EB}"/>
          </ac:spMkLst>
        </pc:spChg>
        <pc:spChg chg="add mod">
          <ac:chgData name="Clements, William" userId="cbdb0636-a496-422a-8d40-98c53d494d26" providerId="ADAL" clId="{8C894BC5-03D2-E249-B3EF-C18397692A4E}" dt="2023-10-02T14:26:19.841" v="728" actId="27636"/>
          <ac:spMkLst>
            <pc:docMk/>
            <pc:sldMk cId="1641444196" sldId="419"/>
            <ac:spMk id="5" creationId="{B866733D-30C1-79BF-BC5E-B4EA2E3A9CA7}"/>
          </ac:spMkLst>
        </pc:spChg>
        <pc:spChg chg="add mod">
          <ac:chgData name="Clements, William" userId="cbdb0636-a496-422a-8d40-98c53d494d26" providerId="ADAL" clId="{8C894BC5-03D2-E249-B3EF-C18397692A4E}" dt="2023-10-02T14:49:57.750" v="1013" actId="1076"/>
          <ac:spMkLst>
            <pc:docMk/>
            <pc:sldMk cId="1641444196" sldId="419"/>
            <ac:spMk id="7" creationId="{DAFF6DAC-0414-409D-DE8F-D7964EEA0977}"/>
          </ac:spMkLst>
        </pc:spChg>
      </pc:sldChg>
      <pc:sldChg chg="modSp add mod ord">
        <pc:chgData name="Clements, William" userId="cbdb0636-a496-422a-8d40-98c53d494d26" providerId="ADAL" clId="{8C894BC5-03D2-E249-B3EF-C18397692A4E}" dt="2023-10-02T14:26:05.929" v="726" actId="20577"/>
        <pc:sldMkLst>
          <pc:docMk/>
          <pc:sldMk cId="4171353926" sldId="420"/>
        </pc:sldMkLst>
        <pc:spChg chg="mod">
          <ac:chgData name="Clements, William" userId="cbdb0636-a496-422a-8d40-98c53d494d26" providerId="ADAL" clId="{8C894BC5-03D2-E249-B3EF-C18397692A4E}" dt="2023-10-02T14:24:42.656" v="691"/>
          <ac:spMkLst>
            <pc:docMk/>
            <pc:sldMk cId="4171353926" sldId="420"/>
            <ac:spMk id="2" creationId="{7C2D1EF5-6D4E-F034-2487-EA293636DF01}"/>
          </ac:spMkLst>
        </pc:spChg>
        <pc:spChg chg="mod">
          <ac:chgData name="Clements, William" userId="cbdb0636-a496-422a-8d40-98c53d494d26" providerId="ADAL" clId="{8C894BC5-03D2-E249-B3EF-C18397692A4E}" dt="2023-10-02T14:26:05.929" v="726" actId="20577"/>
          <ac:spMkLst>
            <pc:docMk/>
            <pc:sldMk cId="4171353926" sldId="420"/>
            <ac:spMk id="3" creationId="{3BF36471-B36D-3CA9-CAFF-F067E1D26A0E}"/>
          </ac:spMkLst>
        </pc:spChg>
      </pc:sldChg>
      <pc:sldChg chg="add ord">
        <pc:chgData name="Clements, William" userId="cbdb0636-a496-422a-8d40-98c53d494d26" providerId="ADAL" clId="{8C894BC5-03D2-E249-B3EF-C18397692A4E}" dt="2023-10-02T14:27:41.091" v="739" actId="20578"/>
        <pc:sldMkLst>
          <pc:docMk/>
          <pc:sldMk cId="315265322" sldId="467"/>
        </pc:sldMkLst>
      </pc:sldChg>
      <pc:sldChg chg="addSp delSp modSp add mod">
        <pc:chgData name="Clements, William" userId="cbdb0636-a496-422a-8d40-98c53d494d26" providerId="ADAL" clId="{8C894BC5-03D2-E249-B3EF-C18397692A4E}" dt="2023-10-02T14:30:06.271" v="755"/>
        <pc:sldMkLst>
          <pc:docMk/>
          <pc:sldMk cId="194584865" sldId="468"/>
        </pc:sldMkLst>
        <pc:spChg chg="add del mod">
          <ac:chgData name="Clements, William" userId="cbdb0636-a496-422a-8d40-98c53d494d26" providerId="ADAL" clId="{8C894BC5-03D2-E249-B3EF-C18397692A4E}" dt="2023-10-02T14:30:06.271" v="755"/>
          <ac:spMkLst>
            <pc:docMk/>
            <pc:sldMk cId="194584865" sldId="468"/>
            <ac:spMk id="2" creationId="{293367AC-489C-5708-8C3E-FCAF70E4A78F}"/>
          </ac:spMkLst>
        </pc:spChg>
      </pc:sldChg>
      <pc:sldChg chg="modSp add mod ord">
        <pc:chgData name="Clements, William" userId="cbdb0636-a496-422a-8d40-98c53d494d26" providerId="ADAL" clId="{8C894BC5-03D2-E249-B3EF-C18397692A4E}" dt="2023-10-02T14:28:55.298" v="746" actId="27636"/>
        <pc:sldMkLst>
          <pc:docMk/>
          <pc:sldMk cId="343628451" sldId="469"/>
        </pc:sldMkLst>
        <pc:spChg chg="mod">
          <ac:chgData name="Clements, William" userId="cbdb0636-a496-422a-8d40-98c53d494d26" providerId="ADAL" clId="{8C894BC5-03D2-E249-B3EF-C18397692A4E}" dt="2023-10-02T14:28:55.298" v="746" actId="27636"/>
          <ac:spMkLst>
            <pc:docMk/>
            <pc:sldMk cId="343628451" sldId="469"/>
            <ac:spMk id="5" creationId="{B866733D-30C1-79BF-BC5E-B4EA2E3A9CA7}"/>
          </ac:spMkLst>
        </pc:spChg>
      </pc:sldChg>
      <pc:sldChg chg="add del">
        <pc:chgData name="Clements, William" userId="cbdb0636-a496-422a-8d40-98c53d494d26" providerId="ADAL" clId="{8C894BC5-03D2-E249-B3EF-C18397692A4E}" dt="2023-10-02T16:07:03.356" v="1038" actId="2696"/>
        <pc:sldMkLst>
          <pc:docMk/>
          <pc:sldMk cId="3809095651" sldId="470"/>
        </pc:sldMkLst>
      </pc:sldChg>
      <pc:sldChg chg="add del ord">
        <pc:chgData name="Clements, William" userId="cbdb0636-a496-422a-8d40-98c53d494d26" providerId="ADAL" clId="{8C894BC5-03D2-E249-B3EF-C18397692A4E}" dt="2023-10-02T16:07:03.356" v="1038" actId="2696"/>
        <pc:sldMkLst>
          <pc:docMk/>
          <pc:sldMk cId="453416062" sldId="471"/>
        </pc:sldMkLst>
      </pc:sldChg>
      <pc:sldChg chg="add del ord">
        <pc:chgData name="Clements, William" userId="cbdb0636-a496-422a-8d40-98c53d494d26" providerId="ADAL" clId="{8C894BC5-03D2-E249-B3EF-C18397692A4E}" dt="2023-10-02T16:07:03.356" v="1038" actId="2696"/>
        <pc:sldMkLst>
          <pc:docMk/>
          <pc:sldMk cId="2442857945" sldId="472"/>
        </pc:sldMkLst>
      </pc:sldChg>
      <pc:sldChg chg="modSp new mod">
        <pc:chgData name="Clements, William" userId="cbdb0636-a496-422a-8d40-98c53d494d26" providerId="ADAL" clId="{8C894BC5-03D2-E249-B3EF-C18397692A4E}" dt="2023-10-02T14:50:54.804" v="1016" actId="207"/>
        <pc:sldMkLst>
          <pc:docMk/>
          <pc:sldMk cId="1506094284" sldId="473"/>
        </pc:sldMkLst>
        <pc:spChg chg="mod">
          <ac:chgData name="Clements, William" userId="cbdb0636-a496-422a-8d40-98c53d494d26" providerId="ADAL" clId="{8C894BC5-03D2-E249-B3EF-C18397692A4E}" dt="2023-10-02T14:39:20.582" v="846" actId="20577"/>
          <ac:spMkLst>
            <pc:docMk/>
            <pc:sldMk cId="1506094284" sldId="473"/>
            <ac:spMk id="2" creationId="{868D3127-01A8-EE91-2186-11D7F1943567}"/>
          </ac:spMkLst>
        </pc:spChg>
        <pc:spChg chg="mod">
          <ac:chgData name="Clements, William" userId="cbdb0636-a496-422a-8d40-98c53d494d26" providerId="ADAL" clId="{8C894BC5-03D2-E249-B3EF-C18397692A4E}" dt="2023-10-02T14:50:54.804" v="1016" actId="207"/>
          <ac:spMkLst>
            <pc:docMk/>
            <pc:sldMk cId="1506094284" sldId="473"/>
            <ac:spMk id="3" creationId="{841ACDEB-A499-94F0-C1E1-678C00CABE34}"/>
          </ac:spMkLst>
        </pc:spChg>
      </pc:sldChg>
      <pc:sldChg chg="modSp new mod">
        <pc:chgData name="Clements, William" userId="cbdb0636-a496-422a-8d40-98c53d494d26" providerId="ADAL" clId="{8C894BC5-03D2-E249-B3EF-C18397692A4E}" dt="2023-10-02T14:41:31.697" v="903" actId="20577"/>
        <pc:sldMkLst>
          <pc:docMk/>
          <pc:sldMk cId="1964453818" sldId="474"/>
        </pc:sldMkLst>
        <pc:spChg chg="mod">
          <ac:chgData name="Clements, William" userId="cbdb0636-a496-422a-8d40-98c53d494d26" providerId="ADAL" clId="{8C894BC5-03D2-E249-B3EF-C18397692A4E}" dt="2023-10-02T14:41:31.697" v="903" actId="20577"/>
          <ac:spMkLst>
            <pc:docMk/>
            <pc:sldMk cId="1964453818" sldId="474"/>
            <ac:spMk id="2" creationId="{C9B8C61E-BC91-C58A-5151-6359238D9EC3}"/>
          </ac:spMkLst>
        </pc:spChg>
        <pc:spChg chg="mod">
          <ac:chgData name="Clements, William" userId="cbdb0636-a496-422a-8d40-98c53d494d26" providerId="ADAL" clId="{8C894BC5-03D2-E249-B3EF-C18397692A4E}" dt="2023-10-02T14:41:00.388" v="896" actId="13926"/>
          <ac:spMkLst>
            <pc:docMk/>
            <pc:sldMk cId="1964453818" sldId="474"/>
            <ac:spMk id="3" creationId="{787414AB-7484-8AAB-8E83-15E530DB459B}"/>
          </ac:spMkLst>
        </pc:spChg>
      </pc:sldChg>
      <pc:sldChg chg="modSp new mod">
        <pc:chgData name="Clements, William" userId="cbdb0636-a496-422a-8d40-98c53d494d26" providerId="ADAL" clId="{8C894BC5-03D2-E249-B3EF-C18397692A4E}" dt="2023-10-02T14:41:24.437" v="900" actId="20577"/>
        <pc:sldMkLst>
          <pc:docMk/>
          <pc:sldMk cId="3441588026" sldId="475"/>
        </pc:sldMkLst>
        <pc:spChg chg="mod">
          <ac:chgData name="Clements, William" userId="cbdb0636-a496-422a-8d40-98c53d494d26" providerId="ADAL" clId="{8C894BC5-03D2-E249-B3EF-C18397692A4E}" dt="2023-10-02T14:41:24.437" v="900" actId="20577"/>
          <ac:spMkLst>
            <pc:docMk/>
            <pc:sldMk cId="3441588026" sldId="475"/>
            <ac:spMk id="2" creationId="{3454F036-0C06-B3AE-2777-D993E431D7EF}"/>
          </ac:spMkLst>
        </pc:spChg>
        <pc:spChg chg="mod">
          <ac:chgData name="Clements, William" userId="cbdb0636-a496-422a-8d40-98c53d494d26" providerId="ADAL" clId="{8C894BC5-03D2-E249-B3EF-C18397692A4E}" dt="2023-10-02T14:41:18.325" v="897"/>
          <ac:spMkLst>
            <pc:docMk/>
            <pc:sldMk cId="3441588026" sldId="475"/>
            <ac:spMk id="3" creationId="{1B58C1BC-C80E-BF6D-578E-3FC1848124EB}"/>
          </ac:spMkLst>
        </pc:spChg>
      </pc:sldChg>
      <pc:sldChg chg="addSp modSp new mod">
        <pc:chgData name="Clements, William" userId="cbdb0636-a496-422a-8d40-98c53d494d26" providerId="ADAL" clId="{8C894BC5-03D2-E249-B3EF-C18397692A4E}" dt="2023-10-02T14:42:14.068" v="914" actId="13822"/>
        <pc:sldMkLst>
          <pc:docMk/>
          <pc:sldMk cId="3464355763" sldId="476"/>
        </pc:sldMkLst>
        <pc:spChg chg="mod">
          <ac:chgData name="Clements, William" userId="cbdb0636-a496-422a-8d40-98c53d494d26" providerId="ADAL" clId="{8C894BC5-03D2-E249-B3EF-C18397692A4E}" dt="2023-10-02T14:41:38.971" v="907" actId="20577"/>
          <ac:spMkLst>
            <pc:docMk/>
            <pc:sldMk cId="3464355763" sldId="476"/>
            <ac:spMk id="2" creationId="{D4A38679-6063-AAB5-9936-EE460BD5D6C1}"/>
          </ac:spMkLst>
        </pc:spChg>
        <pc:spChg chg="mod">
          <ac:chgData name="Clements, William" userId="cbdb0636-a496-422a-8d40-98c53d494d26" providerId="ADAL" clId="{8C894BC5-03D2-E249-B3EF-C18397692A4E}" dt="2023-10-02T14:41:35.772" v="904"/>
          <ac:spMkLst>
            <pc:docMk/>
            <pc:sldMk cId="3464355763" sldId="476"/>
            <ac:spMk id="3" creationId="{A2237E28-C38B-6204-1A0B-842FC6A8D542}"/>
          </ac:spMkLst>
        </pc:spChg>
        <pc:spChg chg="add mod">
          <ac:chgData name="Clements, William" userId="cbdb0636-a496-422a-8d40-98c53d494d26" providerId="ADAL" clId="{8C894BC5-03D2-E249-B3EF-C18397692A4E}" dt="2023-10-02T14:42:14.068" v="914" actId="13822"/>
          <ac:spMkLst>
            <pc:docMk/>
            <pc:sldMk cId="3464355763" sldId="476"/>
            <ac:spMk id="5" creationId="{FC8E1F06-D067-41F4-71D0-5E217EAC8E09}"/>
          </ac:spMkLst>
        </pc:spChg>
      </pc:sldChg>
      <pc:sldChg chg="addSp modSp new mod modClrScheme modShow chgLayout">
        <pc:chgData name="Clements, William" userId="cbdb0636-a496-422a-8d40-98c53d494d26" providerId="ADAL" clId="{8C894BC5-03D2-E249-B3EF-C18397692A4E}" dt="2023-10-02T14:43:36.386" v="931" actId="13822"/>
        <pc:sldMkLst>
          <pc:docMk/>
          <pc:sldMk cId="2254202782" sldId="477"/>
        </pc:sldMkLst>
        <pc:spChg chg="mod ord">
          <ac:chgData name="Clements, William" userId="cbdb0636-a496-422a-8d40-98c53d494d26" providerId="ADAL" clId="{8C894BC5-03D2-E249-B3EF-C18397692A4E}" dt="2023-10-02T14:43:28.076" v="925" actId="700"/>
          <ac:spMkLst>
            <pc:docMk/>
            <pc:sldMk cId="2254202782" sldId="477"/>
            <ac:spMk id="2" creationId="{E958EC79-1C0C-7ECC-E797-8BAA77827C7C}"/>
          </ac:spMkLst>
        </pc:spChg>
        <pc:spChg chg="mod ord">
          <ac:chgData name="Clements, William" userId="cbdb0636-a496-422a-8d40-98c53d494d26" providerId="ADAL" clId="{8C894BC5-03D2-E249-B3EF-C18397692A4E}" dt="2023-10-02T14:43:30.512" v="929" actId="27636"/>
          <ac:spMkLst>
            <pc:docMk/>
            <pc:sldMk cId="2254202782" sldId="477"/>
            <ac:spMk id="3" creationId="{BEF65055-BB94-786D-F3F3-CFF65253DF71}"/>
          </ac:spMkLst>
        </pc:spChg>
        <pc:spChg chg="add mod ord">
          <ac:chgData name="Clements, William" userId="cbdb0636-a496-422a-8d40-98c53d494d26" providerId="ADAL" clId="{8C894BC5-03D2-E249-B3EF-C18397692A4E}" dt="2023-10-02T14:43:36.386" v="931" actId="13822"/>
          <ac:spMkLst>
            <pc:docMk/>
            <pc:sldMk cId="2254202782" sldId="477"/>
            <ac:spMk id="4" creationId="{F4A70615-582C-6A9F-0C78-B0392313896E}"/>
          </ac:spMkLst>
        </pc:spChg>
      </pc:sldChg>
      <pc:sldChg chg="add mod modShow">
        <pc:chgData name="Clements, William" userId="cbdb0636-a496-422a-8d40-98c53d494d26" providerId="ADAL" clId="{8C894BC5-03D2-E249-B3EF-C18397692A4E}" dt="2023-10-02T14:43:18.857" v="924" actId="729"/>
        <pc:sldMkLst>
          <pc:docMk/>
          <pc:sldMk cId="1887000097" sldId="478"/>
        </pc:sldMkLst>
      </pc:sldChg>
      <pc:sldChg chg="addSp delSp modSp new del mod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1386409785" sldId="479"/>
        </pc:sldMkLst>
        <pc:spChg chg="mod">
          <ac:chgData name="Clements, William" userId="cbdb0636-a496-422a-8d40-98c53d494d26" providerId="ADAL" clId="{8C894BC5-03D2-E249-B3EF-C18397692A4E}" dt="2023-10-02T14:47:35.584" v="997"/>
          <ac:spMkLst>
            <pc:docMk/>
            <pc:sldMk cId="1386409785" sldId="479"/>
            <ac:spMk id="2" creationId="{477A0C15-FE41-FC4E-3EF5-0A38F4004199}"/>
          </ac:spMkLst>
        </pc:spChg>
        <pc:spChg chg="mod">
          <ac:chgData name="Clements, William" userId="cbdb0636-a496-422a-8d40-98c53d494d26" providerId="ADAL" clId="{8C894BC5-03D2-E249-B3EF-C18397692A4E}" dt="2023-10-02T14:47:27.472" v="994" actId="20577"/>
          <ac:spMkLst>
            <pc:docMk/>
            <pc:sldMk cId="1386409785" sldId="479"/>
            <ac:spMk id="3" creationId="{255B0E14-BEB2-039D-3AC2-95C902C16C24}"/>
          </ac:spMkLst>
        </pc:spChg>
        <pc:spChg chg="add del">
          <ac:chgData name="Clements, William" userId="cbdb0636-a496-422a-8d40-98c53d494d26" providerId="ADAL" clId="{8C894BC5-03D2-E249-B3EF-C18397692A4E}" dt="2023-10-02T14:47:34.867" v="996" actId="22"/>
          <ac:spMkLst>
            <pc:docMk/>
            <pc:sldMk cId="1386409785" sldId="479"/>
            <ac:spMk id="5" creationId="{7BB9962D-211B-B358-3383-0AD26AE9B007}"/>
          </ac:spMkLst>
        </pc:spChg>
      </pc:sldChg>
      <pc:sldChg chg="new del">
        <pc:chgData name="Clements, William" userId="cbdb0636-a496-422a-8d40-98c53d494d26" providerId="ADAL" clId="{8C894BC5-03D2-E249-B3EF-C18397692A4E}" dt="2023-10-02T16:07:03.356" v="1038" actId="2696"/>
        <pc:sldMkLst>
          <pc:docMk/>
          <pc:sldMk cId="4152526016" sldId="480"/>
        </pc:sldMkLst>
      </pc:sldChg>
      <pc:sldChg chg="modSp new del mod">
        <pc:chgData name="Clements, William" userId="cbdb0636-a496-422a-8d40-98c53d494d26" providerId="ADAL" clId="{8C894BC5-03D2-E249-B3EF-C18397692A4E}" dt="2023-10-02T16:05:51.600" v="1017" actId="2696"/>
        <pc:sldMkLst>
          <pc:docMk/>
          <pc:sldMk cId="2322524794" sldId="481"/>
        </pc:sldMkLst>
        <pc:spChg chg="mod">
          <ac:chgData name="Clements, William" userId="cbdb0636-a496-422a-8d40-98c53d494d26" providerId="ADAL" clId="{8C894BC5-03D2-E249-B3EF-C18397692A4E}" dt="2023-10-02T14:49:01.429" v="1009" actId="20577"/>
          <ac:spMkLst>
            <pc:docMk/>
            <pc:sldMk cId="2322524794" sldId="481"/>
            <ac:spMk id="2" creationId="{0643837F-0FA2-ABAF-5CEF-8681A7D14EDF}"/>
          </ac:spMkLst>
        </pc:spChg>
      </pc:sldChg>
      <pc:sldChg chg="delSp add mod ord">
        <pc:chgData name="Clements, William" userId="cbdb0636-a496-422a-8d40-98c53d494d26" providerId="ADAL" clId="{8C894BC5-03D2-E249-B3EF-C18397692A4E}" dt="2023-10-02T14:50:14.846" v="1014" actId="20578"/>
        <pc:sldMkLst>
          <pc:docMk/>
          <pc:sldMk cId="2278458050" sldId="482"/>
        </pc:sldMkLst>
        <pc:spChg chg="del">
          <ac:chgData name="Clements, William" userId="cbdb0636-a496-422a-8d40-98c53d494d26" providerId="ADAL" clId="{8C894BC5-03D2-E249-B3EF-C18397692A4E}" dt="2023-10-02T14:49:29.456" v="1011" actId="478"/>
          <ac:spMkLst>
            <pc:docMk/>
            <pc:sldMk cId="2278458050" sldId="482"/>
            <ac:spMk id="3" creationId="{10D11129-82CA-4E8B-D617-6FB19F24B9FE}"/>
          </ac:spMkLst>
        </pc:spChg>
        <pc:spChg chg="del">
          <ac:chgData name="Clements, William" userId="cbdb0636-a496-422a-8d40-98c53d494d26" providerId="ADAL" clId="{8C894BC5-03D2-E249-B3EF-C18397692A4E}" dt="2023-10-02T14:49:29.456" v="1011" actId="478"/>
          <ac:spMkLst>
            <pc:docMk/>
            <pc:sldMk cId="2278458050" sldId="482"/>
            <ac:spMk id="12" creationId="{5D265FA3-11AC-3DD0-EC5C-CC28D17D5FF1}"/>
          </ac:spMkLst>
        </pc:spChg>
        <pc:grpChg chg="del">
          <ac:chgData name="Clements, William" userId="cbdb0636-a496-422a-8d40-98c53d494d26" providerId="ADAL" clId="{8C894BC5-03D2-E249-B3EF-C18397692A4E}" dt="2023-10-02T14:49:29.456" v="1011" actId="478"/>
          <ac:grpSpMkLst>
            <pc:docMk/>
            <pc:sldMk cId="2278458050" sldId="482"/>
            <ac:grpSpMk id="5" creationId="{802B9D23-E2BC-F978-BE5A-A4DDE846963D}"/>
          </ac:grpSpMkLst>
        </pc:grpChg>
        <pc:grpChg chg="del">
          <ac:chgData name="Clements, William" userId="cbdb0636-a496-422a-8d40-98c53d494d26" providerId="ADAL" clId="{8C894BC5-03D2-E249-B3EF-C18397692A4E}" dt="2023-10-02T14:49:29.456" v="1011" actId="478"/>
          <ac:grpSpMkLst>
            <pc:docMk/>
            <pc:sldMk cId="2278458050" sldId="482"/>
            <ac:grpSpMk id="36" creationId="{4AE77F90-5D79-7AAF-7046-D5BB0905DA49}"/>
          </ac:grpSpMkLst>
        </pc:grpChg>
        <pc:grpChg chg="del">
          <ac:chgData name="Clements, William" userId="cbdb0636-a496-422a-8d40-98c53d494d26" providerId="ADAL" clId="{8C894BC5-03D2-E249-B3EF-C18397692A4E}" dt="2023-10-02T14:49:29.456" v="1011" actId="478"/>
          <ac:grpSpMkLst>
            <pc:docMk/>
            <pc:sldMk cId="2278458050" sldId="482"/>
            <ac:grpSpMk id="62" creationId="{745AB463-5634-6628-7FFC-465981BFC9D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E00D3-8759-FA4B-A426-DB215685DFB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6C2C0-6C60-5F48-858C-2C76DD1B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03200" y="6400800"/>
            <a:ext cx="11785600" cy="457200"/>
          </a:xfrm>
        </p:spPr>
        <p:txBody>
          <a:bodyPr>
            <a:noAutofit/>
          </a:bodyPr>
          <a:lstStyle>
            <a:lvl1pPr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14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6226969" y="535781"/>
            <a:ext cx="5151438" cy="57953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92969" y="535781"/>
            <a:ext cx="5000625" cy="281285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9" y="3518297"/>
            <a:ext cx="5000625" cy="281285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45473" cy="267891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77337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2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C359-4A35-144B-93E7-D122857B439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350D-8053-0144-926E-B40707BE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21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2.png"/><Relationship Id="rId7" Type="http://schemas.openxmlformats.org/officeDocument/2006/relationships/image" Target="../media/image2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C099-2BA2-608B-CD15-335FC5D96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73EA-7639-C2B9-64CD-7CDA5FAAA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Week 03 Day 1</a:t>
            </a:r>
          </a:p>
          <a:p>
            <a:r>
              <a:rPr lang="en-US" dirty="0"/>
              <a:t>W. Clements</a:t>
            </a:r>
          </a:p>
          <a:p>
            <a:r>
              <a:rPr lang="en-US" dirty="0"/>
              <a:t>Mon: Functions 4.1 – 4.4</a:t>
            </a:r>
          </a:p>
          <a:p>
            <a:r>
              <a:rPr lang="en-US" dirty="0"/>
              <a:t>Wed: Logs &amp; Exponents 4.5 – 4.6</a:t>
            </a:r>
          </a:p>
          <a:p>
            <a:r>
              <a:rPr lang="en-US" dirty="0"/>
              <a:t>Friday: Functional Programming (map, filter, reduce)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programmer Logic. #Programmers | Creative website design, Website design,  Web design">
            <a:extLst>
              <a:ext uri="{FF2B5EF4-FFF2-40B4-BE49-F238E27FC236}">
                <a16:creationId xmlns:a16="http://schemas.microsoft.com/office/drawing/2014/main" id="{960AF46D-38C2-FBAA-9FB1-5B2DB524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75"/>
            <a:ext cx="3141785" cy="31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85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EC79-1C0C-7ECC-E797-8BAA7782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5055-BB94-786D-F3F3-CFF65253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 A and B be two sets of words:</a:t>
            </a:r>
          </a:p>
          <a:p>
            <a:r>
              <a:rPr lang="en-US" dirty="0"/>
              <a:t>A = {'verve', 'vim', 'vigor'}</a:t>
            </a:r>
          </a:p>
          <a:p>
            <a:r>
              <a:rPr lang="en-US" dirty="0"/>
              <a:t>B = {'butter', 'vinegar', 'pepper', 'vigor'}</a:t>
            </a:r>
          </a:p>
          <a:p>
            <a:r>
              <a:rPr lang="en-US" dirty="0"/>
              <a:t>For each of the following set operations, give its resulting members as a set of strings. Use Python.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set of words that are in A </a:t>
            </a:r>
            <a:r>
              <a:rPr lang="en-US" dirty="0">
                <a:effectLst/>
                <a:latin typeface="STIXGeneral"/>
              </a:rPr>
              <a:t>∪</a:t>
            </a:r>
            <a:r>
              <a:rPr lang="en-US" dirty="0"/>
              <a:t> B; call this set C.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set of words that are in A </a:t>
            </a:r>
            <a:r>
              <a:rPr lang="en-US" dirty="0">
                <a:effectLst/>
                <a:latin typeface="STIXGeneral"/>
              </a:rPr>
              <a:t>∩</a:t>
            </a:r>
            <a:r>
              <a:rPr lang="en-US" dirty="0"/>
              <a:t> B; call this set 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C of words that start with 'v'.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C of words that end with 'r'.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C of words that start with 'v' and end with 'r'.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D of words that have five letters.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D of words that have six letters.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F05D-7690-4076-2583-8FC05D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Review: 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0DFAA-DEB7-9A98-0430-CACC6B3BE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these sets: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Write the elements of the following:</a:t>
                </a:r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0DFAA-DEB7-9A98-0430-CACC6B3BE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372F2-A886-5B2C-8E1C-F0D85520EB36}"/>
                  </a:ext>
                </a:extLst>
              </p:cNvPr>
              <p:cNvSpPr txBox="1"/>
              <p:nvPr/>
            </p:nvSpPr>
            <p:spPr>
              <a:xfrm>
                <a:off x="3464336" y="4156737"/>
                <a:ext cx="2311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372F2-A886-5B2C-8E1C-F0D85520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336" y="4156737"/>
                <a:ext cx="23119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E32150-B830-3757-B7B4-4B628C49BB55}"/>
                  </a:ext>
                </a:extLst>
              </p:cNvPr>
              <p:cNvSpPr txBox="1"/>
              <p:nvPr/>
            </p:nvSpPr>
            <p:spPr>
              <a:xfrm>
                <a:off x="3675547" y="5264224"/>
                <a:ext cx="1889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E32150-B830-3757-B7B4-4B628C49B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47" y="5264224"/>
                <a:ext cx="18894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D58A8C-FD66-A330-3A6D-FF38F20BE83B}"/>
                  </a:ext>
                </a:extLst>
              </p:cNvPr>
              <p:cNvSpPr txBox="1"/>
              <p:nvPr/>
            </p:nvSpPr>
            <p:spPr>
              <a:xfrm>
                <a:off x="3130506" y="4530902"/>
                <a:ext cx="5030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D58A8C-FD66-A330-3A6D-FF38F20BE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06" y="4530902"/>
                <a:ext cx="503099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966B0E-0211-EAB8-FF20-83E67605A2B6}"/>
                  </a:ext>
                </a:extLst>
              </p:cNvPr>
              <p:cNvSpPr txBox="1"/>
              <p:nvPr/>
            </p:nvSpPr>
            <p:spPr>
              <a:xfrm>
                <a:off x="3675547" y="5703441"/>
                <a:ext cx="3653244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966B0E-0211-EAB8-FF20-83E67605A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47" y="5703441"/>
                <a:ext cx="3653244" cy="403637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3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F05D-7690-4076-2583-8FC05D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Review: Bit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0DFAA-DEB7-9A98-0430-CACC6B3BE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represents the set of all bitstrings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={00, 01, 10, 11}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000, 001, 010, 011, 100, 101, 110, 111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cardinality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0DFAA-DEB7-9A98-0430-CACC6B3BE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4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A6D3-E23B-30AC-780F-EB26A1E1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E705-3C67-2ED9-CEC7-4C37AC038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4EA52-4883-4564-EAB4-54ACFA627F2A}"/>
              </a:ext>
            </a:extLst>
          </p:cNvPr>
          <p:cNvSpPr txBox="1"/>
          <p:nvPr/>
        </p:nvSpPr>
        <p:spPr>
          <a:xfrm>
            <a:off x="847255" y="796524"/>
            <a:ext cx="20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1CB847-BA97-462D-621F-F95A70EEF0A1}"/>
              </a:ext>
            </a:extLst>
          </p:cNvPr>
          <p:cNvSpPr txBox="1"/>
          <p:nvPr/>
        </p:nvSpPr>
        <p:spPr>
          <a:xfrm>
            <a:off x="4429280" y="806652"/>
            <a:ext cx="19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Givens</a:t>
            </a:r>
          </a:p>
          <a:p>
            <a:r>
              <a:rPr lang="en-US" dirty="0"/>
              <a:t>Processing needed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013FF-6C80-8E0A-7FB2-3736B872E5EC}"/>
              </a:ext>
            </a:extLst>
          </p:cNvPr>
          <p:cNvSpPr txBox="1"/>
          <p:nvPr/>
        </p:nvSpPr>
        <p:spPr>
          <a:xfrm>
            <a:off x="8516480" y="669010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227845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1EF5-6D4E-F034-2487-EA293636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6471-B36D-3CA9-CAFF-F067E1D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form: An object that takes objects and gives other objects</a:t>
            </a:r>
          </a:p>
          <a:p>
            <a:pPr lvl="1"/>
            <a:r>
              <a:rPr lang="en-US" dirty="0"/>
              <a:t>Arity: Taking objects (parameters, arguments)</a:t>
            </a:r>
          </a:p>
          <a:p>
            <a:pPr lvl="2"/>
            <a:r>
              <a:rPr lang="en-US" dirty="0"/>
              <a:t>Unary</a:t>
            </a:r>
          </a:p>
          <a:p>
            <a:pPr lvl="2"/>
            <a:r>
              <a:rPr lang="en-US" dirty="0"/>
              <a:t>Binary</a:t>
            </a:r>
          </a:p>
          <a:p>
            <a:pPr lvl="2"/>
            <a:r>
              <a:rPr lang="en-US" dirty="0"/>
              <a:t>Ternary</a:t>
            </a:r>
          </a:p>
          <a:p>
            <a:pPr lvl="2"/>
            <a:r>
              <a:rPr lang="en-US" dirty="0"/>
              <a:t>Poly-nary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AD75-3ED6-4335-812F-BE011C35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C868D-4504-4C83-BA35-75A6834C5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720615"/>
                <a:ext cx="10322105" cy="4798401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sz="5500" dirty="0"/>
                  <a:t>Also called "mappings" or "transformations"</a:t>
                </a:r>
                <a:endParaRPr lang="en-US" sz="5500" b="1" dirty="0"/>
              </a:p>
              <a:p>
                <a:pPr marL="0" indent="0">
                  <a:buNone/>
                </a:pPr>
                <a:r>
                  <a:rPr lang="en-US" sz="5500" b="1" dirty="0"/>
                  <a:t>domain</a:t>
                </a:r>
                <a:r>
                  <a:rPr lang="en-US" sz="5500" dirty="0"/>
                  <a:t> – the set of all possible inputs</a:t>
                </a:r>
              </a:p>
              <a:p>
                <a:pPr marL="0" indent="0">
                  <a:buNone/>
                </a:pPr>
                <a:r>
                  <a:rPr lang="en-US" sz="5500" b="1" dirty="0"/>
                  <a:t>codomain or target </a:t>
                </a:r>
                <a:r>
                  <a:rPr lang="en-US" sz="5500" dirty="0"/>
                  <a:t>– the set of all possible outputs</a:t>
                </a:r>
              </a:p>
              <a:p>
                <a:endParaRPr lang="en-US" sz="5500" dirty="0"/>
              </a:p>
              <a:p>
                <a:pPr marL="0" indent="0">
                  <a:buNone/>
                </a:pPr>
                <a:r>
                  <a:rPr lang="en-US" sz="5500" dirty="0"/>
                  <a:t>If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5500" dirty="0"/>
                  <a:t> is a function from set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500" dirty="0"/>
                  <a:t> to set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500" dirty="0"/>
                  <a:t>, we write:</a:t>
                </a:r>
              </a:p>
              <a:p>
                <a:pPr marL="0" indent="0">
                  <a:buNone/>
                </a:pPr>
                <a:r>
                  <a:rPr lang="en-US" sz="5500" b="0" dirty="0"/>
                  <a:t>	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500" b="0" dirty="0"/>
                  <a:t> </a:t>
                </a:r>
              </a:p>
              <a:p>
                <a:pPr marL="0" indent="0">
                  <a:buNone/>
                </a:pPr>
                <a:r>
                  <a:rPr lang="en-US" sz="5500" b="0" dirty="0"/>
                  <a:t> </a:t>
                </a:r>
              </a:p>
              <a:p>
                <a:pPr marL="0" indent="0">
                  <a:buNone/>
                </a:pPr>
                <a:r>
                  <a:rPr lang="en-US" sz="5500" b="0" dirty="0"/>
                  <a:t>We can also express this relationship in terms of elements of each set:</a:t>
                </a:r>
              </a:p>
              <a:p>
                <a:pPr marL="0" indent="0">
                  <a:buNone/>
                </a:pPr>
                <a:endParaRPr lang="en-US" sz="55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5500" dirty="0"/>
                  <a:t>A function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5500" b="0" dirty="0"/>
                  <a:t> from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500" b="0" dirty="0"/>
                  <a:t> to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500" b="0" dirty="0"/>
                  <a:t> is an assignment of </a:t>
                </a:r>
                <a:r>
                  <a:rPr lang="en-US" sz="5500" b="0" i="1" dirty="0"/>
                  <a:t>exactly one</a:t>
                </a:r>
                <a:r>
                  <a:rPr lang="en-US" sz="5500" b="0" dirty="0"/>
                  <a:t> element of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500" b="0" dirty="0"/>
                  <a:t> to each element of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500" b="0" dirty="0"/>
                  <a:t>:</a:t>
                </a:r>
              </a:p>
              <a:p>
                <a:pPr marL="0" indent="0">
                  <a:buNone/>
                </a:pPr>
                <a:endParaRPr lang="en-US" sz="5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5500" b="0" dirty="0"/>
                  <a:t>	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5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5500" dirty="0"/>
                  <a:t>  where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5500" dirty="0"/>
                  <a:t> is the unique element of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500" dirty="0"/>
                  <a:t> assigned to the element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5500" dirty="0"/>
                  <a:t> of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5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C868D-4504-4C83-BA35-75A6834C5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720615"/>
                <a:ext cx="10322105" cy="4798401"/>
              </a:xfrm>
              <a:blipFill>
                <a:blip r:embed="rId2"/>
                <a:stretch>
                  <a:fillRect l="-737" t="-2639" b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3E25B4D-FE1E-48DB-8A0A-E29DA100F986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A86FB5-EFA6-4A00-A5DA-1412F84E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373" y="688657"/>
            <a:ext cx="1428949" cy="2600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ED986-B67C-4539-A39C-C7D93FFA5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76"/>
          <a:stretch/>
        </p:blipFill>
        <p:spPr>
          <a:xfrm>
            <a:off x="7940268" y="642937"/>
            <a:ext cx="1629294" cy="2338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8CD65-E0CC-F665-A726-A67AF2377B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42"/>
          <a:stretch/>
        </p:blipFill>
        <p:spPr>
          <a:xfrm>
            <a:off x="7940268" y="613010"/>
            <a:ext cx="162929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4EA52-4883-4564-EAB4-54ACFA627F2A}"/>
              </a:ext>
            </a:extLst>
          </p:cNvPr>
          <p:cNvSpPr txBox="1"/>
          <p:nvPr/>
        </p:nvSpPr>
        <p:spPr>
          <a:xfrm>
            <a:off x="847255" y="796524"/>
            <a:ext cx="20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1CB847-BA97-462D-621F-F95A70EEF0A1}"/>
              </a:ext>
            </a:extLst>
          </p:cNvPr>
          <p:cNvSpPr txBox="1"/>
          <p:nvPr/>
        </p:nvSpPr>
        <p:spPr>
          <a:xfrm>
            <a:off x="4429280" y="806652"/>
            <a:ext cx="19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Givens</a:t>
            </a:r>
          </a:p>
          <a:p>
            <a:r>
              <a:rPr lang="en-US" dirty="0"/>
              <a:t>Processing needed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013FF-6C80-8E0A-7FB2-3736B872E5EC}"/>
              </a:ext>
            </a:extLst>
          </p:cNvPr>
          <p:cNvSpPr txBox="1"/>
          <p:nvPr/>
        </p:nvSpPr>
        <p:spPr>
          <a:xfrm>
            <a:off x="8516480" y="669010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65FA3-11AC-3DD0-EC5C-CC28D17D5FF1}"/>
              </a:ext>
            </a:extLst>
          </p:cNvPr>
          <p:cNvSpPr txBox="1"/>
          <p:nvPr/>
        </p:nvSpPr>
        <p:spPr>
          <a:xfrm>
            <a:off x="418011" y="2659867"/>
            <a:ext cx="1298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getInteger</a:t>
            </a:r>
            <a:endParaRPr lang="en-US" dirty="0"/>
          </a:p>
          <a:p>
            <a:r>
              <a:rPr lang="en-US" dirty="0" err="1"/>
              <a:t>getFloat</a:t>
            </a:r>
            <a:endParaRPr lang="en-US" dirty="0"/>
          </a:p>
          <a:p>
            <a:r>
              <a:rPr lang="en-US" dirty="0" err="1"/>
              <a:t>getString</a:t>
            </a:r>
            <a:endParaRPr lang="en-US" dirty="0"/>
          </a:p>
          <a:p>
            <a:r>
              <a:rPr lang="en-US" dirty="0" err="1"/>
              <a:t>getFromFile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2B9D23-E2BC-F978-BE5A-A4DDE846963D}"/>
              </a:ext>
            </a:extLst>
          </p:cNvPr>
          <p:cNvGrpSpPr/>
          <p:nvPr/>
        </p:nvGrpSpPr>
        <p:grpSpPr>
          <a:xfrm>
            <a:off x="3449893" y="2679488"/>
            <a:ext cx="2133600" cy="4141940"/>
            <a:chOff x="6096000" y="1219200"/>
            <a:chExt cx="2133600" cy="414194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5D8EE0B-2DD0-2C07-F2D6-ACE8B9D8E382}"/>
                </a:ext>
              </a:extLst>
            </p:cNvPr>
            <p:cNvSpPr/>
            <p:nvPr/>
          </p:nvSpPr>
          <p:spPr>
            <a:xfrm>
              <a:off x="6172200" y="1219200"/>
              <a:ext cx="2057400" cy="414194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CA33E0-A4FB-B057-34C8-6A9013D33700}"/>
                </a:ext>
              </a:extLst>
            </p:cNvPr>
            <p:cNvSpPr txBox="1"/>
            <p:nvPr/>
          </p:nvSpPr>
          <p:spPr>
            <a:xfrm>
              <a:off x="6096000" y="1219201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Processing</a:t>
              </a:r>
            </a:p>
          </p:txBody>
        </p:sp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25CE74D5-0C37-6575-C8DC-427D28020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1752600"/>
              <a:ext cx="1828800" cy="7386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63550" algn="l"/>
                  <a:tab pos="914400" algn="l"/>
                  <a:tab pos="1377950" algn="l"/>
                  <a:tab pos="182880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Filter</a:t>
              </a:r>
            </a:p>
            <a:p>
              <a:pPr>
                <a:tabLst>
                  <a:tab pos="463550" algn="l"/>
                  <a:tab pos="914400" algn="l"/>
                  <a:tab pos="1377950" algn="l"/>
                  <a:tab pos="182880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Map</a:t>
              </a:r>
            </a:p>
            <a:p>
              <a:pPr>
                <a:tabLst>
                  <a:tab pos="463550" algn="l"/>
                  <a:tab pos="914400" algn="l"/>
                  <a:tab pos="1377950" algn="l"/>
                  <a:tab pos="182880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Reduce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A395AB-81C2-8F66-4769-0651A3E69C42}"/>
                </a:ext>
              </a:extLst>
            </p:cNvPr>
            <p:cNvGrpSpPr/>
            <p:nvPr/>
          </p:nvGrpSpPr>
          <p:grpSpPr>
            <a:xfrm>
              <a:off x="6705600" y="2743200"/>
              <a:ext cx="957550" cy="2361406"/>
              <a:chOff x="762000" y="2743994"/>
              <a:chExt cx="957550" cy="2361406"/>
            </a:xfrm>
          </p:grpSpPr>
          <p:sp>
            <p:nvSpPr>
              <p:cNvPr id="17" name="Flowchart: Magnetic Disk 38">
                <a:extLst>
                  <a:ext uri="{FF2B5EF4-FFF2-40B4-BE49-F238E27FC236}">
                    <a16:creationId xmlns:a16="http://schemas.microsoft.com/office/drawing/2014/main" id="{566E2E59-3C56-9876-293B-CB41994CBDB2}"/>
                  </a:ext>
                </a:extLst>
              </p:cNvPr>
              <p:cNvSpPr/>
              <p:nvPr/>
            </p:nvSpPr>
            <p:spPr>
              <a:xfrm>
                <a:off x="1033749" y="4103783"/>
                <a:ext cx="381000" cy="533400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DA0ED5A6-8DD0-B686-E31D-348D502B3CD9}"/>
                  </a:ext>
                </a:extLst>
              </p:cNvPr>
              <p:cNvSpPr/>
              <p:nvPr/>
            </p:nvSpPr>
            <p:spPr>
              <a:xfrm>
                <a:off x="762000" y="3570383"/>
                <a:ext cx="957550" cy="762000"/>
              </a:xfrm>
              <a:prstGeom prst="cube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Magnetic Disk 40">
                <a:extLst>
                  <a:ext uri="{FF2B5EF4-FFF2-40B4-BE49-F238E27FC236}">
                    <a16:creationId xmlns:a16="http://schemas.microsoft.com/office/drawing/2014/main" id="{E6B91B0E-93C9-39D9-7E87-A01686022DA9}"/>
                  </a:ext>
                </a:extLst>
              </p:cNvPr>
              <p:cNvSpPr/>
              <p:nvPr/>
            </p:nvSpPr>
            <p:spPr>
              <a:xfrm>
                <a:off x="1033749" y="3189383"/>
                <a:ext cx="381000" cy="533400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D8C1701-FDC7-B796-0F44-9061DEAA67F3}"/>
                  </a:ext>
                </a:extLst>
              </p:cNvPr>
              <p:cNvSpPr/>
              <p:nvPr/>
            </p:nvSpPr>
            <p:spPr>
              <a:xfrm>
                <a:off x="1033749" y="3189383"/>
                <a:ext cx="381000" cy="174434"/>
              </a:xfrm>
              <a:prstGeom prst="ellipse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85F5957-FCF8-55C1-7644-16FE1CA18145}"/>
                  </a:ext>
                </a:extLst>
              </p:cNvPr>
              <p:cNvCxnSpPr/>
              <p:nvPr/>
            </p:nvCxnSpPr>
            <p:spPr>
              <a:xfrm rot="5400000">
                <a:off x="1028700" y="2933700"/>
                <a:ext cx="381000" cy="1588"/>
              </a:xfrm>
              <a:prstGeom prst="straightConnector1">
                <a:avLst/>
              </a:prstGeom>
              <a:ln w="57150">
                <a:solidFill>
                  <a:schemeClr val="bg2"/>
                </a:solidFill>
                <a:headEnd type="none" w="med" len="med"/>
                <a:tailEnd type="triangle" w="med" len="med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C2E8AA5-F1EA-998A-5F48-1D126CB04F09}"/>
                  </a:ext>
                </a:extLst>
              </p:cNvPr>
              <p:cNvCxnSpPr/>
              <p:nvPr/>
            </p:nvCxnSpPr>
            <p:spPr>
              <a:xfrm rot="5400000">
                <a:off x="1029494" y="4914106"/>
                <a:ext cx="381000" cy="1588"/>
              </a:xfrm>
              <a:prstGeom prst="straightConnector1">
                <a:avLst/>
              </a:prstGeom>
              <a:ln w="57150">
                <a:solidFill>
                  <a:schemeClr val="bg2"/>
                </a:solidFill>
                <a:headEnd type="none" w="med" len="med"/>
                <a:tailEnd type="triangle" w="med" len="med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E77F90-5D79-7AAF-7046-D5BB0905DA49}"/>
              </a:ext>
            </a:extLst>
          </p:cNvPr>
          <p:cNvGrpSpPr/>
          <p:nvPr/>
        </p:nvGrpSpPr>
        <p:grpSpPr>
          <a:xfrm>
            <a:off x="5765527" y="2674629"/>
            <a:ext cx="2133600" cy="4141940"/>
            <a:chOff x="8305800" y="1219200"/>
            <a:chExt cx="2133600" cy="4141940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E69A294-8B25-0A5D-76F1-6859E624EE31}"/>
                </a:ext>
              </a:extLst>
            </p:cNvPr>
            <p:cNvSpPr/>
            <p:nvPr/>
          </p:nvSpPr>
          <p:spPr>
            <a:xfrm>
              <a:off x="8382000" y="1219200"/>
              <a:ext cx="2057400" cy="414194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1C7991-1F12-8FEB-754F-338095E1EE9F}"/>
                </a:ext>
              </a:extLst>
            </p:cNvPr>
            <p:cNvSpPr txBox="1"/>
            <p:nvPr/>
          </p:nvSpPr>
          <p:spPr>
            <a:xfrm>
              <a:off x="8305800" y="1219201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Update</a:t>
              </a:r>
            </a:p>
          </p:txBody>
        </p:sp>
        <p:sp>
          <p:nvSpPr>
            <p:cNvPr id="53" name="Text Box 4">
              <a:extLst>
                <a:ext uri="{FF2B5EF4-FFF2-40B4-BE49-F238E27FC236}">
                  <a16:creationId xmlns:a16="http://schemas.microsoft.com/office/drawing/2014/main" id="{66D96428-F1AB-965C-EC11-19BD477B2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8200" y="1752600"/>
              <a:ext cx="1828800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63550" algn="l"/>
                  <a:tab pos="914400" algn="l"/>
                  <a:tab pos="1377950" algn="l"/>
                  <a:tab pos="182880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Data Structures</a:t>
              </a:r>
            </a:p>
          </p:txBody>
        </p:sp>
        <p:sp>
          <p:nvSpPr>
            <p:cNvPr id="54" name="Flowchart: Magnetic Disk 45">
              <a:extLst>
                <a:ext uri="{FF2B5EF4-FFF2-40B4-BE49-F238E27FC236}">
                  <a16:creationId xmlns:a16="http://schemas.microsoft.com/office/drawing/2014/main" id="{D3AC9DDA-05AA-7E2C-897D-F0DAAA6DE46C}"/>
                </a:ext>
              </a:extLst>
            </p:cNvPr>
            <p:cNvSpPr/>
            <p:nvPr/>
          </p:nvSpPr>
          <p:spPr>
            <a:xfrm>
              <a:off x="9187149" y="4026789"/>
              <a:ext cx="381000" cy="53340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08383E39-642F-E91C-4A0E-16AB90C8E78D}"/>
                </a:ext>
              </a:extLst>
            </p:cNvPr>
            <p:cNvSpPr/>
            <p:nvPr/>
          </p:nvSpPr>
          <p:spPr>
            <a:xfrm>
              <a:off x="8915400" y="3493389"/>
              <a:ext cx="957550" cy="762000"/>
            </a:xfrm>
            <a:prstGeom prst="cub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Magnetic Disk 47">
              <a:extLst>
                <a:ext uri="{FF2B5EF4-FFF2-40B4-BE49-F238E27FC236}">
                  <a16:creationId xmlns:a16="http://schemas.microsoft.com/office/drawing/2014/main" id="{1BBBFB72-30AA-4979-B28F-A26366855368}"/>
                </a:ext>
              </a:extLst>
            </p:cNvPr>
            <p:cNvSpPr/>
            <p:nvPr/>
          </p:nvSpPr>
          <p:spPr>
            <a:xfrm>
              <a:off x="9187149" y="3112389"/>
              <a:ext cx="381000" cy="53340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A4FCEBC-D445-625C-C9E4-0EB554584042}"/>
                </a:ext>
              </a:extLst>
            </p:cNvPr>
            <p:cNvSpPr/>
            <p:nvPr/>
          </p:nvSpPr>
          <p:spPr>
            <a:xfrm>
              <a:off x="9187149" y="3112389"/>
              <a:ext cx="381000" cy="174434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BD87245-C5CA-814F-854E-CE7D28A90FCD}"/>
                </a:ext>
              </a:extLst>
            </p:cNvPr>
            <p:cNvCxnSpPr/>
            <p:nvPr/>
          </p:nvCxnSpPr>
          <p:spPr>
            <a:xfrm rot="5400000">
              <a:off x="8153797" y="3885803"/>
              <a:ext cx="2438400" cy="794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none" w="med" len="med"/>
              <a:tailEnd type="triangle" w="med" len="med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5AB463-5634-6628-7FFC-465981BFC9DD}"/>
              </a:ext>
            </a:extLst>
          </p:cNvPr>
          <p:cNvGrpSpPr/>
          <p:nvPr/>
        </p:nvGrpSpPr>
        <p:grpSpPr>
          <a:xfrm>
            <a:off x="9545576" y="2659867"/>
            <a:ext cx="2133600" cy="4141940"/>
            <a:chOff x="1752600" y="1219200"/>
            <a:chExt cx="2133600" cy="4141940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3C3A72C-88E1-DC59-489E-B3F74CBDC2F2}"/>
                </a:ext>
              </a:extLst>
            </p:cNvPr>
            <p:cNvSpPr/>
            <p:nvPr/>
          </p:nvSpPr>
          <p:spPr>
            <a:xfrm>
              <a:off x="1752600" y="1219200"/>
              <a:ext cx="2057400" cy="414194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473947CF-7A85-7D4F-E358-0C2E790DFAEE}"/>
                </a:ext>
              </a:extLst>
            </p:cNvPr>
            <p:cNvSpPr/>
            <p:nvPr/>
          </p:nvSpPr>
          <p:spPr>
            <a:xfrm>
              <a:off x="2286000" y="3570383"/>
              <a:ext cx="957550" cy="762000"/>
            </a:xfrm>
            <a:prstGeom prst="cub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Magnetic Disk 3">
              <a:extLst>
                <a:ext uri="{FF2B5EF4-FFF2-40B4-BE49-F238E27FC236}">
                  <a16:creationId xmlns:a16="http://schemas.microsoft.com/office/drawing/2014/main" id="{1D82CB16-A01E-43ED-AEE6-5C7A08ABA9E7}"/>
                </a:ext>
              </a:extLst>
            </p:cNvPr>
            <p:cNvSpPr/>
            <p:nvPr/>
          </p:nvSpPr>
          <p:spPr>
            <a:xfrm>
              <a:off x="2557749" y="3189383"/>
              <a:ext cx="381000" cy="53340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DC37A5A-A057-A904-148A-0E8C42E2A344}"/>
                </a:ext>
              </a:extLst>
            </p:cNvPr>
            <p:cNvSpPr/>
            <p:nvPr/>
          </p:nvSpPr>
          <p:spPr>
            <a:xfrm>
              <a:off x="2557749" y="3189383"/>
              <a:ext cx="381000" cy="174434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2E94824-1FB5-3298-A137-26597F7AC543}"/>
                </a:ext>
              </a:extLst>
            </p:cNvPr>
            <p:cNvCxnSpPr/>
            <p:nvPr/>
          </p:nvCxnSpPr>
          <p:spPr>
            <a:xfrm rot="5400000">
              <a:off x="2552700" y="2933700"/>
              <a:ext cx="381000" cy="1588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none" w="med" len="med"/>
              <a:tailEnd type="triangle" w="med" len="med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CC3127-C3B9-6B2A-8F95-8CBFAE296078}"/>
                </a:ext>
              </a:extLst>
            </p:cNvPr>
            <p:cNvSpPr txBox="1"/>
            <p:nvPr/>
          </p:nvSpPr>
          <p:spPr>
            <a:xfrm>
              <a:off x="1752600" y="1219201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Output-only</a:t>
              </a:r>
            </a:p>
          </p:txBody>
        </p:sp>
        <p:sp>
          <p:nvSpPr>
            <p:cNvPr id="69" name="Text Box 4">
              <a:extLst>
                <a:ext uri="{FF2B5EF4-FFF2-40B4-BE49-F238E27FC236}">
                  <a16:creationId xmlns:a16="http://schemas.microsoft.com/office/drawing/2014/main" id="{C68A67D8-936B-5EA6-561A-4609D40E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1752600"/>
              <a:ext cx="1828800" cy="7386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63550" algn="l"/>
                  <a:tab pos="914400" algn="l"/>
                  <a:tab pos="1377950" algn="l"/>
                  <a:tab pos="182880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Print()</a:t>
              </a:r>
            </a:p>
            <a:p>
              <a:pPr>
                <a:tabLst>
                  <a:tab pos="463550" algn="l"/>
                  <a:tab pos="914400" algn="l"/>
                  <a:tab pos="1377950" algn="l"/>
                  <a:tab pos="182880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Display()</a:t>
              </a:r>
            </a:p>
            <a:p>
              <a:pPr>
                <a:tabLst>
                  <a:tab pos="463550" algn="l"/>
                  <a:tab pos="914400" algn="l"/>
                  <a:tab pos="1377950" algn="l"/>
                  <a:tab pos="1828800" algn="l"/>
                </a:tabLst>
              </a:pPr>
              <a:r>
                <a:rPr lang="en-US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Gui</a:t>
              </a:r>
              <a:endPara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70" name="Graphic 69" descr="Television with solid fill">
              <a:extLst>
                <a:ext uri="{FF2B5EF4-FFF2-40B4-BE49-F238E27FC236}">
                  <a16:creationId xmlns:a16="http://schemas.microsoft.com/office/drawing/2014/main" id="{B968C0B8-580F-32DD-FD8D-EECC49F3F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3037" y="4293489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Document with solid fill">
              <a:extLst>
                <a:ext uri="{FF2B5EF4-FFF2-40B4-BE49-F238E27FC236}">
                  <a16:creationId xmlns:a16="http://schemas.microsoft.com/office/drawing/2014/main" id="{0C5FB977-2E17-436F-0955-34CD5BDF6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65422" y="431854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6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1EF5-6D4E-F034-2487-EA293636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6471-B36D-3CA9-CAFF-F067E1D26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39332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Arity: Taking objects (parameters, arguments)</a:t>
            </a:r>
          </a:p>
          <a:p>
            <a:pPr lvl="2"/>
            <a:r>
              <a:rPr lang="en-US" dirty="0"/>
              <a:t>Unary</a:t>
            </a:r>
          </a:p>
          <a:p>
            <a:pPr lvl="2"/>
            <a:r>
              <a:rPr lang="en-US" dirty="0"/>
              <a:t>Binary</a:t>
            </a:r>
          </a:p>
          <a:p>
            <a:pPr lvl="1"/>
            <a:r>
              <a:rPr lang="en-US" dirty="0"/>
              <a:t>Also know as preimage, or plan, or dream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BE262-ED7B-FA9A-997F-3584F23F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4136" y="1825625"/>
            <a:ext cx="3449664" cy="4351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866733D-30C1-79BF-BC5E-B4EA2E3A9CA7}"/>
              </a:ext>
            </a:extLst>
          </p:cNvPr>
          <p:cNvSpPr txBox="1">
            <a:spLocks/>
          </p:cNvSpPr>
          <p:nvPr/>
        </p:nvSpPr>
        <p:spPr>
          <a:xfrm>
            <a:off x="4464804" y="1825625"/>
            <a:ext cx="3439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Matters</a:t>
            </a:r>
          </a:p>
          <a:p>
            <a:pPr lvl="1"/>
            <a:r>
              <a:rPr lang="en-US" dirty="0"/>
              <a:t>Prefix, Postfix, Infix</a:t>
            </a:r>
          </a:p>
          <a:p>
            <a:pPr lvl="1"/>
            <a:r>
              <a:rPr lang="en-US" dirty="0"/>
              <a:t>Infix: Normal Math</a:t>
            </a:r>
          </a:p>
          <a:p>
            <a:pPr lvl="2"/>
            <a:r>
              <a:rPr lang="en-US" dirty="0"/>
              <a:t>2 plus 2</a:t>
            </a:r>
          </a:p>
          <a:p>
            <a:pPr lvl="1"/>
            <a:r>
              <a:rPr lang="en-US" dirty="0"/>
              <a:t>Prefix:</a:t>
            </a:r>
          </a:p>
          <a:p>
            <a:pPr lvl="2"/>
            <a:r>
              <a:rPr lang="en-US" dirty="0"/>
              <a:t>Add 2 to 2</a:t>
            </a:r>
          </a:p>
          <a:p>
            <a:pPr lvl="1"/>
            <a:r>
              <a:rPr lang="en-US" dirty="0"/>
              <a:t>Postfix:</a:t>
            </a:r>
          </a:p>
          <a:p>
            <a:pPr lvl="2"/>
            <a:r>
              <a:rPr lang="en-US" dirty="0"/>
              <a:t>2 &amp; 2 added together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F6DAC-0414-409D-DE8F-D7964EEA0977}"/>
              </a:ext>
            </a:extLst>
          </p:cNvPr>
          <p:cNvSpPr txBox="1"/>
          <p:nvPr/>
        </p:nvSpPr>
        <p:spPr>
          <a:xfrm>
            <a:off x="838200" y="1321356"/>
            <a:ext cx="8242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Simplest form: An object that takes objects and gives other objects</a:t>
            </a:r>
          </a:p>
        </p:txBody>
      </p:sp>
    </p:spTree>
    <p:extLst>
      <p:ext uri="{BB962C8B-B14F-4D97-AF65-F5344CB8AC3E}">
        <p14:creationId xmlns:p14="http://schemas.microsoft.com/office/powerpoint/2010/main" val="164144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Review: Order of operations</a:t>
            </a:r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idx="1"/>
          </p:nvPr>
        </p:nvGraphicFramePr>
        <p:xfrm>
          <a:off x="971321" y="1574800"/>
          <a:ext cx="4572000" cy="370840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154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Parentheses</a:t>
                      </a: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++ --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Increment, decrement</a:t>
                      </a: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 / %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Multiply, divide, modulo</a:t>
                      </a: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 -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Addition, subtraction</a:t>
                      </a: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&gt; &gt;= &lt; &lt;=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Greater than,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less than, etc.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== !=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Equality</a:t>
                      </a: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&amp;&amp;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||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Or</a:t>
                      </a: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= += *= 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76784" marR="17678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Assignment</a:t>
                      </a:r>
                    </a:p>
                  </a:txBody>
                  <a:tcPr marL="176784" marR="17678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Savitch, W. A. (2008). </a:t>
            </a:r>
            <a:r>
              <a:rPr lang="en-US" i="1" dirty="0"/>
              <a:t>Absolute C++ </a:t>
            </a:r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Edition). p. 50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5105401"/>
            <a:ext cx="2895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Unary before binary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Math before 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Relative before absolute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AND before 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24721" y="3632201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24721" y="2184401"/>
            <a:ext cx="626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Unary</a:t>
            </a:r>
          </a:p>
        </p:txBody>
      </p:sp>
      <p:sp>
        <p:nvSpPr>
          <p:cNvPr id="37" name="Right Bracket 36"/>
          <p:cNvSpPr/>
          <p:nvPr/>
        </p:nvSpPr>
        <p:spPr>
          <a:xfrm>
            <a:off x="5543321" y="1977572"/>
            <a:ext cx="3581400" cy="685800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/>
          <p:cNvSpPr/>
          <p:nvPr/>
        </p:nvSpPr>
        <p:spPr>
          <a:xfrm>
            <a:off x="5543321" y="2696028"/>
            <a:ext cx="3581400" cy="2209800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/>
          <p:cNvSpPr/>
          <p:nvPr/>
        </p:nvSpPr>
        <p:spPr>
          <a:xfrm>
            <a:off x="5543321" y="2032000"/>
            <a:ext cx="2286000" cy="304800"/>
          </a:xfrm>
          <a:prstGeom prst="righ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29322" y="2032001"/>
            <a:ext cx="65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Math</a:t>
            </a:r>
          </a:p>
        </p:txBody>
      </p:sp>
      <p:sp>
        <p:nvSpPr>
          <p:cNvPr id="42" name="Right Bracket 41"/>
          <p:cNvSpPr/>
          <p:nvPr/>
        </p:nvSpPr>
        <p:spPr>
          <a:xfrm>
            <a:off x="5543321" y="2336800"/>
            <a:ext cx="2286000" cy="304800"/>
          </a:xfrm>
          <a:prstGeom prst="righ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829322" y="2336801"/>
            <a:ext cx="65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Logic</a:t>
            </a:r>
          </a:p>
        </p:txBody>
      </p:sp>
      <p:sp>
        <p:nvSpPr>
          <p:cNvPr id="44" name="Right Bracket 43"/>
          <p:cNvSpPr/>
          <p:nvPr/>
        </p:nvSpPr>
        <p:spPr>
          <a:xfrm>
            <a:off x="5543321" y="2717800"/>
            <a:ext cx="2286000" cy="685800"/>
          </a:xfrm>
          <a:prstGeom prst="righ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829322" y="2946401"/>
            <a:ext cx="65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Math</a:t>
            </a:r>
          </a:p>
        </p:txBody>
      </p:sp>
      <p:sp>
        <p:nvSpPr>
          <p:cNvPr id="46" name="Right Bracket 45"/>
          <p:cNvSpPr/>
          <p:nvPr/>
        </p:nvSpPr>
        <p:spPr>
          <a:xfrm>
            <a:off x="5543321" y="3403600"/>
            <a:ext cx="2286000" cy="1447800"/>
          </a:xfrm>
          <a:prstGeom prst="righ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829322" y="3937001"/>
            <a:ext cx="65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Logic</a:t>
            </a:r>
          </a:p>
        </p:txBody>
      </p:sp>
      <p:sp>
        <p:nvSpPr>
          <p:cNvPr id="48" name="Right Bracket 47"/>
          <p:cNvSpPr/>
          <p:nvPr/>
        </p:nvSpPr>
        <p:spPr>
          <a:xfrm>
            <a:off x="5543321" y="3479800"/>
            <a:ext cx="990600" cy="304800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33921" y="3479801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Relative</a:t>
            </a:r>
          </a:p>
        </p:txBody>
      </p:sp>
      <p:sp>
        <p:nvSpPr>
          <p:cNvPr id="50" name="Right Bracket 49"/>
          <p:cNvSpPr/>
          <p:nvPr/>
        </p:nvSpPr>
        <p:spPr>
          <a:xfrm>
            <a:off x="5543321" y="3817258"/>
            <a:ext cx="990600" cy="304800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533921" y="381725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Absolute</a:t>
            </a:r>
          </a:p>
        </p:txBody>
      </p:sp>
      <p:sp>
        <p:nvSpPr>
          <p:cNvPr id="52" name="Right Bracket 51"/>
          <p:cNvSpPr/>
          <p:nvPr/>
        </p:nvSpPr>
        <p:spPr>
          <a:xfrm>
            <a:off x="5543321" y="4241800"/>
            <a:ext cx="990600" cy="3048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533921" y="424180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</a:t>
            </a:r>
          </a:p>
        </p:txBody>
      </p:sp>
      <p:sp>
        <p:nvSpPr>
          <p:cNvPr id="54" name="Right Bracket 53"/>
          <p:cNvSpPr/>
          <p:nvPr/>
        </p:nvSpPr>
        <p:spPr>
          <a:xfrm>
            <a:off x="5543321" y="4546600"/>
            <a:ext cx="990600" cy="3048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33921" y="454660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 animBg="1"/>
      <p:bldP spid="29" grpId="0"/>
      <p:bldP spid="35" grpId="0"/>
      <p:bldP spid="37" grpId="0" animBg="1"/>
      <p:bldP spid="38" grpId="0" animBg="1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823B-4E28-C0A6-3B28-5B9CF6CC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905F-7399-40CC-CEE6-E1744D57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Prepositions</a:t>
            </a:r>
          </a:p>
          <a:p>
            <a:r>
              <a:rPr lang="en-US" dirty="0"/>
              <a:t>Predicates</a:t>
            </a:r>
          </a:p>
          <a:p>
            <a:r>
              <a:rPr lang="en-US" dirty="0"/>
              <a:t>Quantifiers</a:t>
            </a:r>
          </a:p>
          <a:p>
            <a:endParaRPr lang="en-US" dirty="0"/>
          </a:p>
          <a:p>
            <a:r>
              <a:rPr lang="en-US" dirty="0"/>
              <a:t>Sets</a:t>
            </a:r>
          </a:p>
          <a:p>
            <a:r>
              <a:rPr lang="en-US" dirty="0"/>
              <a:t>Cartesian Product</a:t>
            </a:r>
          </a:p>
        </p:txBody>
      </p:sp>
      <p:pic>
        <p:nvPicPr>
          <p:cNvPr id="4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E2B798AE-AD75-601F-AF7E-15D45A6B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3200"/>
            <a:ext cx="5181600" cy="3109913"/>
          </a:xfrm>
          <a:prstGeom prst="rect">
            <a:avLst/>
          </a:prstGeom>
        </p:spPr>
      </p:pic>
      <p:pic>
        <p:nvPicPr>
          <p:cNvPr id="5" name="Picture 4" descr="A close up&#10;&#10;Description automatically generated">
            <a:extLst>
              <a:ext uri="{FF2B5EF4-FFF2-40B4-BE49-F238E27FC236}">
                <a16:creationId xmlns:a16="http://schemas.microsoft.com/office/drawing/2014/main" id="{FEB3F2D2-3176-9317-467D-5CE277539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81250" cy="3333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1B3B0-6F69-4119-EA78-C377221C9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58" y="1409596"/>
            <a:ext cx="3116941" cy="3452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90B85-13A4-CF96-1B76-B74DDB7EE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642" y="94705"/>
            <a:ext cx="1650025" cy="214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EF79D69-00AF-EAC3-798C-5C1F44A49B6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68770487"/>
                  </p:ext>
                </p:extLst>
              </p:nvPr>
            </p:nvGraphicFramePr>
            <p:xfrm>
              <a:off x="3407120" y="4997009"/>
              <a:ext cx="4959517" cy="168302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1693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1666016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2341808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434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"B is </a:t>
                          </a:r>
                          <a:r>
                            <a:rPr lang="en-US" sz="1200" i="1" dirty="0"/>
                            <a:t>less than</a:t>
                          </a:r>
                          <a:r>
                            <a:rPr lang="en-US" sz="12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12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352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"B is </a:t>
                          </a:r>
                          <a:r>
                            <a:rPr lang="en-US" sz="1200" i="1" dirty="0"/>
                            <a:t>less than or equal to</a:t>
                          </a:r>
                          <a:r>
                            <a:rPr lang="en-US" sz="12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4165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⊃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"A is </a:t>
                          </a:r>
                          <a:r>
                            <a:rPr lang="en-US" sz="1200" i="1" dirty="0"/>
                            <a:t>greater than</a:t>
                          </a:r>
                          <a:r>
                            <a:rPr lang="en-US" sz="1200" i="0" dirty="0"/>
                            <a:t> B"  &gt;</a:t>
                          </a:r>
                          <a:endParaRPr lang="en-US" sz="12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4165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"A is </a:t>
                          </a:r>
                          <a:r>
                            <a:rPr lang="en-US" sz="1200" i="1" dirty="0"/>
                            <a:t>greater than or equal to </a:t>
                          </a:r>
                          <a:r>
                            <a:rPr lang="en-US" sz="1200" i="0" dirty="0"/>
                            <a:t>B"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EF79D69-00AF-EAC3-798C-5C1F44A49B6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68770487"/>
                  </p:ext>
                </p:extLst>
              </p:nvPr>
            </p:nvGraphicFramePr>
            <p:xfrm>
              <a:off x="3407120" y="4997009"/>
              <a:ext cx="4959517" cy="168302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1693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1666016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2341808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6"/>
                          <a:stretch>
                            <a:fillRect l="-1333" t="-2778" r="-422667" b="-28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6"/>
                          <a:stretch>
                            <a:fillRect l="-111892" t="-2778" r="-541" b="-28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352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6"/>
                          <a:stretch>
                            <a:fillRect l="-1333" t="-132143" r="-422667" b="-2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6"/>
                          <a:stretch>
                            <a:fillRect l="-111892" t="-132143" r="-541" b="-26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6"/>
                          <a:stretch>
                            <a:fillRect l="-1333" t="-180556" r="-42266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"A is </a:t>
                          </a:r>
                          <a:r>
                            <a:rPr lang="en-US" sz="1200" i="1" dirty="0"/>
                            <a:t>greater than</a:t>
                          </a:r>
                          <a:r>
                            <a:rPr lang="en-US" sz="1200" i="0" dirty="0"/>
                            <a:t> B"  &gt;</a:t>
                          </a:r>
                          <a:endParaRPr lang="en-US" sz="12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416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6"/>
                          <a:stretch>
                            <a:fillRect l="-1333" t="-306061" r="-422667" b="-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6"/>
                          <a:stretch>
                            <a:fillRect l="-111892" t="-306061" r="-541" b="-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929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1EF5-6D4E-F034-2487-EA293636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6471-B36D-3CA9-CAFF-F067E1D26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39332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Arity: Taking objects (parameters, arguments)</a:t>
            </a:r>
          </a:p>
          <a:p>
            <a:pPr lvl="2"/>
            <a:r>
              <a:rPr lang="en-US" dirty="0"/>
              <a:t>Unary</a:t>
            </a:r>
          </a:p>
          <a:p>
            <a:pPr lvl="2"/>
            <a:r>
              <a:rPr lang="en-US" dirty="0"/>
              <a:t>Binary</a:t>
            </a:r>
          </a:p>
          <a:p>
            <a:pPr lvl="1"/>
            <a:r>
              <a:rPr lang="en-US" dirty="0"/>
              <a:t>Also know as preimage, or plan, or dream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3BE262-ED7B-FA9A-997F-3584F23FD5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904136" y="1825625"/>
                <a:ext cx="344966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Codomain vs Range</a:t>
                </a:r>
              </a:p>
              <a:p>
                <a:pPr lvl="1"/>
                <a:r>
                  <a:rPr lang="en-US" dirty="0"/>
                  <a:t>Range </a:t>
                </a:r>
                <a14:m>
                  <m:oMath xmlns:m="http://schemas.openxmlformats.org/officeDocument/2006/math">
                    <m:r>
                      <a:rPr lang="ar-A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Codomain</a:t>
                </a:r>
              </a:p>
              <a:p>
                <a:pPr lvl="2"/>
                <a:r>
                  <a:rPr lang="en-US" dirty="0"/>
                  <a:t>Those members of the codomain that are actually used </a:t>
                </a:r>
              </a:p>
              <a:p>
                <a:pPr lvl="2"/>
                <a:r>
                  <a:rPr lang="en-US" dirty="0"/>
                  <a:t>Addition range</a:t>
                </a:r>
              </a:p>
              <a:p>
                <a:pPr lvl="2"/>
                <a:r>
                  <a:rPr lang="en-US" dirty="0"/>
                  <a:t>Multiplication range</a:t>
                </a:r>
              </a:p>
              <a:p>
                <a:pPr lvl="2"/>
                <a:r>
                  <a:rPr lang="en-US" dirty="0"/>
                  <a:t>Floor Ceiling</a:t>
                </a:r>
              </a:p>
              <a:p>
                <a:pPr lvl="2"/>
                <a:r>
                  <a:rPr lang="en-US" dirty="0"/>
                  <a:t>Power range</a:t>
                </a:r>
              </a:p>
              <a:p>
                <a:pPr lvl="1"/>
                <a:r>
                  <a:rPr lang="en-US" dirty="0"/>
                  <a:t>Also known as image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3BE262-ED7B-FA9A-997F-3584F23FD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904136" y="1825625"/>
                <a:ext cx="3449664" cy="4351338"/>
              </a:xfrm>
              <a:blipFill>
                <a:blip r:embed="rId2"/>
                <a:stretch>
                  <a:fillRect l="-3297" t="-2326" r="-36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866733D-30C1-79BF-BC5E-B4EA2E3A9CA7}"/>
              </a:ext>
            </a:extLst>
          </p:cNvPr>
          <p:cNvSpPr txBox="1">
            <a:spLocks/>
          </p:cNvSpPr>
          <p:nvPr/>
        </p:nvSpPr>
        <p:spPr>
          <a:xfrm>
            <a:off x="4464804" y="1825625"/>
            <a:ext cx="3439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Matters</a:t>
            </a:r>
          </a:p>
          <a:p>
            <a:pPr lvl="1"/>
            <a:r>
              <a:rPr lang="en-US" dirty="0"/>
              <a:t>Prefix, Postfix, Infix</a:t>
            </a:r>
          </a:p>
          <a:p>
            <a:pPr lvl="1"/>
            <a:r>
              <a:rPr lang="en-US" dirty="0"/>
              <a:t>Infix: Normal Math</a:t>
            </a:r>
          </a:p>
          <a:p>
            <a:pPr lvl="2"/>
            <a:r>
              <a:rPr lang="en-US" dirty="0"/>
              <a:t>2 plus 2</a:t>
            </a:r>
          </a:p>
          <a:p>
            <a:pPr lvl="1"/>
            <a:r>
              <a:rPr lang="en-US" dirty="0"/>
              <a:t>Prefix:</a:t>
            </a:r>
          </a:p>
          <a:p>
            <a:pPr lvl="2"/>
            <a:r>
              <a:rPr lang="en-US" dirty="0"/>
              <a:t>Add 2 to 2</a:t>
            </a:r>
          </a:p>
          <a:p>
            <a:pPr lvl="1"/>
            <a:r>
              <a:rPr lang="en-US" dirty="0"/>
              <a:t>Postfix:</a:t>
            </a:r>
          </a:p>
          <a:p>
            <a:pPr lvl="2"/>
            <a:r>
              <a:rPr lang="en-US" dirty="0"/>
              <a:t>2 &amp; 2 added together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F6DAC-0414-409D-DE8F-D7964EEA0977}"/>
              </a:ext>
            </a:extLst>
          </p:cNvPr>
          <p:cNvSpPr txBox="1"/>
          <p:nvPr/>
        </p:nvSpPr>
        <p:spPr>
          <a:xfrm>
            <a:off x="838200" y="11792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Simplest form: An object that takes objects and gives other objects</a:t>
            </a:r>
          </a:p>
        </p:txBody>
      </p:sp>
    </p:spTree>
    <p:extLst>
      <p:ext uri="{BB962C8B-B14F-4D97-AF65-F5344CB8AC3E}">
        <p14:creationId xmlns:p14="http://schemas.microsoft.com/office/powerpoint/2010/main" val="343628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5641"/>
            <a:ext cx="9144000" cy="270671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D1F8DD8-28B7-44AD-8FEC-2F3659B0FB1A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1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Describing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6409D-5F4B-4638-9620-6DA482BA143B}"/>
              </a:ext>
            </a:extLst>
          </p:cNvPr>
          <p:cNvSpPr txBox="1"/>
          <p:nvPr/>
        </p:nvSpPr>
        <p:spPr>
          <a:xfrm>
            <a:off x="5215674" y="478236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one-to-one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78136-168B-4B9A-A0FD-DEEC4D2B2571}"/>
              </a:ext>
            </a:extLst>
          </p:cNvPr>
          <p:cNvSpPr txBox="1"/>
          <p:nvPr/>
        </p:nvSpPr>
        <p:spPr>
          <a:xfrm>
            <a:off x="7370129" y="478236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27DC3-63C4-4FEE-9446-07E1BDF0E9BD}"/>
              </a:ext>
            </a:extLst>
          </p:cNvPr>
          <p:cNvSpPr txBox="1"/>
          <p:nvPr/>
        </p:nvSpPr>
        <p:spPr>
          <a:xfrm>
            <a:off x="8705490" y="4820087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one-to-one </a:t>
            </a:r>
          </a:p>
          <a:p>
            <a:r>
              <a:rPr lang="en-US" dirty="0"/>
              <a:t>and onto</a:t>
            </a:r>
          </a:p>
        </p:txBody>
      </p:sp>
    </p:spTree>
    <p:extLst>
      <p:ext uri="{BB962C8B-B14F-4D97-AF65-F5344CB8AC3E}">
        <p14:creationId xmlns:p14="http://schemas.microsoft.com/office/powerpoint/2010/main" val="19458486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599FD3-C42D-BE84-0D77-027E45D0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these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EFA3-7348-DC21-42D3-7D96114EA14A}"/>
              </a:ext>
            </a:extLst>
          </p:cNvPr>
          <p:cNvSpPr txBox="1"/>
          <p:nvPr/>
        </p:nvSpPr>
        <p:spPr>
          <a:xfrm>
            <a:off x="259396" y="1362456"/>
            <a:ext cx="816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following functions one-to-one (injective), onto (surjective), neither, or both (bijective)?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3E99D-1AD6-96F4-E02A-ACA6090CD44B}"/>
                  </a:ext>
                </a:extLst>
              </p:cNvPr>
              <p:cNvSpPr txBox="1"/>
              <p:nvPr/>
            </p:nvSpPr>
            <p:spPr>
              <a:xfrm>
                <a:off x="384048" y="1947553"/>
                <a:ext cx="2631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3E99D-1AD6-96F4-E02A-ACA6090C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" y="1947553"/>
                <a:ext cx="2631682" cy="369332"/>
              </a:xfrm>
              <a:prstGeom prst="rect">
                <a:avLst/>
              </a:prstGeom>
              <a:blipFill>
                <a:blip r:embed="rId2"/>
                <a:stretch>
                  <a:fillRect l="-18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4B3AFD-61B3-8EA8-D551-0CD01FDA0718}"/>
                  </a:ext>
                </a:extLst>
              </p:cNvPr>
              <p:cNvSpPr txBox="1"/>
              <p:nvPr/>
            </p:nvSpPr>
            <p:spPr>
              <a:xfrm>
                <a:off x="384048" y="2866382"/>
                <a:ext cx="235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b="0" dirty="0"/>
                  <a:t>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4B3AFD-61B3-8EA8-D551-0CD01FDA0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" y="2866382"/>
                <a:ext cx="2355966" cy="369332"/>
              </a:xfrm>
              <a:prstGeom prst="rect">
                <a:avLst/>
              </a:prstGeom>
              <a:blipFill>
                <a:blip r:embed="rId3"/>
                <a:stretch>
                  <a:fillRect l="-20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BC74C-8A0B-1DFD-C27E-5829A7E8A02D}"/>
                  </a:ext>
                </a:extLst>
              </p:cNvPr>
              <p:cNvSpPr txBox="1"/>
              <p:nvPr/>
            </p:nvSpPr>
            <p:spPr>
              <a:xfrm>
                <a:off x="384048" y="3785211"/>
                <a:ext cx="239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="0" dirty="0"/>
                  <a:t>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BC74C-8A0B-1DFD-C27E-5829A7E8A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" y="3785211"/>
                <a:ext cx="2394438" cy="369332"/>
              </a:xfrm>
              <a:prstGeom prst="rect">
                <a:avLst/>
              </a:prstGeom>
              <a:blipFill>
                <a:blip r:embed="rId4"/>
                <a:stretch>
                  <a:fillRect l="-203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2E1761-1A86-A942-70B8-E84B3FD739EF}"/>
                  </a:ext>
                </a:extLst>
              </p:cNvPr>
              <p:cNvSpPr txBox="1"/>
              <p:nvPr/>
            </p:nvSpPr>
            <p:spPr>
              <a:xfrm>
                <a:off x="384048" y="4704040"/>
                <a:ext cx="10257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="0" dirty="0"/>
                  <a:t>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The output is obtained by reversing the input. For example,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2E1761-1A86-A942-70B8-E84B3FD7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" y="4704040"/>
                <a:ext cx="10257103" cy="369332"/>
              </a:xfrm>
              <a:prstGeom prst="rect">
                <a:avLst/>
              </a:prstGeom>
              <a:blipFill>
                <a:blip r:embed="rId5"/>
                <a:stretch>
                  <a:fillRect l="-4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D2E968-B59A-4C56-74FE-89F5A2A0C88F}"/>
                  </a:ext>
                </a:extLst>
              </p:cNvPr>
              <p:cNvSpPr txBox="1"/>
              <p:nvPr/>
            </p:nvSpPr>
            <p:spPr>
              <a:xfrm>
                <a:off x="384048" y="5622869"/>
                <a:ext cx="10433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="0" dirty="0"/>
                  <a:t>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The output is obtained by dropping the first bit. For example,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D2E968-B59A-4C56-74FE-89F5A2A0C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" y="5622869"/>
                <a:ext cx="10433434" cy="369332"/>
              </a:xfrm>
              <a:prstGeom prst="rect">
                <a:avLst/>
              </a:prstGeom>
              <a:blipFill>
                <a:blip r:embed="rId6"/>
                <a:stretch>
                  <a:fillRect l="-4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8459A4-CA64-B3C0-A737-BC450C74095D}"/>
              </a:ext>
            </a:extLst>
          </p:cNvPr>
          <p:cNvSpPr txBox="1"/>
          <p:nvPr/>
        </p:nvSpPr>
        <p:spPr>
          <a:xfrm>
            <a:off x="671819" y="2309836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One-to-one and onto, which is a bijection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4B94D-72FC-9F2D-0769-0AF8C2D8FDA9}"/>
              </a:ext>
            </a:extLst>
          </p:cNvPr>
          <p:cNvSpPr txBox="1"/>
          <p:nvPr/>
        </p:nvSpPr>
        <p:spPr>
          <a:xfrm>
            <a:off x="671819" y="322866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One-to-one but not onto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14F7C-ECD0-CC74-860B-0AFCCCF6C7C7}"/>
              </a:ext>
            </a:extLst>
          </p:cNvPr>
          <p:cNvSpPr txBox="1"/>
          <p:nvPr/>
        </p:nvSpPr>
        <p:spPr>
          <a:xfrm>
            <a:off x="671818" y="4147494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One-to-one and onto, which is a bijection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FB403-717B-3839-0BF8-E40AFF067EB5}"/>
              </a:ext>
            </a:extLst>
          </p:cNvPr>
          <p:cNvSpPr txBox="1"/>
          <p:nvPr/>
        </p:nvSpPr>
        <p:spPr>
          <a:xfrm>
            <a:off x="671818" y="5066323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One-to-one and onto, which is a bijection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DBC64-2488-9E97-C091-9D6E3996531C}"/>
              </a:ext>
            </a:extLst>
          </p:cNvPr>
          <p:cNvSpPr txBox="1"/>
          <p:nvPr/>
        </p:nvSpPr>
        <p:spPr>
          <a:xfrm>
            <a:off x="671817" y="598515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Onto but not one-to-one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2F2E65-00A7-CB16-EDE7-65A876FFB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553" y="2096236"/>
            <a:ext cx="5482628" cy="2062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491AA5-A103-EEAB-1175-E373DF51A4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9557" y="146904"/>
            <a:ext cx="3201154" cy="18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77B5-BEE2-4432-BAF2-046D7E2B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04A66-930A-49BB-A7B6-62080211D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4226" y="1600200"/>
                <a:ext cx="9253262" cy="480508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500" b="0" dirty="0"/>
                  <a:t>Negate the following: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3800" dirty="0"/>
                  <a:t>For quantifiers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¬∀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≡∃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600" dirty="0"/>
              </a:p>
              <a:p>
                <a:pPr marL="0" indent="0">
                  <a:buNone/>
                </a:pPr>
                <a:endParaRPr lang="en-US" sz="4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≡∀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04A66-930A-49BB-A7B6-62080211D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226" y="1600200"/>
                <a:ext cx="9253262" cy="4805082"/>
              </a:xfrm>
              <a:blipFill>
                <a:blip r:embed="rId2"/>
                <a:stretch>
                  <a:fillRect l="-1646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D5B7F-2056-42BA-A6B5-55EE3464906A}"/>
                  </a:ext>
                </a:extLst>
              </p:cNvPr>
              <p:cNvSpPr txBox="1"/>
              <p:nvPr/>
            </p:nvSpPr>
            <p:spPr>
              <a:xfrm>
                <a:off x="1084521" y="2313801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D5B7F-2056-42BA-A6B5-55EE3464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2313801"/>
                <a:ext cx="20765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23A234-0ADE-4EF5-90FF-DB7D63580A0A}"/>
                  </a:ext>
                </a:extLst>
              </p:cNvPr>
              <p:cNvSpPr txBox="1"/>
              <p:nvPr/>
            </p:nvSpPr>
            <p:spPr>
              <a:xfrm>
                <a:off x="1084521" y="3052020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23A234-0ADE-4EF5-90FF-DB7D6358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3052020"/>
                <a:ext cx="207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34A6C-06BC-43FB-A3BB-F5FBF899CB6F}"/>
                  </a:ext>
                </a:extLst>
              </p:cNvPr>
              <p:cNvSpPr txBox="1"/>
              <p:nvPr/>
            </p:nvSpPr>
            <p:spPr>
              <a:xfrm>
                <a:off x="3036382" y="2303127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34A6C-06BC-43FB-A3BB-F5FBF899C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82" y="2303127"/>
                <a:ext cx="16787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6C3E7-7CDC-4D22-AF1E-930C76233D23}"/>
                  </a:ext>
                </a:extLst>
              </p:cNvPr>
              <p:cNvSpPr txBox="1"/>
              <p:nvPr/>
            </p:nvSpPr>
            <p:spPr>
              <a:xfrm>
                <a:off x="3036382" y="3025290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6C3E7-7CDC-4D22-AF1E-930C76233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82" y="3025290"/>
                <a:ext cx="16787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3A63533-7568-2B26-C22F-8A7465C99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642" y="152400"/>
            <a:ext cx="26416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6B3CC-4208-864E-2D0B-0BF02CA24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572" y="4011192"/>
            <a:ext cx="3733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AE9B-403E-35AA-2E9B-37A3E6F9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7F09-8DD1-39ED-9C0D-97CA400A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Homework 04 from last week with a partner.</a:t>
            </a:r>
          </a:p>
          <a:p>
            <a:pPr marL="0" indent="0">
              <a:buNone/>
            </a:pPr>
            <a:r>
              <a:rPr lang="en-US" dirty="0"/>
              <a:t>Look at 3.5, 3.6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3127-01A8-EE91-2186-11D7F194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ACDEB-A499-94F0-C1E1-678C00CA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>
                <a:effectLst/>
                <a:latin typeface="STIXGeneral"/>
              </a:rPr>
              <a:t>Set Notation 	𝑆</a:t>
            </a:r>
            <a:r>
              <a:rPr lang="en-US" dirty="0">
                <a:effectLst/>
                <a:latin typeface="STIXGeneral"/>
              </a:rPr>
              <a:t>={</a:t>
            </a:r>
            <a:r>
              <a:rPr lang="en-US" i="1" dirty="0">
                <a:effectLst/>
                <a:latin typeface="STIXGeneral"/>
              </a:rPr>
              <a:t>𝑥</a:t>
            </a:r>
            <a:r>
              <a:rPr lang="en-US" dirty="0">
                <a:effectLst/>
                <a:latin typeface="STIXGeneral"/>
              </a:rPr>
              <a:t>∈</a:t>
            </a:r>
            <a:r>
              <a:rPr lang="en-US" dirty="0" err="1">
                <a:effectLst/>
                <a:latin typeface="STIXGeneral"/>
              </a:rPr>
              <a:t>ℤ</a:t>
            </a:r>
            <a:r>
              <a:rPr lang="en-US" dirty="0">
                <a:effectLst/>
                <a:latin typeface="STIXGeneral"/>
              </a:rPr>
              <a:t>:</a:t>
            </a:r>
            <a:r>
              <a:rPr lang="en-US" i="1" dirty="0">
                <a:effectLst/>
                <a:latin typeface="STIXGeneral"/>
              </a:rPr>
              <a:t>𝑥</a:t>
            </a:r>
            <a:r>
              <a:rPr lang="en-US" dirty="0">
                <a:effectLst/>
                <a:latin typeface="STIXGeneral"/>
              </a:rPr>
              <a:t>=2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Variants"/>
              </a:rPr>
              <a:t> </a:t>
            </a:r>
            <a:r>
              <a:rPr lang="en-US" b="0" i="0" dirty="0">
                <a:effectLst/>
                <a:latin typeface="STIXGeneral"/>
              </a:rPr>
              <a:t>𝚊𝚗𝚍</a:t>
            </a:r>
            <a:r>
              <a:rPr lang="en-US" dirty="0">
                <a:effectLst/>
                <a:latin typeface="STIXVariants"/>
              </a:rPr>
              <a:t> </a:t>
            </a:r>
            <a:r>
              <a:rPr lang="en-US" dirty="0">
                <a:effectLst/>
                <a:latin typeface="STIXGeneral"/>
              </a:rPr>
              <a:t>0≤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≤19}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Python</a:t>
            </a:r>
          </a:p>
          <a:p>
            <a:pPr lvl="1"/>
            <a:r>
              <a:rPr lang="en-US" b="0" dirty="0">
                <a:effectLst/>
                <a:latin typeface="Courier New" panose="02070309020205020404" pitchFamily="49" charset="0"/>
              </a:rPr>
              <a:t>S = {2*n for n in range(20)}</a:t>
            </a:r>
          </a:p>
          <a:p>
            <a:pPr lvl="1"/>
            <a:r>
              <a:rPr lang="en-US" b="0" dirty="0">
                <a:effectLst/>
                <a:latin typeface="Courier New" panose="02070309020205020404" pitchFamily="49" charset="0"/>
              </a:rPr>
              <a:t>print(S)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Python list (or set) comprehensions, create the following sets. Assume the domain is </a:t>
            </a:r>
            <a:r>
              <a:rPr lang="en-US" dirty="0" err="1">
                <a:effectLst/>
                <a:latin typeface="STIXGeneral"/>
              </a:rPr>
              <a:t>ℤ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When printing the result, use sorted to convert the sets to a sorted list to make it easier to verify your result.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first 100 multiples of 3.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perfect squares from 1 to 100. (An integer </a:t>
            </a:r>
            <a:r>
              <a:rPr lang="en-US" i="1" dirty="0">
                <a:effectLst/>
                <a:latin typeface="STIXGeneral"/>
              </a:rPr>
              <a:t>𝑥</a:t>
            </a:r>
            <a:r>
              <a:rPr lang="en-US" dirty="0"/>
              <a:t> is a perfect square if there is an integer </a:t>
            </a:r>
            <a:r>
              <a:rPr lang="en-US" i="1" dirty="0">
                <a:effectLst/>
                <a:latin typeface="STIXGeneral"/>
              </a:rPr>
              <a:t>𝑦</a:t>
            </a:r>
            <a:r>
              <a:rPr lang="en-US" dirty="0"/>
              <a:t> such 	that </a:t>
            </a:r>
            <a:r>
              <a:rPr lang="en-US" i="1" dirty="0">
                <a:effectLst/>
                <a:latin typeface="STIXGeneral"/>
              </a:rPr>
              <a:t>𝑥</a:t>
            </a:r>
            <a:r>
              <a:rPr lang="en-US" dirty="0">
                <a:effectLst/>
                <a:latin typeface="STIXGeneral"/>
              </a:rPr>
              <a:t>=</a:t>
            </a:r>
            <a:r>
              <a:rPr lang="en-US" i="1" dirty="0">
                <a:effectLst/>
                <a:latin typeface="STIXGeneral"/>
              </a:rPr>
              <a:t>𝑦</a:t>
            </a:r>
            <a:r>
              <a:rPr lang="en-US" dirty="0">
                <a:effectLst/>
                <a:latin typeface="STIXGeneral"/>
              </a:rPr>
              <a:t>2</a:t>
            </a:r>
            <a:r>
              <a:rPr lang="en-US" dirty="0"/>
              <a:t> 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All integers whose absolute value is less than 5.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odd integers between -10 and 10.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integers between 0 and 100 that end in the digit 3 or 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9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C61E-BC91-C58A-5151-6359238D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14AB-7484-8AAB-8E83-15E530DB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first 100 multiples of 3.</a:t>
            </a:r>
          </a:p>
          <a:p>
            <a:pPr lvl="1">
              <a:buFont typeface="+mj-lt"/>
              <a:buAutoNum type="arabicPeriod"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'1.'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sorted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({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*n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n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101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)}))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The perfect squares from 1 to 100. (An integer </a:t>
            </a:r>
            <a:r>
              <a:rPr lang="en-US" i="1" dirty="0">
                <a:effectLst/>
                <a:latin typeface="STIXGeneral"/>
              </a:rPr>
              <a:t>𝑥</a:t>
            </a:r>
            <a:r>
              <a:rPr lang="en-US" dirty="0"/>
              <a:t> is a perfect square if there is an integer </a:t>
            </a:r>
            <a:r>
              <a:rPr lang="en-US" i="1" dirty="0">
                <a:effectLst/>
                <a:latin typeface="STIXGeneral"/>
              </a:rPr>
              <a:t>𝑦</a:t>
            </a:r>
            <a:r>
              <a:rPr lang="en-US" dirty="0"/>
              <a:t> such that </a:t>
            </a:r>
            <a:r>
              <a:rPr lang="en-US" i="1" dirty="0">
                <a:effectLst/>
                <a:latin typeface="STIXGeneral"/>
              </a:rPr>
              <a:t>𝑥</a:t>
            </a:r>
            <a:r>
              <a:rPr lang="en-US" dirty="0">
                <a:effectLst/>
                <a:latin typeface="STIXGeneral"/>
              </a:rPr>
              <a:t>=</a:t>
            </a:r>
            <a:r>
              <a:rPr lang="en-US" i="1" dirty="0">
                <a:effectLst/>
                <a:latin typeface="STIXGeneral"/>
              </a:rPr>
              <a:t>𝑦</a:t>
            </a:r>
            <a:r>
              <a:rPr lang="en-US" dirty="0">
                <a:effectLst/>
                <a:latin typeface="STIXGeneral"/>
              </a:rPr>
              <a:t>2</a:t>
            </a:r>
            <a:r>
              <a:rPr lang="en-US" dirty="0"/>
              <a:t> )</a:t>
            </a:r>
          </a:p>
          <a:p>
            <a:pPr lvl="1">
              <a:buFont typeface="+mj-lt"/>
              <a:buAutoNum type="arabicPeriod"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'2.'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sorted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({x**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)}))</a:t>
            </a:r>
            <a:endParaRPr lang="en-US" dirty="0">
              <a:highlight>
                <a:srgbClr val="C0C0C0"/>
              </a:highlight>
            </a:endParaRPr>
          </a:p>
          <a:p>
            <a:pPr>
              <a:buFont typeface="+mj-lt"/>
              <a:buAutoNum type="arabicPeriod"/>
            </a:pPr>
            <a:r>
              <a:rPr lang="en-US" dirty="0"/>
              <a:t>All integers whose absolute value is less than 5.</a:t>
            </a:r>
          </a:p>
          <a:p>
            <a:pPr lvl="1">
              <a:buFont typeface="+mj-lt"/>
              <a:buAutoNum type="arabicPeriod"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'3.'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sorted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({x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-4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)}))</a:t>
            </a:r>
            <a:endParaRPr lang="en-US" dirty="0">
              <a:highlight>
                <a:srgbClr val="C0C0C0"/>
              </a:highlight>
            </a:endParaRPr>
          </a:p>
          <a:p>
            <a:pPr>
              <a:buFont typeface="+mj-lt"/>
              <a:buAutoNum type="arabicPeriod"/>
            </a:pPr>
            <a:r>
              <a:rPr lang="en-US" dirty="0"/>
              <a:t>The odd integers between -10 and 10.</a:t>
            </a:r>
          </a:p>
          <a:p>
            <a:pPr lvl="1">
              <a:buFont typeface="+mj-lt"/>
              <a:buAutoNum type="arabicPeriod"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'4.'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sorted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({x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-10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x%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}))</a:t>
            </a:r>
            <a:endParaRPr lang="en-US" dirty="0">
              <a:highlight>
                <a:srgbClr val="C0C0C0"/>
              </a:highlight>
            </a:endParaRPr>
          </a:p>
          <a:p>
            <a:pPr>
              <a:buFont typeface="+mj-lt"/>
              <a:buAutoNum type="arabicPeriod"/>
            </a:pPr>
            <a:r>
              <a:rPr lang="en-US" dirty="0"/>
              <a:t>The integers between 0 and 100 that end in the digit 3 or 7.</a:t>
            </a:r>
          </a:p>
          <a:p>
            <a:pPr lvl="1">
              <a:buFont typeface="+mj-lt"/>
              <a:buAutoNum type="arabicPeriod"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'5.'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sorted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({x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101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x%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x%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}))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F036-0C06-B3AE-2777-D993E431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C1BC-C80E-BF6D-578E-3FC18481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Python set comprehensions to generate and display all the members of the following sets: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STIXGeneral"/>
              </a:rPr>
              <a:t>{1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: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∈{2,4,8,16}}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STIXGeneral"/>
              </a:rPr>
              <a:t>{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2: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∈{−2,−1,0,1,2}}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STIXGeneral"/>
              </a:rPr>
              <a:t>{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∈</a:t>
            </a:r>
            <a:r>
              <a:rPr lang="en-US" dirty="0" err="1">
                <a:effectLst/>
                <a:latin typeface="STIXGeneral"/>
              </a:rPr>
              <a:t>ℤ</a:t>
            </a:r>
            <a:r>
              <a:rPr lang="en-US" dirty="0">
                <a:effectLst/>
                <a:latin typeface="STIXGeneral"/>
              </a:rPr>
              <a:t>+: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 is a factor of 24}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STIXGeneral"/>
              </a:rPr>
              <a:t>{</a:t>
            </a:r>
            <a:r>
              <a:rPr lang="en-US" i="1" dirty="0">
                <a:effectLst/>
                <a:latin typeface="STIXGeneral"/>
              </a:rPr>
              <a:t>𝛼</a:t>
            </a:r>
            <a:r>
              <a:rPr lang="en-US" dirty="0">
                <a:effectLst/>
                <a:latin typeface="STIXGeneral"/>
              </a:rPr>
              <a:t>∈the English alphabet:</a:t>
            </a:r>
            <a:r>
              <a:rPr lang="en-US" i="1" dirty="0">
                <a:effectLst/>
                <a:latin typeface="STIXGeneral"/>
              </a:rPr>
              <a:t>𝛼</a:t>
            </a:r>
            <a:r>
              <a:rPr lang="en-US" dirty="0">
                <a:effectLst/>
                <a:latin typeface="STIXGeneral"/>
              </a:rPr>
              <a:t> precedes F}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8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8679-6063-AAB5-9936-EE460BD5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7E28-C38B-6204-1A0B-842FC6A8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Python set comprehensions to generate and display all the members of the following sets: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STIXGeneral"/>
              </a:rPr>
              <a:t>{1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: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∈{2,4,8,16}}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STIXGeneral"/>
              </a:rPr>
              <a:t>{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2: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∈{−2,−1,0,1,2}}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STIXGeneral"/>
              </a:rPr>
              <a:t>{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∈</a:t>
            </a:r>
            <a:r>
              <a:rPr lang="en-US" dirty="0" err="1">
                <a:effectLst/>
                <a:latin typeface="STIXGeneral"/>
              </a:rPr>
              <a:t>ℤ</a:t>
            </a:r>
            <a:r>
              <a:rPr lang="en-US" dirty="0">
                <a:effectLst/>
                <a:latin typeface="STIXGeneral"/>
              </a:rPr>
              <a:t>+:</a:t>
            </a:r>
            <a:r>
              <a:rPr lang="en-US" i="1" dirty="0">
                <a:effectLst/>
                <a:latin typeface="STIXGeneral"/>
              </a:rPr>
              <a:t>𝑛</a:t>
            </a:r>
            <a:r>
              <a:rPr lang="en-US" dirty="0">
                <a:effectLst/>
                <a:latin typeface="STIXGeneral"/>
              </a:rPr>
              <a:t> is a factor of 24}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STIXGeneral"/>
              </a:rPr>
              <a:t>{</a:t>
            </a:r>
            <a:r>
              <a:rPr lang="en-US" i="1" dirty="0">
                <a:effectLst/>
                <a:latin typeface="STIXGeneral"/>
              </a:rPr>
              <a:t>𝛼</a:t>
            </a:r>
            <a:r>
              <a:rPr lang="en-US" dirty="0">
                <a:effectLst/>
                <a:latin typeface="STIXGeneral"/>
              </a:rPr>
              <a:t>∈the English alphabet:</a:t>
            </a:r>
            <a:r>
              <a:rPr lang="en-US" i="1" dirty="0">
                <a:effectLst/>
                <a:latin typeface="STIXGeneral"/>
              </a:rPr>
              <a:t>𝛼</a:t>
            </a:r>
            <a:r>
              <a:rPr lang="en-US" dirty="0">
                <a:effectLst/>
                <a:latin typeface="STIXGeneral"/>
              </a:rPr>
              <a:t> precedes F}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E1F06-D067-41F4-71D0-5E217EAC8E09}"/>
              </a:ext>
            </a:extLst>
          </p:cNvPr>
          <p:cNvSpPr txBox="1"/>
          <p:nvPr/>
        </p:nvSpPr>
        <p:spPr>
          <a:xfrm>
            <a:off x="2761308" y="4871787"/>
            <a:ext cx="94306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'1.'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{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/n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'2.'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{n**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'3.'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{n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% n})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'4.'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{a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'ABCDEFGHIJKLMNOPQRSTUVWXYZ'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&lt;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46435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EC79-1C0C-7ECC-E797-8BAA7782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5055-BB94-786D-F3F3-CFF65253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Let A and B be two sets of words:</a:t>
            </a:r>
          </a:p>
          <a:p>
            <a:r>
              <a:rPr lang="en-US" dirty="0"/>
              <a:t>A = {'verve', 'vim', 'vigor'}</a:t>
            </a:r>
          </a:p>
          <a:p>
            <a:r>
              <a:rPr lang="en-US" dirty="0"/>
              <a:t>B = {'butter', 'vinegar', 'pepper', 'vigor'}</a:t>
            </a:r>
          </a:p>
          <a:p>
            <a:r>
              <a:rPr lang="en-US" dirty="0"/>
              <a:t>For each of the following set operations, give its resulting members as a set of strings. Use Python.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set of words that are in A </a:t>
            </a:r>
            <a:r>
              <a:rPr lang="en-US" dirty="0">
                <a:effectLst/>
                <a:latin typeface="STIXGeneral"/>
              </a:rPr>
              <a:t>∪</a:t>
            </a:r>
            <a:r>
              <a:rPr lang="en-US" dirty="0"/>
              <a:t> B; call this set C.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set of words that are in A </a:t>
            </a:r>
            <a:r>
              <a:rPr lang="en-US" dirty="0">
                <a:effectLst/>
                <a:latin typeface="STIXGeneral"/>
              </a:rPr>
              <a:t>∩</a:t>
            </a:r>
            <a:r>
              <a:rPr lang="en-US" dirty="0"/>
              <a:t> B; call this set 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C of words that start with 'v'.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C of words that end with 'r'.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C of words that start with 'v' and end with 'r'.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D of words that have five letters.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subset of set D of words that have six letters.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0615-582C-6A9F-0C78-B03923138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=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'verve'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'vim'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'vigor'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 ='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 =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'butter'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'vinegar'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'pepper'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'vigor'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 ='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B)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A.union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'1. C ='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A.intersection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'2. D ='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start_with_v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{word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'3.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start_with_v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='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start_with_v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end_with_r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{word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'4.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end_with_r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='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end_with_r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start_with_v_and_end_with_r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start_with_v.intersection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end_with_r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'5.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start_with_v_and_end_with_r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='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start_with_v_and_end_with_r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subset_of_D_of_words_with_five_letters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{word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(word) ==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'6.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subset_of_D_of_words_with_five_letters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='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subset_of_D_of_words_with_five_letters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subset_of_D_of_words_with_six_letters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{word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(word) ==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'7.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subset_of_D_of_words_with_six_letters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='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subset_of_D_of_words_with_six_letters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0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2043</Words>
  <Application>Microsoft Macintosh PowerPoint</Application>
  <PresentationFormat>Widescreen</PresentationFormat>
  <Paragraphs>301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Courier New</vt:lpstr>
      <vt:lpstr>STIXGeneral</vt:lpstr>
      <vt:lpstr>STIXVariants</vt:lpstr>
      <vt:lpstr>Office Theme</vt:lpstr>
      <vt:lpstr>CSE 280 Discrete Mathematics</vt:lpstr>
      <vt:lpstr>Review</vt:lpstr>
      <vt:lpstr>De Morgan's Laws</vt:lpstr>
      <vt:lpstr>Homework Review</vt:lpstr>
      <vt:lpstr>3.5</vt:lpstr>
      <vt:lpstr>3.5</vt:lpstr>
      <vt:lpstr>3.6</vt:lpstr>
      <vt:lpstr>3.6</vt:lpstr>
      <vt:lpstr>3.7</vt:lpstr>
      <vt:lpstr>3.7</vt:lpstr>
      <vt:lpstr>Quick Review: Cartesian Product</vt:lpstr>
      <vt:lpstr>Quick Review: Bit strings</vt:lpstr>
      <vt:lpstr>What is a function?</vt:lpstr>
      <vt:lpstr>PowerPoint Presentation</vt:lpstr>
      <vt:lpstr>What is a function?</vt:lpstr>
      <vt:lpstr>Functions </vt:lpstr>
      <vt:lpstr>PowerPoint Presentation</vt:lpstr>
      <vt:lpstr>What is a function?</vt:lpstr>
      <vt:lpstr>Review: Order of operations</vt:lpstr>
      <vt:lpstr>What is a function?</vt:lpstr>
      <vt:lpstr>PowerPoint Presentation</vt:lpstr>
      <vt:lpstr>Classify these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2023-09-29T22:48:12Z</dcterms:created>
  <dcterms:modified xsi:type="dcterms:W3CDTF">2023-10-02T16:08:15Z</dcterms:modified>
</cp:coreProperties>
</file>