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82" r:id="rId3"/>
    <p:sldId id="492" r:id="rId4"/>
    <p:sldId id="483" r:id="rId5"/>
    <p:sldId id="493" r:id="rId6"/>
    <p:sldId id="484" r:id="rId7"/>
    <p:sldId id="489" r:id="rId8"/>
    <p:sldId id="490" r:id="rId9"/>
    <p:sldId id="491" r:id="rId10"/>
    <p:sldId id="494" r:id="rId11"/>
    <p:sldId id="485" r:id="rId12"/>
    <p:sldId id="486" r:id="rId13"/>
    <p:sldId id="487" r:id="rId14"/>
    <p:sldId id="4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A6633-DEF2-4844-8920-AD1329EED56C}" v="93" dt="2023-10-06T14:53:02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6325"/>
  </p:normalViewPr>
  <p:slideViewPr>
    <p:cSldViewPr snapToGrid="0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FC9A6633-DEF2-4844-8920-AD1329EED56C}"/>
    <pc:docChg chg="undo custSel addSld modSld sldOrd">
      <pc:chgData name="Clements, William" userId="cbdb0636-a496-422a-8d40-98c53d494d26" providerId="ADAL" clId="{FC9A6633-DEF2-4844-8920-AD1329EED56C}" dt="2023-10-06T14:54:35.235" v="1337" actId="6549"/>
      <pc:docMkLst>
        <pc:docMk/>
      </pc:docMkLst>
      <pc:sldChg chg="addSp delSp modSp mod">
        <pc:chgData name="Clements, William" userId="cbdb0636-a496-422a-8d40-98c53d494d26" providerId="ADAL" clId="{FC9A6633-DEF2-4844-8920-AD1329EED56C}" dt="2023-10-06T14:31:44.559" v="1225" actId="167"/>
        <pc:sldMkLst>
          <pc:docMk/>
          <pc:sldMk cId="1798526146" sldId="483"/>
        </pc:sldMkLst>
        <pc:spChg chg="mod">
          <ac:chgData name="Clements, William" userId="cbdb0636-a496-422a-8d40-98c53d494d26" providerId="ADAL" clId="{FC9A6633-DEF2-4844-8920-AD1329EED56C}" dt="2023-10-06T14:31:19.951" v="1219" actId="27636"/>
          <ac:spMkLst>
            <pc:docMk/>
            <pc:sldMk cId="1798526146" sldId="483"/>
            <ac:spMk id="3" creationId="{29A804DD-F019-315E-F9A4-F1C78A43CCCF}"/>
          </ac:spMkLst>
        </pc:spChg>
        <pc:spChg chg="add mod">
          <ac:chgData name="Clements, William" userId="cbdb0636-a496-422a-8d40-98c53d494d26" providerId="ADAL" clId="{FC9A6633-DEF2-4844-8920-AD1329EED56C}" dt="2023-10-06T14:31:44.559" v="1225" actId="167"/>
          <ac:spMkLst>
            <pc:docMk/>
            <pc:sldMk cId="1798526146" sldId="483"/>
            <ac:spMk id="4" creationId="{CB602ECA-E8E8-1BA1-A4DE-70DE3A997BDF}"/>
          </ac:spMkLst>
        </pc:spChg>
        <pc:picChg chg="add del mod">
          <ac:chgData name="Clements, William" userId="cbdb0636-a496-422a-8d40-98c53d494d26" providerId="ADAL" clId="{FC9A6633-DEF2-4844-8920-AD1329EED56C}" dt="2023-10-06T14:30:13.023" v="1208" actId="478"/>
          <ac:picMkLst>
            <pc:docMk/>
            <pc:sldMk cId="1798526146" sldId="483"/>
            <ac:picMk id="1026" creationId="{C49AA77E-6463-FE5A-3344-0E2160CFF6C9}"/>
          </ac:picMkLst>
        </pc:picChg>
        <pc:picChg chg="add mod">
          <ac:chgData name="Clements, William" userId="cbdb0636-a496-422a-8d40-98c53d494d26" providerId="ADAL" clId="{FC9A6633-DEF2-4844-8920-AD1329EED56C}" dt="2023-10-06T14:30:23.317" v="1212" actId="14100"/>
          <ac:picMkLst>
            <pc:docMk/>
            <pc:sldMk cId="1798526146" sldId="483"/>
            <ac:picMk id="1028" creationId="{16535C5D-7F20-FF56-9A75-E9951A1550CD}"/>
          </ac:picMkLst>
        </pc:picChg>
        <pc:picChg chg="add mod">
          <ac:chgData name="Clements, William" userId="cbdb0636-a496-422a-8d40-98c53d494d26" providerId="ADAL" clId="{FC9A6633-DEF2-4844-8920-AD1329EED56C}" dt="2023-10-06T14:31:27.277" v="1221" actId="14100"/>
          <ac:picMkLst>
            <pc:docMk/>
            <pc:sldMk cId="1798526146" sldId="483"/>
            <ac:picMk id="1030" creationId="{E6CE7344-5A2E-17E1-CA3C-10EEADC33AEC}"/>
          </ac:picMkLst>
        </pc:picChg>
      </pc:sldChg>
      <pc:sldChg chg="addSp modSp">
        <pc:chgData name="Clements, William" userId="cbdb0636-a496-422a-8d40-98c53d494d26" providerId="ADAL" clId="{FC9A6633-DEF2-4844-8920-AD1329EED56C}" dt="2023-10-06T14:32:46.163" v="1227" actId="1076"/>
        <pc:sldMkLst>
          <pc:docMk/>
          <pc:sldMk cId="323244419" sldId="484"/>
        </pc:sldMkLst>
        <pc:picChg chg="add mod">
          <ac:chgData name="Clements, William" userId="cbdb0636-a496-422a-8d40-98c53d494d26" providerId="ADAL" clId="{FC9A6633-DEF2-4844-8920-AD1329EED56C}" dt="2023-10-06T14:32:46.163" v="1227" actId="1076"/>
          <ac:picMkLst>
            <pc:docMk/>
            <pc:sldMk cId="323244419" sldId="484"/>
            <ac:picMk id="2050" creationId="{2C591FE2-6F58-202C-0F59-8DF43994A21A}"/>
          </ac:picMkLst>
        </pc:picChg>
      </pc:sldChg>
      <pc:sldChg chg="addSp modSp mod">
        <pc:chgData name="Clements, William" userId="cbdb0636-a496-422a-8d40-98c53d494d26" providerId="ADAL" clId="{FC9A6633-DEF2-4844-8920-AD1329EED56C}" dt="2023-10-02T17:21:14.070" v="9"/>
        <pc:sldMkLst>
          <pc:docMk/>
          <pc:sldMk cId="2377332667" sldId="485"/>
        </pc:sldMkLst>
        <pc:spChg chg="mod">
          <ac:chgData name="Clements, William" userId="cbdb0636-a496-422a-8d40-98c53d494d26" providerId="ADAL" clId="{FC9A6633-DEF2-4844-8920-AD1329EED56C}" dt="2023-10-02T17:19:34.282" v="0" actId="13822"/>
          <ac:spMkLst>
            <pc:docMk/>
            <pc:sldMk cId="2377332667" sldId="485"/>
            <ac:spMk id="3" creationId="{EB555836-E153-6113-7C61-A3269817C223}"/>
          </ac:spMkLst>
        </pc:spChg>
        <pc:picChg chg="add mod">
          <ac:chgData name="Clements, William" userId="cbdb0636-a496-422a-8d40-98c53d494d26" providerId="ADAL" clId="{FC9A6633-DEF2-4844-8920-AD1329EED56C}" dt="2023-10-02T17:21:14.070" v="9"/>
          <ac:picMkLst>
            <pc:docMk/>
            <pc:sldMk cId="2377332667" sldId="485"/>
            <ac:picMk id="4" creationId="{0CC6B2DE-9F21-6624-597D-360987C6FBF4}"/>
          </ac:picMkLst>
        </pc:picChg>
      </pc:sldChg>
      <pc:sldChg chg="addSp delSp modSp mod">
        <pc:chgData name="Clements, William" userId="cbdb0636-a496-422a-8d40-98c53d494d26" providerId="ADAL" clId="{FC9A6633-DEF2-4844-8920-AD1329EED56C}" dt="2023-10-02T17:22:21.756" v="20" actId="14100"/>
        <pc:sldMkLst>
          <pc:docMk/>
          <pc:sldMk cId="3958461991" sldId="486"/>
        </pc:sldMkLst>
        <pc:spChg chg="mod">
          <ac:chgData name="Clements, William" userId="cbdb0636-a496-422a-8d40-98c53d494d26" providerId="ADAL" clId="{FC9A6633-DEF2-4844-8920-AD1329EED56C}" dt="2023-10-02T17:19:39.631" v="1" actId="13822"/>
          <ac:spMkLst>
            <pc:docMk/>
            <pc:sldMk cId="3958461991" sldId="486"/>
            <ac:spMk id="3" creationId="{468FBF8B-7BD9-5402-61A4-54F858F22CC1}"/>
          </ac:spMkLst>
        </pc:spChg>
        <pc:spChg chg="add del mod">
          <ac:chgData name="Clements, William" userId="cbdb0636-a496-422a-8d40-98c53d494d26" providerId="ADAL" clId="{FC9A6633-DEF2-4844-8920-AD1329EED56C}" dt="2023-10-02T17:22:12.477" v="18"/>
          <ac:spMkLst>
            <pc:docMk/>
            <pc:sldMk cId="3958461991" sldId="486"/>
            <ac:spMk id="5" creationId="{5E88A1CA-3F4C-9C93-5BAB-79A4FDED2D53}"/>
          </ac:spMkLst>
        </pc:spChg>
        <pc:picChg chg="add del mod">
          <ac:chgData name="Clements, William" userId="cbdb0636-a496-422a-8d40-98c53d494d26" providerId="ADAL" clId="{FC9A6633-DEF2-4844-8920-AD1329EED56C}" dt="2023-10-02T17:21:11.608" v="8" actId="21"/>
          <ac:picMkLst>
            <pc:docMk/>
            <pc:sldMk cId="3958461991" sldId="486"/>
            <ac:picMk id="2050" creationId="{3C7E514D-65D4-5D74-6D32-A6FA5963F503}"/>
          </ac:picMkLst>
        </pc:picChg>
        <pc:picChg chg="add del mod">
          <ac:chgData name="Clements, William" userId="cbdb0636-a496-422a-8d40-98c53d494d26" providerId="ADAL" clId="{FC9A6633-DEF2-4844-8920-AD1329EED56C}" dt="2023-10-02T17:22:00.622" v="13"/>
          <ac:picMkLst>
            <pc:docMk/>
            <pc:sldMk cId="3958461991" sldId="486"/>
            <ac:picMk id="2052" creationId="{B38F0B52-CC77-8C78-B7D2-F254D57EA1FF}"/>
          </ac:picMkLst>
        </pc:picChg>
        <pc:picChg chg="add del">
          <ac:chgData name="Clements, William" userId="cbdb0636-a496-422a-8d40-98c53d494d26" providerId="ADAL" clId="{FC9A6633-DEF2-4844-8920-AD1329EED56C}" dt="2023-10-02T17:22:12.391" v="16"/>
          <ac:picMkLst>
            <pc:docMk/>
            <pc:sldMk cId="3958461991" sldId="486"/>
            <ac:picMk id="2054" creationId="{F8B82127-49F9-0374-B06C-104358551DF8}"/>
          </ac:picMkLst>
        </pc:picChg>
        <pc:picChg chg="add mod">
          <ac:chgData name="Clements, William" userId="cbdb0636-a496-422a-8d40-98c53d494d26" providerId="ADAL" clId="{FC9A6633-DEF2-4844-8920-AD1329EED56C}" dt="2023-10-02T17:22:21.756" v="20" actId="14100"/>
          <ac:picMkLst>
            <pc:docMk/>
            <pc:sldMk cId="3958461991" sldId="486"/>
            <ac:picMk id="2056" creationId="{D90CC21C-F4FA-4E6B-2CC4-91660D6AF839}"/>
          </ac:picMkLst>
        </pc:picChg>
      </pc:sldChg>
      <pc:sldChg chg="addSp modSp mod">
        <pc:chgData name="Clements, William" userId="cbdb0636-a496-422a-8d40-98c53d494d26" providerId="ADAL" clId="{FC9A6633-DEF2-4844-8920-AD1329EED56C}" dt="2023-10-02T20:31:32.187" v="131" actId="6549"/>
        <pc:sldMkLst>
          <pc:docMk/>
          <pc:sldMk cId="2783644457" sldId="487"/>
        </pc:sldMkLst>
        <pc:spChg chg="mod">
          <ac:chgData name="Clements, William" userId="cbdb0636-a496-422a-8d40-98c53d494d26" providerId="ADAL" clId="{FC9A6633-DEF2-4844-8920-AD1329EED56C}" dt="2023-10-02T19:09:41.132" v="38" actId="27636"/>
          <ac:spMkLst>
            <pc:docMk/>
            <pc:sldMk cId="2783644457" sldId="487"/>
            <ac:spMk id="3" creationId="{D42C9952-183E-5734-2FC3-5A008999770F}"/>
          </ac:spMkLst>
        </pc:spChg>
        <pc:spChg chg="add mod">
          <ac:chgData name="Clements, William" userId="cbdb0636-a496-422a-8d40-98c53d494d26" providerId="ADAL" clId="{FC9A6633-DEF2-4844-8920-AD1329EED56C}" dt="2023-10-02T20:31:32.187" v="131" actId="6549"/>
          <ac:spMkLst>
            <pc:docMk/>
            <pc:sldMk cId="2783644457" sldId="487"/>
            <ac:spMk id="5" creationId="{20BAD9EE-B6EA-B075-CD0A-59D58C475BE8}"/>
          </ac:spMkLst>
        </pc:spChg>
        <pc:picChg chg="add mod">
          <ac:chgData name="Clements, William" userId="cbdb0636-a496-422a-8d40-98c53d494d26" providerId="ADAL" clId="{FC9A6633-DEF2-4844-8920-AD1329EED56C}" dt="2023-10-02T19:13:44.380" v="43" actId="1076"/>
          <ac:picMkLst>
            <pc:docMk/>
            <pc:sldMk cId="2783644457" sldId="487"/>
            <ac:picMk id="6" creationId="{69F45241-D471-35A2-7A3B-848D0D95B4FD}"/>
          </ac:picMkLst>
        </pc:picChg>
        <pc:picChg chg="add mod">
          <ac:chgData name="Clements, William" userId="cbdb0636-a496-422a-8d40-98c53d494d26" providerId="ADAL" clId="{FC9A6633-DEF2-4844-8920-AD1329EED56C}" dt="2023-10-02T19:13:50.821" v="45" actId="1076"/>
          <ac:picMkLst>
            <pc:docMk/>
            <pc:sldMk cId="2783644457" sldId="487"/>
            <ac:picMk id="7" creationId="{802E0F43-DB58-8BE9-58BA-98057129874D}"/>
          </ac:picMkLst>
        </pc:picChg>
        <pc:picChg chg="add mod">
          <ac:chgData name="Clements, William" userId="cbdb0636-a496-422a-8d40-98c53d494d26" providerId="ADAL" clId="{FC9A6633-DEF2-4844-8920-AD1329EED56C}" dt="2023-10-02T17:20:19.336" v="4" actId="1076"/>
          <ac:picMkLst>
            <pc:docMk/>
            <pc:sldMk cId="2783644457" sldId="487"/>
            <ac:picMk id="1026" creationId="{FC60B9E7-D6A7-3382-84B0-28930196E08D}"/>
          </ac:picMkLst>
        </pc:picChg>
      </pc:sldChg>
      <pc:sldChg chg="modSp mod">
        <pc:chgData name="Clements, William" userId="cbdb0636-a496-422a-8d40-98c53d494d26" providerId="ADAL" clId="{FC9A6633-DEF2-4844-8920-AD1329EED56C}" dt="2023-10-06T14:54:35.235" v="1337" actId="6549"/>
        <pc:sldMkLst>
          <pc:docMk/>
          <pc:sldMk cId="3141862991" sldId="488"/>
        </pc:sldMkLst>
        <pc:spChg chg="mod">
          <ac:chgData name="Clements, William" userId="cbdb0636-a496-422a-8d40-98c53d494d26" providerId="ADAL" clId="{FC9A6633-DEF2-4844-8920-AD1329EED56C}" dt="2023-10-06T14:54:35.235" v="1337" actId="6549"/>
          <ac:spMkLst>
            <pc:docMk/>
            <pc:sldMk cId="3141862991" sldId="488"/>
            <ac:spMk id="3" creationId="{32037E2F-B6BF-EEA3-5F71-1D61F6337608}"/>
          </ac:spMkLst>
        </pc:spChg>
      </pc:sldChg>
      <pc:sldChg chg="addSp modSp new mod">
        <pc:chgData name="Clements, William" userId="cbdb0636-a496-422a-8d40-98c53d494d26" providerId="ADAL" clId="{FC9A6633-DEF2-4844-8920-AD1329EED56C}" dt="2023-10-06T14:51:11.646" v="1294" actId="20577"/>
        <pc:sldMkLst>
          <pc:docMk/>
          <pc:sldMk cId="3024901767" sldId="489"/>
        </pc:sldMkLst>
        <pc:spChg chg="mod">
          <ac:chgData name="Clements, William" userId="cbdb0636-a496-422a-8d40-98c53d494d26" providerId="ADAL" clId="{FC9A6633-DEF2-4844-8920-AD1329EED56C}" dt="2023-10-04T14:26:24" v="155" actId="20577"/>
          <ac:spMkLst>
            <pc:docMk/>
            <pc:sldMk cId="3024901767" sldId="489"/>
            <ac:spMk id="2" creationId="{9F93A9C0-0799-9D77-6342-3B7FC393075A}"/>
          </ac:spMkLst>
        </pc:spChg>
        <pc:spChg chg="mod">
          <ac:chgData name="Clements, William" userId="cbdb0636-a496-422a-8d40-98c53d494d26" providerId="ADAL" clId="{FC9A6633-DEF2-4844-8920-AD1329EED56C}" dt="2023-10-06T14:51:11.646" v="1294" actId="20577"/>
          <ac:spMkLst>
            <pc:docMk/>
            <pc:sldMk cId="3024901767" sldId="489"/>
            <ac:spMk id="3" creationId="{EE16D6FC-BE5E-DECF-42D4-726224167FD9}"/>
          </ac:spMkLst>
        </pc:spChg>
        <pc:picChg chg="add mod">
          <ac:chgData name="Clements, William" userId="cbdb0636-a496-422a-8d40-98c53d494d26" providerId="ADAL" clId="{FC9A6633-DEF2-4844-8920-AD1329EED56C}" dt="2023-10-04T14:27:04.969" v="196" actId="1076"/>
          <ac:picMkLst>
            <pc:docMk/>
            <pc:sldMk cId="3024901767" sldId="489"/>
            <ac:picMk id="1026" creationId="{F3E5A88C-DBD0-B0AE-DD0A-8053B4CE8952}"/>
          </ac:picMkLst>
        </pc:picChg>
      </pc:sldChg>
      <pc:sldChg chg="addSp delSp modSp new mod">
        <pc:chgData name="Clements, William" userId="cbdb0636-a496-422a-8d40-98c53d494d26" providerId="ADAL" clId="{FC9A6633-DEF2-4844-8920-AD1329EED56C}" dt="2023-10-04T14:32:55.929" v="501" actId="1076"/>
        <pc:sldMkLst>
          <pc:docMk/>
          <pc:sldMk cId="135024005" sldId="490"/>
        </pc:sldMkLst>
        <pc:spChg chg="add del">
          <ac:chgData name="Clements, William" userId="cbdb0636-a496-422a-8d40-98c53d494d26" providerId="ADAL" clId="{FC9A6633-DEF2-4844-8920-AD1329EED56C}" dt="2023-10-04T14:32:12.032" v="487" actId="478"/>
          <ac:spMkLst>
            <pc:docMk/>
            <pc:sldMk cId="135024005" sldId="490"/>
            <ac:spMk id="3" creationId="{13347BCF-301C-3000-2A42-DDE6D0DAF049}"/>
          </ac:spMkLst>
        </pc:spChg>
        <pc:picChg chg="add del mod">
          <ac:chgData name="Clements, William" userId="cbdb0636-a496-422a-8d40-98c53d494d26" providerId="ADAL" clId="{FC9A6633-DEF2-4844-8920-AD1329EED56C}" dt="2023-10-04T14:31:21.991" v="408"/>
          <ac:picMkLst>
            <pc:docMk/>
            <pc:sldMk cId="135024005" sldId="490"/>
            <ac:picMk id="4" creationId="{BEEB99BF-12EC-9E6C-FA91-93863CBC8C8E}"/>
          </ac:picMkLst>
        </pc:picChg>
        <pc:picChg chg="add mod">
          <ac:chgData name="Clements, William" userId="cbdb0636-a496-422a-8d40-98c53d494d26" providerId="ADAL" clId="{FC9A6633-DEF2-4844-8920-AD1329EED56C}" dt="2023-10-04T14:32:18.629" v="489" actId="1076"/>
          <ac:picMkLst>
            <pc:docMk/>
            <pc:sldMk cId="135024005" sldId="490"/>
            <ac:picMk id="5" creationId="{894BE283-756B-0B22-5ACC-9C26419619C1}"/>
          </ac:picMkLst>
        </pc:picChg>
        <pc:picChg chg="add mod">
          <ac:chgData name="Clements, William" userId="cbdb0636-a496-422a-8d40-98c53d494d26" providerId="ADAL" clId="{FC9A6633-DEF2-4844-8920-AD1329EED56C}" dt="2023-10-04T14:32:25.637" v="491" actId="1076"/>
          <ac:picMkLst>
            <pc:docMk/>
            <pc:sldMk cId="135024005" sldId="490"/>
            <ac:picMk id="6" creationId="{14748F72-C06E-E087-BF5A-2254286B23E7}"/>
          </ac:picMkLst>
        </pc:picChg>
        <pc:picChg chg="add mod">
          <ac:chgData name="Clements, William" userId="cbdb0636-a496-422a-8d40-98c53d494d26" providerId="ADAL" clId="{FC9A6633-DEF2-4844-8920-AD1329EED56C}" dt="2023-10-04T14:32:33.015" v="493" actId="1076"/>
          <ac:picMkLst>
            <pc:docMk/>
            <pc:sldMk cId="135024005" sldId="490"/>
            <ac:picMk id="7" creationId="{0CF125E9-38B9-D8A9-55B1-6A3C72AD82CD}"/>
          </ac:picMkLst>
        </pc:picChg>
        <pc:picChg chg="add mod">
          <ac:chgData name="Clements, William" userId="cbdb0636-a496-422a-8d40-98c53d494d26" providerId="ADAL" clId="{FC9A6633-DEF2-4844-8920-AD1329EED56C}" dt="2023-10-04T14:32:40.278" v="495" actId="1076"/>
          <ac:picMkLst>
            <pc:docMk/>
            <pc:sldMk cId="135024005" sldId="490"/>
            <ac:picMk id="8" creationId="{C2E702C0-2515-06D6-3181-08995B67BA1F}"/>
          </ac:picMkLst>
        </pc:picChg>
        <pc:picChg chg="add mod">
          <ac:chgData name="Clements, William" userId="cbdb0636-a496-422a-8d40-98c53d494d26" providerId="ADAL" clId="{FC9A6633-DEF2-4844-8920-AD1329EED56C}" dt="2023-10-04T14:32:46.927" v="497" actId="1076"/>
          <ac:picMkLst>
            <pc:docMk/>
            <pc:sldMk cId="135024005" sldId="490"/>
            <ac:picMk id="9" creationId="{3EB726A2-3AA6-8606-2478-6D30DF203C21}"/>
          </ac:picMkLst>
        </pc:picChg>
        <pc:picChg chg="add mod">
          <ac:chgData name="Clements, William" userId="cbdb0636-a496-422a-8d40-98c53d494d26" providerId="ADAL" clId="{FC9A6633-DEF2-4844-8920-AD1329EED56C}" dt="2023-10-04T14:32:55.929" v="501" actId="1076"/>
          <ac:picMkLst>
            <pc:docMk/>
            <pc:sldMk cId="135024005" sldId="490"/>
            <ac:picMk id="10" creationId="{0A362E89-321C-C35B-E13B-CFC395905390}"/>
          </ac:picMkLst>
        </pc:picChg>
      </pc:sldChg>
      <pc:sldChg chg="addSp modSp add mod">
        <pc:chgData name="Clements, William" userId="cbdb0636-a496-422a-8d40-98c53d494d26" providerId="ADAL" clId="{FC9A6633-DEF2-4844-8920-AD1329EED56C}" dt="2023-10-04T14:34:29.810" v="619" actId="207"/>
        <pc:sldMkLst>
          <pc:docMk/>
          <pc:sldMk cId="1443089801" sldId="491"/>
        </pc:sldMkLst>
        <pc:spChg chg="add mod">
          <ac:chgData name="Clements, William" userId="cbdb0636-a496-422a-8d40-98c53d494d26" providerId="ADAL" clId="{FC9A6633-DEF2-4844-8920-AD1329EED56C}" dt="2023-10-04T14:34:29.810" v="619" actId="207"/>
          <ac:spMkLst>
            <pc:docMk/>
            <pc:sldMk cId="1443089801" sldId="491"/>
            <ac:spMk id="3" creationId="{904790A4-6EF4-BB2B-08CC-C38CC6FC9139}"/>
          </ac:spMkLst>
        </pc:spChg>
      </pc:sldChg>
      <pc:sldChg chg="addSp delSp modSp new mod ord">
        <pc:chgData name="Clements, William" userId="cbdb0636-a496-422a-8d40-98c53d494d26" providerId="ADAL" clId="{FC9A6633-DEF2-4844-8920-AD1329EED56C}" dt="2023-10-06T14:51:37.301" v="1306" actId="20577"/>
        <pc:sldMkLst>
          <pc:docMk/>
          <pc:sldMk cId="892918636" sldId="492"/>
        </pc:sldMkLst>
        <pc:spChg chg="mod">
          <ac:chgData name="Clements, William" userId="cbdb0636-a496-422a-8d40-98c53d494d26" providerId="ADAL" clId="{FC9A6633-DEF2-4844-8920-AD1329EED56C}" dt="2023-10-06T14:26:28.562" v="1017" actId="20577"/>
          <ac:spMkLst>
            <pc:docMk/>
            <pc:sldMk cId="892918636" sldId="492"/>
            <ac:spMk id="2" creationId="{8AF6D72D-5FB8-3AEB-3DB2-7C08544CEB19}"/>
          </ac:spMkLst>
        </pc:spChg>
        <pc:spChg chg="mod">
          <ac:chgData name="Clements, William" userId="cbdb0636-a496-422a-8d40-98c53d494d26" providerId="ADAL" clId="{FC9A6633-DEF2-4844-8920-AD1329EED56C}" dt="2023-10-06T14:51:37.301" v="1306" actId="20577"/>
          <ac:spMkLst>
            <pc:docMk/>
            <pc:sldMk cId="892918636" sldId="492"/>
            <ac:spMk id="3" creationId="{E61FE378-FA18-328F-6D67-7CDD1C89D40A}"/>
          </ac:spMkLst>
        </pc:spChg>
        <pc:picChg chg="add del mod">
          <ac:chgData name="Clements, William" userId="cbdb0636-a496-422a-8d40-98c53d494d26" providerId="ADAL" clId="{FC9A6633-DEF2-4844-8920-AD1329EED56C}" dt="2023-10-06T14:34:17.574" v="1233" actId="21"/>
          <ac:picMkLst>
            <pc:docMk/>
            <pc:sldMk cId="892918636" sldId="492"/>
            <ac:picMk id="3074" creationId="{E6EF0D6E-AF23-2D69-E032-774BDD7D25F8}"/>
          </ac:picMkLst>
        </pc:picChg>
      </pc:sldChg>
      <pc:sldChg chg="addSp delSp modSp new mod">
        <pc:chgData name="Clements, William" userId="cbdb0636-a496-422a-8d40-98c53d494d26" providerId="ADAL" clId="{FC9A6633-DEF2-4844-8920-AD1329EED56C}" dt="2023-10-06T14:50:35.511" v="1292" actId="20577"/>
        <pc:sldMkLst>
          <pc:docMk/>
          <pc:sldMk cId="1073883167" sldId="493"/>
        </pc:sldMkLst>
        <pc:spChg chg="mod">
          <ac:chgData name="Clements, William" userId="cbdb0636-a496-422a-8d40-98c53d494d26" providerId="ADAL" clId="{FC9A6633-DEF2-4844-8920-AD1329EED56C}" dt="2023-10-06T14:37:09.836" v="1268" actId="20577"/>
          <ac:spMkLst>
            <pc:docMk/>
            <pc:sldMk cId="1073883167" sldId="493"/>
            <ac:spMk id="2" creationId="{84C69E8D-ED44-7859-F4F9-785EBEBB9D57}"/>
          </ac:spMkLst>
        </pc:spChg>
        <pc:spChg chg="del">
          <ac:chgData name="Clements, William" userId="cbdb0636-a496-422a-8d40-98c53d494d26" providerId="ADAL" clId="{FC9A6633-DEF2-4844-8920-AD1329EED56C}" dt="2023-10-06T14:37:00.524" v="1244"/>
          <ac:spMkLst>
            <pc:docMk/>
            <pc:sldMk cId="1073883167" sldId="493"/>
            <ac:spMk id="3" creationId="{44053220-1DCF-FFAA-2057-636938A0DEBE}"/>
          </ac:spMkLst>
        </pc:spChg>
        <pc:spChg chg="add del mod">
          <ac:chgData name="Clements, William" userId="cbdb0636-a496-422a-8d40-98c53d494d26" providerId="ADAL" clId="{FC9A6633-DEF2-4844-8920-AD1329EED56C}" dt="2023-10-06T14:35:42.028" v="1241" actId="478"/>
          <ac:spMkLst>
            <pc:docMk/>
            <pc:sldMk cId="1073883167" sldId="493"/>
            <ac:spMk id="5" creationId="{7AE3E2E3-BC6E-350E-17DA-009AF6CBCADF}"/>
          </ac:spMkLst>
        </pc:spChg>
        <pc:spChg chg="add mod">
          <ac:chgData name="Clements, William" userId="cbdb0636-a496-422a-8d40-98c53d494d26" providerId="ADAL" clId="{FC9A6633-DEF2-4844-8920-AD1329EED56C}" dt="2023-10-06T14:50:35.511" v="1292" actId="20577"/>
          <ac:spMkLst>
            <pc:docMk/>
            <pc:sldMk cId="1073883167" sldId="493"/>
            <ac:spMk id="7" creationId="{33E06831-C801-7C3B-8A4F-237A960E2C05}"/>
          </ac:spMkLst>
        </pc:spChg>
        <pc:picChg chg="add del mod">
          <ac:chgData name="Clements, William" userId="cbdb0636-a496-422a-8d40-98c53d494d26" providerId="ADAL" clId="{FC9A6633-DEF2-4844-8920-AD1329EED56C}" dt="2023-10-06T14:38:08.307" v="1269" actId="478"/>
          <ac:picMkLst>
            <pc:docMk/>
            <pc:sldMk cId="1073883167" sldId="493"/>
            <ac:picMk id="4" creationId="{27C38510-91F6-55EA-BD80-628EE1A39F5F}"/>
          </ac:picMkLst>
        </pc:picChg>
        <pc:picChg chg="add del mod">
          <ac:chgData name="Clements, William" userId="cbdb0636-a496-422a-8d40-98c53d494d26" providerId="ADAL" clId="{FC9A6633-DEF2-4844-8920-AD1329EED56C}" dt="2023-10-06T14:35:42.028" v="1241" actId="478"/>
          <ac:picMkLst>
            <pc:docMk/>
            <pc:sldMk cId="1073883167" sldId="493"/>
            <ac:picMk id="6" creationId="{04057468-77B8-5606-60D1-CC9394F15E19}"/>
          </ac:picMkLst>
        </pc:picChg>
        <pc:picChg chg="add del">
          <ac:chgData name="Clements, William" userId="cbdb0636-a496-422a-8d40-98c53d494d26" providerId="ADAL" clId="{FC9A6633-DEF2-4844-8920-AD1329EED56C}" dt="2023-10-06T14:35:16.251" v="1238" actId="478"/>
          <ac:picMkLst>
            <pc:docMk/>
            <pc:sldMk cId="1073883167" sldId="493"/>
            <ac:picMk id="4098" creationId="{60F9F193-E2C5-5D45-885C-8D053A327427}"/>
          </ac:picMkLst>
        </pc:picChg>
        <pc:picChg chg="add mod">
          <ac:chgData name="Clements, William" userId="cbdb0636-a496-422a-8d40-98c53d494d26" providerId="ADAL" clId="{FC9A6633-DEF2-4844-8920-AD1329EED56C}" dt="2023-10-06T14:38:25.673" v="1273" actId="1076"/>
          <ac:picMkLst>
            <pc:docMk/>
            <pc:sldMk cId="1073883167" sldId="493"/>
            <ac:picMk id="4100" creationId="{42CD442C-5AC5-9ADE-9C1C-D4E1B5DB4F1C}"/>
          </ac:picMkLst>
        </pc:picChg>
        <pc:picChg chg="add mod">
          <ac:chgData name="Clements, William" userId="cbdb0636-a496-422a-8d40-98c53d494d26" providerId="ADAL" clId="{FC9A6633-DEF2-4844-8920-AD1329EED56C}" dt="2023-10-06T14:38:23.873" v="1272" actId="1076"/>
          <ac:picMkLst>
            <pc:docMk/>
            <pc:sldMk cId="1073883167" sldId="493"/>
            <ac:picMk id="4102" creationId="{E17388FC-400A-517E-23B6-31A524247102}"/>
          </ac:picMkLst>
        </pc:picChg>
      </pc:sldChg>
      <pc:sldChg chg="addSp modSp add">
        <pc:chgData name="Clements, William" userId="cbdb0636-a496-422a-8d40-98c53d494d26" providerId="ADAL" clId="{FC9A6633-DEF2-4844-8920-AD1329EED56C}" dt="2023-10-06T14:53:02.042" v="1310" actId="14100"/>
        <pc:sldMkLst>
          <pc:docMk/>
          <pc:sldMk cId="4118737237" sldId="494"/>
        </pc:sldMkLst>
        <pc:picChg chg="add mod">
          <ac:chgData name="Clements, William" userId="cbdb0636-a496-422a-8d40-98c53d494d26" providerId="ADAL" clId="{FC9A6633-DEF2-4844-8920-AD1329EED56C}" dt="2023-10-06T14:53:02.042" v="1310" actId="14100"/>
          <ac:picMkLst>
            <pc:docMk/>
            <pc:sldMk cId="4118737237" sldId="494"/>
            <ac:picMk id="5122" creationId="{5FA28A91-EFB9-29DF-B017-52EAC8A3AA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3CA8-3DE1-FE4C-8359-1780776B7FB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0BB6-8726-0949-B3A2-A6486307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82C-F71F-F65B-6B03-22576C9D5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92798-3115-F097-836C-C3B5B4A41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8C5D-4249-D636-5867-BF7EDD8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E283-756B-0B22-5ACC-9C264196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3657600" cy="2302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48F72-C06E-E087-BF5A-2254286B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29" y="1881311"/>
            <a:ext cx="3657600" cy="250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125E9-38B9-D8A9-55B1-6A3C72AD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1898513"/>
            <a:ext cx="3657600" cy="2467661"/>
          </a:xfrm>
          <a:prstGeom prst="rect">
            <a:avLst/>
          </a:prstGeom>
        </p:spPr>
      </p:pic>
      <p:pic>
        <p:nvPicPr>
          <p:cNvPr id="8" name="Picture 2" descr="Set Notation Worksheet ⋆ PreCalculusCoach.com">
            <a:extLst>
              <a:ext uri="{FF2B5EF4-FFF2-40B4-BE49-F238E27FC236}">
                <a16:creationId xmlns:a16="http://schemas.microsoft.com/office/drawing/2014/main" id="{C2E702C0-2515-06D6-3181-08995B67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4283489"/>
            <a:ext cx="2086510" cy="20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troduction to Function Notation | Notations, Math videos, Math lessons">
            <a:extLst>
              <a:ext uri="{FF2B5EF4-FFF2-40B4-BE49-F238E27FC236}">
                <a16:creationId xmlns:a16="http://schemas.microsoft.com/office/drawing/2014/main" id="{3EB726A2-3AA6-8606-2478-6D30DF2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91" y="4574000"/>
            <a:ext cx="2456665" cy="13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 Notation (Product Notation) – MathMaine">
            <a:extLst>
              <a:ext uri="{FF2B5EF4-FFF2-40B4-BE49-F238E27FC236}">
                <a16:creationId xmlns:a16="http://schemas.microsoft.com/office/drawing/2014/main" id="{0A362E89-321C-C35B-E13B-CFC39590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2" y="4573999"/>
            <a:ext cx="2856144" cy="10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04790A4-6EF4-BB2B-08CC-C38CC6FC9139}"/>
              </a:ext>
            </a:extLst>
          </p:cNvPr>
          <p:cNvSpPr/>
          <p:nvPr/>
        </p:nvSpPr>
        <p:spPr>
          <a:xfrm>
            <a:off x="508204" y="2906486"/>
            <a:ext cx="11466082" cy="957943"/>
          </a:xfrm>
          <a:prstGeom prst="ellipse">
            <a:avLst/>
          </a:prstGeom>
          <a:solidFill>
            <a:srgbClr val="FFC000">
              <a:alpha val="5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n intro to the 5 SOLID principles of object-oriented design | TechTarget">
            <a:extLst>
              <a:ext uri="{FF2B5EF4-FFF2-40B4-BE49-F238E27FC236}">
                <a16:creationId xmlns:a16="http://schemas.microsoft.com/office/drawing/2014/main" id="{5FA28A91-EFB9-29DF-B017-52EAC8A3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84" y="-32010"/>
            <a:ext cx="3907316" cy="191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3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FD0-08A5-D38C-E105-F62C8D37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5836-E153-6113-7C61-A3269817C22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filter(predicate,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list is an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iterable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Find everything greater than 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x &gt;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pPr lvl="2"/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The predicate here is a lambda function that returns True if x &gt; 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7EC42F-3D2E-33AE-ED7F-71B1A0B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31" y="0"/>
            <a:ext cx="3657600" cy="2302289"/>
          </a:xfrm>
          <a:prstGeom prst="rect">
            <a:avLst/>
          </a:prstGeom>
        </p:spPr>
      </p:pic>
      <p:pic>
        <p:nvPicPr>
          <p:cNvPr id="4" name="Picture 2" descr="Set Notation Worksheet ⋆ PreCalculusCoach.com">
            <a:extLst>
              <a:ext uri="{FF2B5EF4-FFF2-40B4-BE49-F238E27FC236}">
                <a16:creationId xmlns:a16="http://schemas.microsoft.com/office/drawing/2014/main" id="{0CC6B2DE-9F21-6624-597D-360987C6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490" y="4771490"/>
            <a:ext cx="2086510" cy="20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3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B713-3938-1052-C836-F2F05B73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BF8B-7BD9-5402-61A4-54F858F22CC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map(function, </a:t>
            </a:r>
            <a:r>
              <a:rPr lang="en-US" dirty="0" err="1"/>
              <a:t>iterable</a:t>
            </a:r>
            <a:r>
              <a:rPr lang="en-US" dirty="0"/>
              <a:t>, *</a:t>
            </a:r>
            <a:r>
              <a:rPr lang="en-US" dirty="0" err="1"/>
              <a:t>iterables</a:t>
            </a:r>
            <a:r>
              <a:rPr lang="en-US" dirty="0"/>
              <a:t>)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Double each number in the list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[*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x,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754D-E810-15DF-E698-DD68A752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0"/>
            <a:ext cx="3657600" cy="2502066"/>
          </a:xfrm>
          <a:prstGeom prst="rect">
            <a:avLst/>
          </a:prstGeom>
        </p:spPr>
      </p:pic>
      <p:pic>
        <p:nvPicPr>
          <p:cNvPr id="2056" name="Picture 8" descr="Introduction to Function Notation | Notations, Math videos, Math lessons">
            <a:extLst>
              <a:ext uri="{FF2B5EF4-FFF2-40B4-BE49-F238E27FC236}">
                <a16:creationId xmlns:a16="http://schemas.microsoft.com/office/drawing/2014/main" id="{D90CC21C-F4FA-4E6B-2CC4-91660D6A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334" y="5476126"/>
            <a:ext cx="2456665" cy="13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6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5B8-A87B-DF7C-0DCF-3A3AC9A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952-183E-5734-2FC3-5A008999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7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err="1"/>
              <a:t>functools.reduce</a:t>
            </a:r>
            <a:r>
              <a:rPr lang="en-US" dirty="0"/>
              <a:t>(function, </a:t>
            </a:r>
            <a:r>
              <a:rPr lang="en-US" dirty="0" err="1"/>
              <a:t>iterable</a:t>
            </a:r>
            <a:r>
              <a:rPr lang="en-US" dirty="0"/>
              <a:t>[, initializer])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Using a loop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result += x</a:t>
            </a:r>
          </a:p>
          <a:p>
            <a:pPr lvl="1"/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E7DC4-642E-3DC8-B47E-5215BF01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25" y="0"/>
            <a:ext cx="3657600" cy="2467661"/>
          </a:xfrm>
          <a:prstGeom prst="rect">
            <a:avLst/>
          </a:prstGeom>
        </p:spPr>
      </p:pic>
      <p:pic>
        <p:nvPicPr>
          <p:cNvPr id="1026" name="Picture 2" descr="Pi Notation (Product Notation) – MathMaine">
            <a:extLst>
              <a:ext uri="{FF2B5EF4-FFF2-40B4-BE49-F238E27FC236}">
                <a16:creationId xmlns:a16="http://schemas.microsoft.com/office/drawing/2014/main" id="{FC60B9E7-D6A7-3382-84B0-28930196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44" y="4874659"/>
            <a:ext cx="4660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AD9EE-B6EA-B075-CD0A-59D58C475BE8}"/>
              </a:ext>
            </a:extLst>
          </p:cNvPr>
          <p:cNvSpPr txBox="1"/>
          <p:nvPr/>
        </p:nvSpPr>
        <p:spPr>
          <a:xfrm>
            <a:off x="153717" y="4505327"/>
            <a:ext cx="3312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Summation, Product, Integrals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45241-D471-35A2-7A3B-848D0D95B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3" y="4874659"/>
            <a:ext cx="457200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E0F43-DB58-8BE9-58BA-98057129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03" y="5444581"/>
            <a:ext cx="3314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8967-A0EC-8CB4-0209-6C2AC8BB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7E2F-B6BF-EEA3-5F71-1D61F633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the stack not memory</a:t>
            </a:r>
          </a:p>
          <a:p>
            <a:r>
              <a:rPr lang="en-US" dirty="0"/>
              <a:t>Function Parameter 		- Function Pointer, </a:t>
            </a:r>
            <a:r>
              <a:rPr lang="en-US" dirty="0" err="1"/>
              <a:t>Func-ter</a:t>
            </a:r>
            <a:endParaRPr lang="en-US" dirty="0"/>
          </a:p>
          <a:p>
            <a:pPr lvl="1"/>
            <a:r>
              <a:rPr lang="en-US" dirty="0"/>
              <a:t>What do you think OO Inheritance is? Abstract function</a:t>
            </a:r>
          </a:p>
          <a:p>
            <a:r>
              <a:rPr lang="en-US" dirty="0"/>
              <a:t>Multi-CPU and GPU processing</a:t>
            </a:r>
          </a:p>
          <a:p>
            <a:pPr lvl="1"/>
            <a:r>
              <a:rPr lang="en-US" dirty="0"/>
              <a:t>Image taking a nested loop, i.e. 2D or 3D graphics, and spreading it across more memory and more CPU.</a:t>
            </a:r>
          </a:p>
          <a:p>
            <a:pPr lvl="1"/>
            <a:endParaRPr lang="en-US" dirty="0"/>
          </a:p>
          <a:p>
            <a:r>
              <a:rPr lang="en-US" dirty="0"/>
              <a:t>Pick 2: Space, Time, Complexity</a:t>
            </a:r>
          </a:p>
          <a:p>
            <a:pPr lvl="1"/>
            <a:r>
              <a:rPr lang="en-US" dirty="0"/>
              <a:t>Trading in speed(time) and space  vs complexity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099-2BA2-608B-CD15-335FC5D96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73EA-7639-C2B9-64CD-7CDA5FAAA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Week 03 Day 2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Mon: Functions 4.1 – 4.4</a:t>
            </a:r>
          </a:p>
          <a:p>
            <a:r>
              <a:rPr lang="en-US" dirty="0"/>
              <a:t>Wed: Logs &amp; Exponents 4.5 – 4.6</a:t>
            </a:r>
          </a:p>
          <a:p>
            <a:r>
              <a:rPr lang="en-US" dirty="0"/>
              <a:t>Friday: Functional Programming (map, filter, reduce)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D72D-5FB8-3AEB-3DB2-7C08544C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E378-FA18-328F-6D67-7CDD1C89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different kinds of Code Loops?</a:t>
            </a:r>
          </a:p>
          <a:p>
            <a:r>
              <a:rPr lang="en-US" dirty="0"/>
              <a:t>When &amp; Where do we use loops?</a:t>
            </a:r>
          </a:p>
          <a:p>
            <a:r>
              <a:rPr lang="en-US" dirty="0"/>
              <a:t>Why do we use loops?</a:t>
            </a:r>
          </a:p>
          <a:p>
            <a:r>
              <a:rPr lang="en-US" dirty="0"/>
              <a:t>How do we use loops?</a:t>
            </a:r>
          </a:p>
          <a:p>
            <a:pPr lvl="1"/>
            <a:r>
              <a:rPr lang="en-US" dirty="0"/>
              <a:t>Uses?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the advantages?</a:t>
            </a:r>
          </a:p>
          <a:p>
            <a:r>
              <a:rPr lang="en-US" dirty="0"/>
              <a:t>What are the disadvantages?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602ECA-E8E8-1BA1-A4DE-70DE3A997BDF}"/>
              </a:ext>
            </a:extLst>
          </p:cNvPr>
          <p:cNvSpPr/>
          <p:nvPr/>
        </p:nvSpPr>
        <p:spPr>
          <a:xfrm>
            <a:off x="7612653" y="1"/>
            <a:ext cx="4579345" cy="3995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0741B-5766-81F9-6E43-7A0C694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04DD-F019-315E-F9A4-F1C78A43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44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Functional programming is a programming paradigm that emphasizes the use of functions to solve problems. </a:t>
            </a:r>
          </a:p>
          <a:p>
            <a:pPr lvl="1"/>
            <a:r>
              <a:rPr lang="en-US" dirty="0"/>
              <a:t>Unlike imperative programming: </a:t>
            </a:r>
          </a:p>
          <a:p>
            <a:pPr lvl="2"/>
            <a:r>
              <a:rPr lang="en-US" dirty="0"/>
              <a:t>sequences of instructions that modify program state, </a:t>
            </a:r>
          </a:p>
          <a:p>
            <a:pPr lvl="1"/>
            <a:r>
              <a:rPr lang="en-US" dirty="0"/>
              <a:t>functional programming involves defining functions that take inputs and produce outputs, without modifying any external state.  </a:t>
            </a:r>
          </a:p>
          <a:p>
            <a:pPr lvl="1"/>
            <a:r>
              <a:rPr lang="en-US" dirty="0"/>
              <a:t>Stateless, immutable, </a:t>
            </a:r>
            <a:r>
              <a:rPr lang="en-US" dirty="0" err="1"/>
              <a:t>threadable</a:t>
            </a:r>
            <a:endParaRPr lang="en-US" dirty="0"/>
          </a:p>
          <a:p>
            <a:pPr lvl="1"/>
            <a:r>
              <a:rPr lang="en-US" dirty="0"/>
              <a:t>Collections: sets, lists, dictionaries</a:t>
            </a:r>
          </a:p>
          <a:p>
            <a:pPr lvl="1"/>
            <a:r>
              <a:rPr lang="en-US" dirty="0"/>
              <a:t>Adv: Multi-core and GPUs</a:t>
            </a:r>
          </a:p>
          <a:p>
            <a:pPr lvl="1"/>
            <a:endParaRPr lang="en-US" dirty="0"/>
          </a:p>
          <a:p>
            <a:r>
              <a:rPr lang="en-US" dirty="0"/>
              <a:t>Higher-Order Functions: filter, map, reduce</a:t>
            </a:r>
          </a:p>
          <a:p>
            <a:endParaRPr lang="en-US" dirty="0"/>
          </a:p>
        </p:txBody>
      </p:sp>
      <p:pic>
        <p:nvPicPr>
          <p:cNvPr id="1028" name="Picture 4" descr="memory management - Stack and Heap locations in RAM - Stack Overflow">
            <a:extLst>
              <a:ext uri="{FF2B5EF4-FFF2-40B4-BE49-F238E27FC236}">
                <a16:creationId xmlns:a16="http://schemas.microsoft.com/office/drawing/2014/main" id="{16535C5D-7F20-FF56-9A75-E9951A15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54" y="4039942"/>
            <a:ext cx="4579345" cy="28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ck-based memory allocation - Wikipedia">
            <a:extLst>
              <a:ext uri="{FF2B5EF4-FFF2-40B4-BE49-F238E27FC236}">
                <a16:creationId xmlns:a16="http://schemas.microsoft.com/office/drawing/2014/main" id="{E6CE7344-5A2E-17E1-CA3C-10EEADC3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97" y="0"/>
            <a:ext cx="3250922" cy="38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9E8D-ED44-7859-F4F9-785EBEBB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makes more sense?</a:t>
            </a:r>
          </a:p>
        </p:txBody>
      </p:sp>
      <p:pic>
        <p:nvPicPr>
          <p:cNvPr id="4100" name="Picture 4" descr="4.6. Memory Management: The Stack And The Heap">
            <a:extLst>
              <a:ext uri="{FF2B5EF4-FFF2-40B4-BE49-F238E27FC236}">
                <a16:creationId xmlns:a16="http://schemas.microsoft.com/office/drawing/2014/main" id="{42CD442C-5AC5-9ADE-9C1C-D4E1B5DB4F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3" y="1812207"/>
            <a:ext cx="54623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emory Layout of C Programs - GeeksforGeeks">
            <a:extLst>
              <a:ext uri="{FF2B5EF4-FFF2-40B4-BE49-F238E27FC236}">
                <a16:creationId xmlns:a16="http://schemas.microsoft.com/office/drawing/2014/main" id="{E17388FC-400A-517E-23B6-31A52424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17" y="1743706"/>
            <a:ext cx="5874589" cy="448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06831-C801-7C3B-8A4F-237A960E2C05}"/>
              </a:ext>
            </a:extLst>
          </p:cNvPr>
          <p:cNvSpPr txBox="1"/>
          <p:nvPr/>
        </p:nvSpPr>
        <p:spPr>
          <a:xfrm>
            <a:off x="2456761" y="6356733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neither now?</a:t>
            </a:r>
          </a:p>
        </p:txBody>
      </p:sp>
    </p:spTree>
    <p:extLst>
      <p:ext uri="{BB962C8B-B14F-4D97-AF65-F5344CB8AC3E}">
        <p14:creationId xmlns:p14="http://schemas.microsoft.com/office/powerpoint/2010/main" val="10738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7A4E-D255-A341-BBC7-06778AC7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102E-5A3A-131C-4589-E94CD4A2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Anonymous, nameless function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lamda</a:t>
            </a:r>
            <a:r>
              <a:rPr lang="en-US" dirty="0"/>
              <a:t> [parameters]: expression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	lambda a, b: </a:t>
            </a:r>
            <a:r>
              <a:rPr lang="en-US" dirty="0" err="1"/>
              <a:t>a+b</a:t>
            </a:r>
            <a:endParaRPr lang="en-US" dirty="0"/>
          </a:p>
          <a:p>
            <a:pPr lvl="1"/>
            <a:r>
              <a:rPr lang="en-US" dirty="0"/>
              <a:t>i.e.	</a:t>
            </a:r>
            <a:r>
              <a:rPr lang="en-US" dirty="0" err="1"/>
              <a:t>addr</a:t>
            </a:r>
            <a:r>
              <a:rPr lang="en-US" dirty="0"/>
              <a:t> = lambda </a:t>
            </a:r>
            <a:r>
              <a:rPr lang="en-US" dirty="0" err="1"/>
              <a:t>a,b</a:t>
            </a:r>
            <a:r>
              <a:rPr lang="en-US" dirty="0"/>
              <a:t>: </a:t>
            </a:r>
            <a:r>
              <a:rPr lang="en-US" dirty="0" err="1"/>
              <a:t>a+b</a:t>
            </a:r>
            <a:r>
              <a:rPr lang="en-US" dirty="0"/>
              <a:t>	print (</a:t>
            </a:r>
            <a:r>
              <a:rPr lang="en-US" dirty="0" err="1"/>
              <a:t>addr</a:t>
            </a:r>
            <a:r>
              <a:rPr lang="en-US" dirty="0"/>
              <a:t>(2,4))	#6</a:t>
            </a:r>
          </a:p>
          <a:p>
            <a:pPr lvl="1"/>
            <a:r>
              <a:rPr lang="en-US" dirty="0"/>
              <a:t>Notice: implicate return statement</a:t>
            </a:r>
          </a:p>
        </p:txBody>
      </p:sp>
      <p:pic>
        <p:nvPicPr>
          <p:cNvPr id="2050" name="Picture 2" descr="C++-Stack-vs-Heap-info">
            <a:extLst>
              <a:ext uri="{FF2B5EF4-FFF2-40B4-BE49-F238E27FC236}">
                <a16:creationId xmlns:a16="http://schemas.microsoft.com/office/drawing/2014/main" id="{2C591FE2-6F58-202C-0F59-8DF43994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37" y="0"/>
            <a:ext cx="2087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A9C0-0799-9D77-6342-3B7FC393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D6FC-BE5E-DECF-42D4-72622416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  <a:p>
            <a:pPr lvl="1"/>
            <a:r>
              <a:rPr lang="en-US" dirty="0"/>
              <a:t>Iterative: Definite: for, while, foreach, do…while</a:t>
            </a:r>
          </a:p>
          <a:p>
            <a:pPr lvl="1"/>
            <a:r>
              <a:rPr lang="en-US" dirty="0"/>
              <a:t>  		 Indefinite: while, do…while</a:t>
            </a:r>
          </a:p>
          <a:p>
            <a:pPr lvl="1"/>
            <a:r>
              <a:rPr lang="en-US" dirty="0"/>
              <a:t>Recursive</a:t>
            </a:r>
          </a:p>
          <a:p>
            <a:pPr lvl="1"/>
            <a:endParaRPr lang="en-US" dirty="0"/>
          </a:p>
          <a:p>
            <a:r>
              <a:rPr lang="en-US" dirty="0"/>
              <a:t>What is the danger of loops in coding?</a:t>
            </a:r>
          </a:p>
          <a:p>
            <a:pPr lvl="1"/>
            <a:r>
              <a:rPr lang="en-US" dirty="0"/>
              <a:t>Complexity – </a:t>
            </a:r>
            <a:r>
              <a:rPr lang="en-US" dirty="0" err="1"/>
              <a:t>BigO</a:t>
            </a:r>
            <a:r>
              <a:rPr lang="en-US" dirty="0"/>
              <a:t> ( f(x) )</a:t>
            </a:r>
          </a:p>
          <a:p>
            <a:pPr lvl="1"/>
            <a:endParaRPr lang="en-US" dirty="0"/>
          </a:p>
          <a:p>
            <a:r>
              <a:rPr lang="en-US" dirty="0"/>
              <a:t>Abstracting loops away…</a:t>
            </a:r>
          </a:p>
          <a:p>
            <a:pPr lvl="1"/>
            <a:r>
              <a:rPr lang="en-US" dirty="0"/>
              <a:t>Implementation: 	hardware(multi-core, GPUs), software (threading)</a:t>
            </a:r>
          </a:p>
        </p:txBody>
      </p:sp>
      <p:pic>
        <p:nvPicPr>
          <p:cNvPr id="1026" name="Picture 2" descr="All you need to know about “Big O Notation” to crack your next coding  interview">
            <a:extLst>
              <a:ext uri="{FF2B5EF4-FFF2-40B4-BE49-F238E27FC236}">
                <a16:creationId xmlns:a16="http://schemas.microsoft.com/office/drawing/2014/main" id="{F3E5A88C-DBD0-B0AE-DD0A-8053B4CE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83" y="1027906"/>
            <a:ext cx="3962824" cy="275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8C5D-4249-D636-5867-BF7EDD8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E283-756B-0B22-5ACC-9C264196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3657600" cy="2302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48F72-C06E-E087-BF5A-2254286B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29" y="1881311"/>
            <a:ext cx="3657600" cy="250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125E9-38B9-D8A9-55B1-6A3C72AD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1898513"/>
            <a:ext cx="3657600" cy="2467661"/>
          </a:xfrm>
          <a:prstGeom prst="rect">
            <a:avLst/>
          </a:prstGeom>
        </p:spPr>
      </p:pic>
      <p:pic>
        <p:nvPicPr>
          <p:cNvPr id="8" name="Picture 2" descr="Set Notation Worksheet ⋆ PreCalculusCoach.com">
            <a:extLst>
              <a:ext uri="{FF2B5EF4-FFF2-40B4-BE49-F238E27FC236}">
                <a16:creationId xmlns:a16="http://schemas.microsoft.com/office/drawing/2014/main" id="{C2E702C0-2515-06D6-3181-08995B67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4283489"/>
            <a:ext cx="2086510" cy="20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troduction to Function Notation | Notations, Math videos, Math lessons">
            <a:extLst>
              <a:ext uri="{FF2B5EF4-FFF2-40B4-BE49-F238E27FC236}">
                <a16:creationId xmlns:a16="http://schemas.microsoft.com/office/drawing/2014/main" id="{3EB726A2-3AA6-8606-2478-6D30DF2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91" y="4574000"/>
            <a:ext cx="2456665" cy="13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 Notation (Product Notation) – MathMaine">
            <a:extLst>
              <a:ext uri="{FF2B5EF4-FFF2-40B4-BE49-F238E27FC236}">
                <a16:creationId xmlns:a16="http://schemas.microsoft.com/office/drawing/2014/main" id="{0A362E89-321C-C35B-E13B-CFC39590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2" y="4573999"/>
            <a:ext cx="2856144" cy="10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8C5D-4249-D636-5867-BF7EDD8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E283-756B-0B22-5ACC-9C264196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3657600" cy="2302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48F72-C06E-E087-BF5A-2254286B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29" y="1881311"/>
            <a:ext cx="3657600" cy="250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125E9-38B9-D8A9-55B1-6A3C72AD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1898513"/>
            <a:ext cx="3657600" cy="2467661"/>
          </a:xfrm>
          <a:prstGeom prst="rect">
            <a:avLst/>
          </a:prstGeom>
        </p:spPr>
      </p:pic>
      <p:pic>
        <p:nvPicPr>
          <p:cNvPr id="8" name="Picture 2" descr="Set Notation Worksheet ⋆ PreCalculusCoach.com">
            <a:extLst>
              <a:ext uri="{FF2B5EF4-FFF2-40B4-BE49-F238E27FC236}">
                <a16:creationId xmlns:a16="http://schemas.microsoft.com/office/drawing/2014/main" id="{C2E702C0-2515-06D6-3181-08995B67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4283489"/>
            <a:ext cx="2086510" cy="20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troduction to Function Notation | Notations, Math videos, Math lessons">
            <a:extLst>
              <a:ext uri="{FF2B5EF4-FFF2-40B4-BE49-F238E27FC236}">
                <a16:creationId xmlns:a16="http://schemas.microsoft.com/office/drawing/2014/main" id="{3EB726A2-3AA6-8606-2478-6D30DF2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91" y="4574000"/>
            <a:ext cx="2456665" cy="13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 Notation (Product Notation) – MathMaine">
            <a:extLst>
              <a:ext uri="{FF2B5EF4-FFF2-40B4-BE49-F238E27FC236}">
                <a16:creationId xmlns:a16="http://schemas.microsoft.com/office/drawing/2014/main" id="{0A362E89-321C-C35B-E13B-CFC39590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2" y="4573999"/>
            <a:ext cx="2856144" cy="10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04790A4-6EF4-BB2B-08CC-C38CC6FC9139}"/>
              </a:ext>
            </a:extLst>
          </p:cNvPr>
          <p:cNvSpPr/>
          <p:nvPr/>
        </p:nvSpPr>
        <p:spPr>
          <a:xfrm>
            <a:off x="508204" y="2906486"/>
            <a:ext cx="11466082" cy="957943"/>
          </a:xfrm>
          <a:prstGeom prst="ellipse">
            <a:avLst/>
          </a:prstGeom>
          <a:solidFill>
            <a:srgbClr val="FFC000">
              <a:alpha val="5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270</TotalTime>
  <Words>497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CSE 280 Discrete Mathematics</vt:lpstr>
      <vt:lpstr>Loops</vt:lpstr>
      <vt:lpstr>Functional Programming</vt:lpstr>
      <vt:lpstr>Which makes more sense?</vt:lpstr>
      <vt:lpstr>Lamba function</vt:lpstr>
      <vt:lpstr>Getting ride of loops</vt:lpstr>
      <vt:lpstr>PowerPoint Presentation</vt:lpstr>
      <vt:lpstr>PowerPoint Presentation</vt:lpstr>
      <vt:lpstr>PowerPoint Presentation</vt:lpstr>
      <vt:lpstr>Filter</vt:lpstr>
      <vt:lpstr>Map</vt:lpstr>
      <vt:lpstr>Reduce</vt:lpstr>
      <vt:lpstr>Power of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2023-10-02T16:56:52Z</dcterms:created>
  <dcterms:modified xsi:type="dcterms:W3CDTF">2023-10-06T14:54:38Z</dcterms:modified>
</cp:coreProperties>
</file>