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463" r:id="rId3"/>
    <p:sldId id="469" r:id="rId4"/>
    <p:sldId id="466" r:id="rId5"/>
    <p:sldId id="453" r:id="rId6"/>
    <p:sldId id="442" r:id="rId7"/>
    <p:sldId id="454" r:id="rId8"/>
    <p:sldId id="455" r:id="rId9"/>
    <p:sldId id="451" r:id="rId10"/>
    <p:sldId id="443" r:id="rId11"/>
    <p:sldId id="456" r:id="rId12"/>
    <p:sldId id="459" r:id="rId13"/>
    <p:sldId id="457" r:id="rId14"/>
    <p:sldId id="458" r:id="rId15"/>
    <p:sldId id="460" r:id="rId16"/>
    <p:sldId id="462" r:id="rId17"/>
    <p:sldId id="461" r:id="rId18"/>
    <p:sldId id="464" r:id="rId19"/>
    <p:sldId id="470" r:id="rId20"/>
    <p:sldId id="465" r:id="rId21"/>
    <p:sldId id="467" r:id="rId22"/>
    <p:sldId id="4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7F7873-BEEC-C048-86BC-EAD476176513}" v="149" dt="2023-10-13T13:54:27.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33"/>
    <p:restoredTop sz="95082"/>
  </p:normalViewPr>
  <p:slideViewPr>
    <p:cSldViewPr snapToGrid="0">
      <p:cViewPr varScale="1">
        <p:scale>
          <a:sx n="84" d="100"/>
          <a:sy n="84" d="100"/>
        </p:scale>
        <p:origin x="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6D7F7873-BEEC-C048-86BC-EAD476176513}"/>
    <pc:docChg chg="undo redo custSel addSld delSld modSld sldOrd">
      <pc:chgData name="Clements, William" userId="cbdb0636-a496-422a-8d40-98c53d494d26" providerId="ADAL" clId="{6D7F7873-BEEC-C048-86BC-EAD476176513}" dt="2023-10-13T13:54:27.014" v="1780" actId="164"/>
      <pc:docMkLst>
        <pc:docMk/>
      </pc:docMkLst>
      <pc:sldChg chg="modSp">
        <pc:chgData name="Clements, William" userId="cbdb0636-a496-422a-8d40-98c53d494d26" providerId="ADAL" clId="{6D7F7873-BEEC-C048-86BC-EAD476176513}" dt="2023-10-11T14:12:38.088" v="267"/>
        <pc:sldMkLst>
          <pc:docMk/>
          <pc:sldMk cId="3690954710" sldId="256"/>
        </pc:sldMkLst>
        <pc:spChg chg="mod">
          <ac:chgData name="Clements, William" userId="cbdb0636-a496-422a-8d40-98c53d494d26" providerId="ADAL" clId="{6D7F7873-BEEC-C048-86BC-EAD476176513}" dt="2023-10-11T14:12:38.088" v="267"/>
          <ac:spMkLst>
            <pc:docMk/>
            <pc:sldMk cId="3690954710" sldId="256"/>
            <ac:spMk id="2" creationId="{70866622-68FF-7D9C-A3CB-FD747B130137}"/>
          </ac:spMkLst>
        </pc:spChg>
        <pc:spChg chg="mod">
          <ac:chgData name="Clements, William" userId="cbdb0636-a496-422a-8d40-98c53d494d26" providerId="ADAL" clId="{6D7F7873-BEEC-C048-86BC-EAD476176513}" dt="2023-10-11T14:12:38.088" v="267"/>
          <ac:spMkLst>
            <pc:docMk/>
            <pc:sldMk cId="3690954710" sldId="256"/>
            <ac:spMk id="3" creationId="{CB72F264-DB09-AC63-5076-9D15888032DB}"/>
          </ac:spMkLst>
        </pc:spChg>
      </pc:sldChg>
      <pc:sldChg chg="add del">
        <pc:chgData name="Clements, William" userId="cbdb0636-a496-422a-8d40-98c53d494d26" providerId="ADAL" clId="{6D7F7873-BEEC-C048-86BC-EAD476176513}" dt="2023-10-06T20:49:28.883" v="159" actId="2696"/>
        <pc:sldMkLst>
          <pc:docMk/>
          <pc:sldMk cId="445473533" sldId="362"/>
        </pc:sldMkLst>
      </pc:sldChg>
      <pc:sldChg chg="add del">
        <pc:chgData name="Clements, William" userId="cbdb0636-a496-422a-8d40-98c53d494d26" providerId="ADAL" clId="{6D7F7873-BEEC-C048-86BC-EAD476176513}" dt="2023-10-06T20:49:28.883" v="159" actId="2696"/>
        <pc:sldMkLst>
          <pc:docMk/>
          <pc:sldMk cId="270132169" sldId="363"/>
        </pc:sldMkLst>
      </pc:sldChg>
      <pc:sldChg chg="add del">
        <pc:chgData name="Clements, William" userId="cbdb0636-a496-422a-8d40-98c53d494d26" providerId="ADAL" clId="{6D7F7873-BEEC-C048-86BC-EAD476176513}" dt="2023-10-06T20:49:28.883" v="159" actId="2696"/>
        <pc:sldMkLst>
          <pc:docMk/>
          <pc:sldMk cId="2422127552" sldId="365"/>
        </pc:sldMkLst>
      </pc:sldChg>
      <pc:sldChg chg="add del">
        <pc:chgData name="Clements, William" userId="cbdb0636-a496-422a-8d40-98c53d494d26" providerId="ADAL" clId="{6D7F7873-BEEC-C048-86BC-EAD476176513}" dt="2023-10-06T20:49:28.883" v="159" actId="2696"/>
        <pc:sldMkLst>
          <pc:docMk/>
          <pc:sldMk cId="3224421359" sldId="367"/>
        </pc:sldMkLst>
      </pc:sldChg>
      <pc:sldChg chg="add del">
        <pc:chgData name="Clements, William" userId="cbdb0636-a496-422a-8d40-98c53d494d26" providerId="ADAL" clId="{6D7F7873-BEEC-C048-86BC-EAD476176513}" dt="2023-10-06T20:49:28.883" v="159" actId="2696"/>
        <pc:sldMkLst>
          <pc:docMk/>
          <pc:sldMk cId="226403401" sldId="368"/>
        </pc:sldMkLst>
      </pc:sldChg>
      <pc:sldChg chg="add del">
        <pc:chgData name="Clements, William" userId="cbdb0636-a496-422a-8d40-98c53d494d26" providerId="ADAL" clId="{6D7F7873-BEEC-C048-86BC-EAD476176513}" dt="2023-10-06T20:49:28.883" v="159" actId="2696"/>
        <pc:sldMkLst>
          <pc:docMk/>
          <pc:sldMk cId="589846027" sldId="369"/>
        </pc:sldMkLst>
      </pc:sldChg>
      <pc:sldChg chg="add del">
        <pc:chgData name="Clements, William" userId="cbdb0636-a496-422a-8d40-98c53d494d26" providerId="ADAL" clId="{6D7F7873-BEEC-C048-86BC-EAD476176513}" dt="2023-10-06T20:49:28.883" v="159" actId="2696"/>
        <pc:sldMkLst>
          <pc:docMk/>
          <pc:sldMk cId="837865261" sldId="370"/>
        </pc:sldMkLst>
      </pc:sldChg>
      <pc:sldChg chg="add del">
        <pc:chgData name="Clements, William" userId="cbdb0636-a496-422a-8d40-98c53d494d26" providerId="ADAL" clId="{6D7F7873-BEEC-C048-86BC-EAD476176513}" dt="2023-10-06T20:49:28.883" v="159" actId="2696"/>
        <pc:sldMkLst>
          <pc:docMk/>
          <pc:sldMk cId="293394334" sldId="377"/>
        </pc:sldMkLst>
      </pc:sldChg>
      <pc:sldChg chg="add del">
        <pc:chgData name="Clements, William" userId="cbdb0636-a496-422a-8d40-98c53d494d26" providerId="ADAL" clId="{6D7F7873-BEEC-C048-86BC-EAD476176513}" dt="2023-10-06T20:49:28.883" v="159" actId="2696"/>
        <pc:sldMkLst>
          <pc:docMk/>
          <pc:sldMk cId="2287683858" sldId="378"/>
        </pc:sldMkLst>
      </pc:sldChg>
      <pc:sldChg chg="add del">
        <pc:chgData name="Clements, William" userId="cbdb0636-a496-422a-8d40-98c53d494d26" providerId="ADAL" clId="{6D7F7873-BEEC-C048-86BC-EAD476176513}" dt="2023-10-06T20:49:28.883" v="159" actId="2696"/>
        <pc:sldMkLst>
          <pc:docMk/>
          <pc:sldMk cId="345280396" sldId="384"/>
        </pc:sldMkLst>
      </pc:sldChg>
      <pc:sldChg chg="add del">
        <pc:chgData name="Clements, William" userId="cbdb0636-a496-422a-8d40-98c53d494d26" providerId="ADAL" clId="{6D7F7873-BEEC-C048-86BC-EAD476176513}" dt="2023-10-06T20:49:28.883" v="159" actId="2696"/>
        <pc:sldMkLst>
          <pc:docMk/>
          <pc:sldMk cId="1787518291" sldId="385"/>
        </pc:sldMkLst>
      </pc:sldChg>
      <pc:sldChg chg="add del">
        <pc:chgData name="Clements, William" userId="cbdb0636-a496-422a-8d40-98c53d494d26" providerId="ADAL" clId="{6D7F7873-BEEC-C048-86BC-EAD476176513}" dt="2023-10-06T20:49:28.883" v="159" actId="2696"/>
        <pc:sldMkLst>
          <pc:docMk/>
          <pc:sldMk cId="1367792231" sldId="386"/>
        </pc:sldMkLst>
      </pc:sldChg>
      <pc:sldChg chg="add del">
        <pc:chgData name="Clements, William" userId="cbdb0636-a496-422a-8d40-98c53d494d26" providerId="ADAL" clId="{6D7F7873-BEEC-C048-86BC-EAD476176513}" dt="2023-10-06T20:49:28.883" v="159" actId="2696"/>
        <pc:sldMkLst>
          <pc:docMk/>
          <pc:sldMk cId="2037259118" sldId="387"/>
        </pc:sldMkLst>
      </pc:sldChg>
      <pc:sldChg chg="add del">
        <pc:chgData name="Clements, William" userId="cbdb0636-a496-422a-8d40-98c53d494d26" providerId="ADAL" clId="{6D7F7873-BEEC-C048-86BC-EAD476176513}" dt="2023-10-06T20:49:28.883" v="159" actId="2696"/>
        <pc:sldMkLst>
          <pc:docMk/>
          <pc:sldMk cId="4286530428" sldId="388"/>
        </pc:sldMkLst>
      </pc:sldChg>
      <pc:sldChg chg="addSp modSp add mod">
        <pc:chgData name="Clements, William" userId="cbdb0636-a496-422a-8d40-98c53d494d26" providerId="ADAL" clId="{6D7F7873-BEEC-C048-86BC-EAD476176513}" dt="2023-10-11T14:12:38.088" v="267"/>
        <pc:sldMkLst>
          <pc:docMk/>
          <pc:sldMk cId="657818934" sldId="442"/>
        </pc:sldMkLst>
        <pc:spChg chg="mod">
          <ac:chgData name="Clements, William" userId="cbdb0636-a496-422a-8d40-98c53d494d26" providerId="ADAL" clId="{6D7F7873-BEEC-C048-86BC-EAD476176513}" dt="2023-10-11T14:12:38.088" v="267"/>
          <ac:spMkLst>
            <pc:docMk/>
            <pc:sldMk cId="657818934" sldId="442"/>
            <ac:spMk id="2" creationId="{12A4ACBC-8A6E-4A42-9CA5-5D9937579B13}"/>
          </ac:spMkLst>
        </pc:spChg>
        <pc:spChg chg="mod">
          <ac:chgData name="Clements, William" userId="cbdb0636-a496-422a-8d40-98c53d494d26" providerId="ADAL" clId="{6D7F7873-BEEC-C048-86BC-EAD476176513}" dt="2023-10-06T18:25:02.085" v="27" actId="20577"/>
          <ac:spMkLst>
            <pc:docMk/>
            <pc:sldMk cId="657818934" sldId="442"/>
            <ac:spMk id="3" creationId="{9FF1EE9D-0A06-4695-B557-654D1FE36FC1}"/>
          </ac:spMkLst>
        </pc:spChg>
        <pc:spChg chg="mod">
          <ac:chgData name="Clements, William" userId="cbdb0636-a496-422a-8d40-98c53d494d26" providerId="ADAL" clId="{6D7F7873-BEEC-C048-86BC-EAD476176513}" dt="2023-10-06T18:26:34.034" v="47" actId="1076"/>
          <ac:spMkLst>
            <pc:docMk/>
            <pc:sldMk cId="657818934" sldId="442"/>
            <ac:spMk id="8" creationId="{8AA11515-9BFA-4739-B20C-74F148E95640}"/>
          </ac:spMkLst>
        </pc:spChg>
        <pc:spChg chg="mod">
          <ac:chgData name="Clements, William" userId="cbdb0636-a496-422a-8d40-98c53d494d26" providerId="ADAL" clId="{6D7F7873-BEEC-C048-86BC-EAD476176513}" dt="2023-10-06T18:26:38.119" v="48" actId="1076"/>
          <ac:spMkLst>
            <pc:docMk/>
            <pc:sldMk cId="657818934" sldId="442"/>
            <ac:spMk id="9" creationId="{1A0EC554-D912-4951-A638-9BDFF22DC18C}"/>
          </ac:spMkLst>
        </pc:spChg>
        <pc:spChg chg="add mod">
          <ac:chgData name="Clements, William" userId="cbdb0636-a496-422a-8d40-98c53d494d26" providerId="ADAL" clId="{6D7F7873-BEEC-C048-86BC-EAD476176513}" dt="2023-10-06T18:26:53.106" v="51" actId="113"/>
          <ac:spMkLst>
            <pc:docMk/>
            <pc:sldMk cId="657818934" sldId="442"/>
            <ac:spMk id="12" creationId="{BDDBC185-945B-9636-D849-CA2DD97215F6}"/>
          </ac:spMkLst>
        </pc:spChg>
        <pc:spChg chg="add mod">
          <ac:chgData name="Clements, William" userId="cbdb0636-a496-422a-8d40-98c53d494d26" providerId="ADAL" clId="{6D7F7873-BEEC-C048-86BC-EAD476176513}" dt="2023-10-06T18:26:47.796" v="50" actId="113"/>
          <ac:spMkLst>
            <pc:docMk/>
            <pc:sldMk cId="657818934" sldId="442"/>
            <ac:spMk id="14" creationId="{4BB82F37-F249-C3BE-B702-28165B81C892}"/>
          </ac:spMkLst>
        </pc:spChg>
        <pc:spChg chg="add mod">
          <ac:chgData name="Clements, William" userId="cbdb0636-a496-422a-8d40-98c53d494d26" providerId="ADAL" clId="{6D7F7873-BEEC-C048-86BC-EAD476176513}" dt="2023-10-06T18:26:21.939" v="45" actId="1076"/>
          <ac:spMkLst>
            <pc:docMk/>
            <pc:sldMk cId="657818934" sldId="442"/>
            <ac:spMk id="16" creationId="{77FA3672-5BF0-B15B-CFAE-FA66B62B8F3A}"/>
          </ac:spMkLst>
        </pc:spChg>
        <pc:picChg chg="mod">
          <ac:chgData name="Clements, William" userId="cbdb0636-a496-422a-8d40-98c53d494d26" providerId="ADAL" clId="{6D7F7873-BEEC-C048-86BC-EAD476176513}" dt="2023-10-06T18:26:34.034" v="47" actId="1076"/>
          <ac:picMkLst>
            <pc:docMk/>
            <pc:sldMk cId="657818934" sldId="442"/>
            <ac:picMk id="6" creationId="{E6386EEC-8570-1FD5-069C-4AEAFFBB38EF}"/>
          </ac:picMkLst>
        </pc:picChg>
        <pc:picChg chg="mod">
          <ac:chgData name="Clements, William" userId="cbdb0636-a496-422a-8d40-98c53d494d26" providerId="ADAL" clId="{6D7F7873-BEEC-C048-86BC-EAD476176513}" dt="2023-10-06T18:26:34.034" v="47" actId="1076"/>
          <ac:picMkLst>
            <pc:docMk/>
            <pc:sldMk cId="657818934" sldId="442"/>
            <ac:picMk id="11" creationId="{A49CDD82-55E9-0EA5-308F-ECA1DC57C7C6}"/>
          </ac:picMkLst>
        </pc:picChg>
      </pc:sldChg>
      <pc:sldChg chg="modSp add mod">
        <pc:chgData name="Clements, William" userId="cbdb0636-a496-422a-8d40-98c53d494d26" providerId="ADAL" clId="{6D7F7873-BEEC-C048-86BC-EAD476176513}" dt="2023-10-11T14:12:38.088" v="267"/>
        <pc:sldMkLst>
          <pc:docMk/>
          <pc:sldMk cId="360225559" sldId="443"/>
        </pc:sldMkLst>
        <pc:spChg chg="mod">
          <ac:chgData name="Clements, William" userId="cbdb0636-a496-422a-8d40-98c53d494d26" providerId="ADAL" clId="{6D7F7873-BEEC-C048-86BC-EAD476176513}" dt="2023-10-11T14:12:38.088" v="267"/>
          <ac:spMkLst>
            <pc:docMk/>
            <pc:sldMk cId="360225559" sldId="443"/>
            <ac:spMk id="2" creationId="{28CADAC9-7B90-FF47-EB5F-2870E45379B9}"/>
          </ac:spMkLst>
        </pc:spChg>
        <pc:spChg chg="mod">
          <ac:chgData name="Clements, William" userId="cbdb0636-a496-422a-8d40-98c53d494d26" providerId="ADAL" clId="{6D7F7873-BEEC-C048-86BC-EAD476176513}" dt="2023-10-11T14:12:38.088" v="267"/>
          <ac:spMkLst>
            <pc:docMk/>
            <pc:sldMk cId="360225559" sldId="443"/>
            <ac:spMk id="3" creationId="{A0B36084-935B-5F90-6D01-9C48C7938B38}"/>
          </ac:spMkLst>
        </pc:spChg>
        <pc:spChg chg="mod">
          <ac:chgData name="Clements, William" userId="cbdb0636-a496-422a-8d40-98c53d494d26" providerId="ADAL" clId="{6D7F7873-BEEC-C048-86BC-EAD476176513}" dt="2023-10-06T18:19:31.741" v="1" actId="14100"/>
          <ac:spMkLst>
            <pc:docMk/>
            <pc:sldMk cId="360225559" sldId="443"/>
            <ac:spMk id="4" creationId="{DA4F1375-E838-9021-9D9D-DE3A23C46072}"/>
          </ac:spMkLst>
        </pc:spChg>
      </pc:sldChg>
      <pc:sldChg chg="add del">
        <pc:chgData name="Clements, William" userId="cbdb0636-a496-422a-8d40-98c53d494d26" providerId="ADAL" clId="{6D7F7873-BEEC-C048-86BC-EAD476176513}" dt="2023-10-06T20:49:28.883" v="159" actId="2696"/>
        <pc:sldMkLst>
          <pc:docMk/>
          <pc:sldMk cId="977530233" sldId="444"/>
        </pc:sldMkLst>
      </pc:sldChg>
      <pc:sldChg chg="add del">
        <pc:chgData name="Clements, William" userId="cbdb0636-a496-422a-8d40-98c53d494d26" providerId="ADAL" clId="{6D7F7873-BEEC-C048-86BC-EAD476176513}" dt="2023-10-06T20:49:28.883" v="159" actId="2696"/>
        <pc:sldMkLst>
          <pc:docMk/>
          <pc:sldMk cId="2584032097" sldId="445"/>
        </pc:sldMkLst>
      </pc:sldChg>
      <pc:sldChg chg="add del">
        <pc:chgData name="Clements, William" userId="cbdb0636-a496-422a-8d40-98c53d494d26" providerId="ADAL" clId="{6D7F7873-BEEC-C048-86BC-EAD476176513}" dt="2023-10-06T20:49:28.883" v="159" actId="2696"/>
        <pc:sldMkLst>
          <pc:docMk/>
          <pc:sldMk cId="2645859342" sldId="448"/>
        </pc:sldMkLst>
      </pc:sldChg>
      <pc:sldChg chg="add del">
        <pc:chgData name="Clements, William" userId="cbdb0636-a496-422a-8d40-98c53d494d26" providerId="ADAL" clId="{6D7F7873-BEEC-C048-86BC-EAD476176513}" dt="2023-10-06T20:49:28.883" v="159" actId="2696"/>
        <pc:sldMkLst>
          <pc:docMk/>
          <pc:sldMk cId="2537619321" sldId="449"/>
        </pc:sldMkLst>
      </pc:sldChg>
      <pc:sldChg chg="addSp delSp modSp add mod">
        <pc:chgData name="Clements, William" userId="cbdb0636-a496-422a-8d40-98c53d494d26" providerId="ADAL" clId="{6D7F7873-BEEC-C048-86BC-EAD476176513}" dt="2023-10-11T14:12:38.088" v="267"/>
        <pc:sldMkLst>
          <pc:docMk/>
          <pc:sldMk cId="3784700894" sldId="451"/>
        </pc:sldMkLst>
        <pc:spChg chg="mod">
          <ac:chgData name="Clements, William" userId="cbdb0636-a496-422a-8d40-98c53d494d26" providerId="ADAL" clId="{6D7F7873-BEEC-C048-86BC-EAD476176513}" dt="2023-10-11T14:12:38.088" v="267"/>
          <ac:spMkLst>
            <pc:docMk/>
            <pc:sldMk cId="3784700894" sldId="451"/>
            <ac:spMk id="2" creationId="{12A4ACBC-8A6E-4A42-9CA5-5D9937579B13}"/>
          </ac:spMkLst>
        </pc:spChg>
        <pc:picChg chg="add del mod">
          <ac:chgData name="Clements, William" userId="cbdb0636-a496-422a-8d40-98c53d494d26" providerId="ADAL" clId="{6D7F7873-BEEC-C048-86BC-EAD476176513}" dt="2023-10-06T18:27:30.861" v="60" actId="21"/>
          <ac:picMkLst>
            <pc:docMk/>
            <pc:sldMk cId="3784700894" sldId="451"/>
            <ac:picMk id="3" creationId="{796D3AEF-ADD4-F4B5-BFCB-21B9776C772D}"/>
          </ac:picMkLst>
        </pc:picChg>
      </pc:sldChg>
      <pc:sldChg chg="add del">
        <pc:chgData name="Clements, William" userId="cbdb0636-a496-422a-8d40-98c53d494d26" providerId="ADAL" clId="{6D7F7873-BEEC-C048-86BC-EAD476176513}" dt="2023-10-06T20:49:28.883" v="159" actId="2696"/>
        <pc:sldMkLst>
          <pc:docMk/>
          <pc:sldMk cId="2307178178" sldId="452"/>
        </pc:sldMkLst>
      </pc:sldChg>
      <pc:sldChg chg="addSp modSp add mod modAnim">
        <pc:chgData name="Clements, William" userId="cbdb0636-a496-422a-8d40-98c53d494d26" providerId="ADAL" clId="{6D7F7873-BEEC-C048-86BC-EAD476176513}" dt="2023-10-11T14:15:17.168" v="275" actId="166"/>
        <pc:sldMkLst>
          <pc:docMk/>
          <pc:sldMk cId="2252485834" sldId="453"/>
        </pc:sldMkLst>
        <pc:spChg chg="mod">
          <ac:chgData name="Clements, William" userId="cbdb0636-a496-422a-8d40-98c53d494d26" providerId="ADAL" clId="{6D7F7873-BEEC-C048-86BC-EAD476176513}" dt="2023-10-11T14:12:38.088" v="267"/>
          <ac:spMkLst>
            <pc:docMk/>
            <pc:sldMk cId="2252485834" sldId="453"/>
            <ac:spMk id="2" creationId="{FF68F59D-D0DF-0EE5-7B11-B87A797416AE}"/>
          </ac:spMkLst>
        </pc:spChg>
        <pc:spChg chg="mod">
          <ac:chgData name="Clements, William" userId="cbdb0636-a496-422a-8d40-98c53d494d26" providerId="ADAL" clId="{6D7F7873-BEEC-C048-86BC-EAD476176513}" dt="2023-10-11T14:12:38.088" v="267"/>
          <ac:spMkLst>
            <pc:docMk/>
            <pc:sldMk cId="2252485834" sldId="453"/>
            <ac:spMk id="3" creationId="{00427873-69A4-34F7-4E91-F3F9C52618AA}"/>
          </ac:spMkLst>
        </pc:spChg>
        <pc:picChg chg="add mod">
          <ac:chgData name="Clements, William" userId="cbdb0636-a496-422a-8d40-98c53d494d26" providerId="ADAL" clId="{6D7F7873-BEEC-C048-86BC-EAD476176513}" dt="2023-10-11T14:15:17.168" v="275" actId="166"/>
          <ac:picMkLst>
            <pc:docMk/>
            <pc:sldMk cId="2252485834" sldId="453"/>
            <ac:picMk id="4" creationId="{9AB9C2A0-A358-1A6C-3327-8B26BA3F2037}"/>
          </ac:picMkLst>
        </pc:picChg>
        <pc:picChg chg="add mod">
          <ac:chgData name="Clements, William" userId="cbdb0636-a496-422a-8d40-98c53d494d26" providerId="ADAL" clId="{6D7F7873-BEEC-C048-86BC-EAD476176513}" dt="2023-10-11T14:15:03.744" v="274" actId="14100"/>
          <ac:picMkLst>
            <pc:docMk/>
            <pc:sldMk cId="2252485834" sldId="453"/>
            <ac:picMk id="5" creationId="{8982B0C9-7CE1-107F-DC5B-E7FD40D13913}"/>
          </ac:picMkLst>
        </pc:picChg>
      </pc:sldChg>
      <pc:sldChg chg="addSp delSp modSp new mod setBg">
        <pc:chgData name="Clements, William" userId="cbdb0636-a496-422a-8d40-98c53d494d26" providerId="ADAL" clId="{6D7F7873-BEEC-C048-86BC-EAD476176513}" dt="2023-10-11T14:12:38.088" v="267"/>
        <pc:sldMkLst>
          <pc:docMk/>
          <pc:sldMk cId="1554488422" sldId="454"/>
        </pc:sldMkLst>
        <pc:spChg chg="mod">
          <ac:chgData name="Clements, William" userId="cbdb0636-a496-422a-8d40-98c53d494d26" providerId="ADAL" clId="{6D7F7873-BEEC-C048-86BC-EAD476176513}" dt="2023-10-11T14:12:38.088" v="267"/>
          <ac:spMkLst>
            <pc:docMk/>
            <pc:sldMk cId="1554488422" sldId="454"/>
            <ac:spMk id="2" creationId="{C7942E48-DD9F-F91F-1775-06F4ABEAB08C}"/>
          </ac:spMkLst>
        </pc:spChg>
        <pc:spChg chg="del">
          <ac:chgData name="Clements, William" userId="cbdb0636-a496-422a-8d40-98c53d494d26" providerId="ADAL" clId="{6D7F7873-BEEC-C048-86BC-EAD476176513}" dt="2023-10-06T18:22:28.844" v="5"/>
          <ac:spMkLst>
            <pc:docMk/>
            <pc:sldMk cId="1554488422" sldId="454"/>
            <ac:spMk id="3" creationId="{276D3ACA-259D-8089-C9E7-1C90B96EA386}"/>
          </ac:spMkLst>
        </pc:spChg>
        <pc:spChg chg="add del">
          <ac:chgData name="Clements, William" userId="cbdb0636-a496-422a-8d40-98c53d494d26" providerId="ADAL" clId="{6D7F7873-BEEC-C048-86BC-EAD476176513}" dt="2023-10-06T18:22:37.560" v="7" actId="26606"/>
          <ac:spMkLst>
            <pc:docMk/>
            <pc:sldMk cId="1554488422" sldId="454"/>
            <ac:spMk id="8" creationId="{A897C146-FFAD-8002-383F-7339609377DB}"/>
          </ac:spMkLst>
        </pc:spChg>
        <pc:spChg chg="add del">
          <ac:chgData name="Clements, William" userId="cbdb0636-a496-422a-8d40-98c53d494d26" providerId="ADAL" clId="{6D7F7873-BEEC-C048-86BC-EAD476176513}" dt="2023-10-06T18:22:41.275" v="9" actId="26606"/>
          <ac:spMkLst>
            <pc:docMk/>
            <pc:sldMk cId="1554488422" sldId="454"/>
            <ac:spMk id="9" creationId="{A4AC5506-6312-4701-8D3C-40187889A947}"/>
          </ac:spMkLst>
        </pc:spChg>
        <pc:spChg chg="add del">
          <ac:chgData name="Clements, William" userId="cbdb0636-a496-422a-8d40-98c53d494d26" providerId="ADAL" clId="{6D7F7873-BEEC-C048-86BC-EAD476176513}" dt="2023-10-06T18:22:37.560" v="7" actId="26606"/>
          <ac:spMkLst>
            <pc:docMk/>
            <pc:sldMk cId="1554488422" sldId="454"/>
            <ac:spMk id="11" creationId="{1A95671B-3CC6-4792-9114-B74FAEA224E6}"/>
          </ac:spMkLst>
        </pc:spChg>
        <pc:picChg chg="add mod">
          <ac:chgData name="Clements, William" userId="cbdb0636-a496-422a-8d40-98c53d494d26" providerId="ADAL" clId="{6D7F7873-BEEC-C048-86BC-EAD476176513}" dt="2023-10-11T14:12:38.088" v="267"/>
          <ac:picMkLst>
            <pc:docMk/>
            <pc:sldMk cId="1554488422" sldId="454"/>
            <ac:picMk id="4" creationId="{E754413C-B001-1901-105F-F94B041405B5}"/>
          </ac:picMkLst>
        </pc:picChg>
        <pc:picChg chg="add mod">
          <ac:chgData name="Clements, William" userId="cbdb0636-a496-422a-8d40-98c53d494d26" providerId="ADAL" clId="{6D7F7873-BEEC-C048-86BC-EAD476176513}" dt="2023-10-06T18:23:00.629" v="12" actId="14100"/>
          <ac:picMkLst>
            <pc:docMk/>
            <pc:sldMk cId="1554488422" sldId="454"/>
            <ac:picMk id="5" creationId="{3D6F4E70-F65E-95E4-AB01-9F73086F9BB1}"/>
          </ac:picMkLst>
        </pc:picChg>
      </pc:sldChg>
      <pc:sldChg chg="addSp delSp modSp new mod">
        <pc:chgData name="Clements, William" userId="cbdb0636-a496-422a-8d40-98c53d494d26" providerId="ADAL" clId="{6D7F7873-BEEC-C048-86BC-EAD476176513}" dt="2023-10-11T14:12:38.088" v="267"/>
        <pc:sldMkLst>
          <pc:docMk/>
          <pc:sldMk cId="1172547847" sldId="455"/>
        </pc:sldMkLst>
        <pc:spChg chg="mod">
          <ac:chgData name="Clements, William" userId="cbdb0636-a496-422a-8d40-98c53d494d26" providerId="ADAL" clId="{6D7F7873-BEEC-C048-86BC-EAD476176513}" dt="2023-10-11T14:12:38.088" v="267"/>
          <ac:spMkLst>
            <pc:docMk/>
            <pc:sldMk cId="1172547847" sldId="455"/>
            <ac:spMk id="2" creationId="{27A64A1E-6ED2-D51D-BE27-9517756D093E}"/>
          </ac:spMkLst>
        </pc:spChg>
        <pc:spChg chg="mod">
          <ac:chgData name="Clements, William" userId="cbdb0636-a496-422a-8d40-98c53d494d26" providerId="ADAL" clId="{6D7F7873-BEEC-C048-86BC-EAD476176513}" dt="2023-10-11T14:12:38.088" v="267"/>
          <ac:spMkLst>
            <pc:docMk/>
            <pc:sldMk cId="1172547847" sldId="455"/>
            <ac:spMk id="3" creationId="{1AAAB49F-3308-F6C2-AA4A-C78CFBD95755}"/>
          </ac:spMkLst>
        </pc:spChg>
        <pc:picChg chg="add del mod">
          <ac:chgData name="Clements, William" userId="cbdb0636-a496-422a-8d40-98c53d494d26" providerId="ADAL" clId="{6D7F7873-BEEC-C048-86BC-EAD476176513}" dt="2023-10-06T18:27:58.780" v="67" actId="1076"/>
          <ac:picMkLst>
            <pc:docMk/>
            <pc:sldMk cId="1172547847" sldId="455"/>
            <ac:picMk id="4" creationId="{107D8AE3-DA2B-24F7-EC4E-C7290AC0C9C4}"/>
          </ac:picMkLst>
        </pc:picChg>
      </pc:sldChg>
      <pc:sldChg chg="addSp modSp new mod">
        <pc:chgData name="Clements, William" userId="cbdb0636-a496-422a-8d40-98c53d494d26" providerId="ADAL" clId="{6D7F7873-BEEC-C048-86BC-EAD476176513}" dt="2023-10-12T21:23:19.569" v="1160" actId="20577"/>
        <pc:sldMkLst>
          <pc:docMk/>
          <pc:sldMk cId="4154922128" sldId="456"/>
        </pc:sldMkLst>
        <pc:spChg chg="mod">
          <ac:chgData name="Clements, William" userId="cbdb0636-a496-422a-8d40-98c53d494d26" providerId="ADAL" clId="{6D7F7873-BEEC-C048-86BC-EAD476176513}" dt="2023-10-11T14:12:38.088" v="267"/>
          <ac:spMkLst>
            <pc:docMk/>
            <pc:sldMk cId="4154922128" sldId="456"/>
            <ac:spMk id="2" creationId="{7C9169B8-3DA6-9F19-33A8-BFE74F3847E0}"/>
          </ac:spMkLst>
        </pc:spChg>
        <pc:spChg chg="mod">
          <ac:chgData name="Clements, William" userId="cbdb0636-a496-422a-8d40-98c53d494d26" providerId="ADAL" clId="{6D7F7873-BEEC-C048-86BC-EAD476176513}" dt="2023-10-11T14:12:38.088" v="267"/>
          <ac:spMkLst>
            <pc:docMk/>
            <pc:sldMk cId="4154922128" sldId="456"/>
            <ac:spMk id="3" creationId="{8EE7BDE8-B443-5E8A-C6F7-E078670B3D17}"/>
          </ac:spMkLst>
        </pc:spChg>
        <pc:spChg chg="add mod">
          <ac:chgData name="Clements, William" userId="cbdb0636-a496-422a-8d40-98c53d494d26" providerId="ADAL" clId="{6D7F7873-BEEC-C048-86BC-EAD476176513}" dt="2023-10-12T21:20:31.039" v="983" actId="20577"/>
          <ac:spMkLst>
            <pc:docMk/>
            <pc:sldMk cId="4154922128" sldId="456"/>
            <ac:spMk id="6" creationId="{9D6603B6-C673-99CE-A47E-7769905FCDB3}"/>
          </ac:spMkLst>
        </pc:spChg>
        <pc:spChg chg="add mod">
          <ac:chgData name="Clements, William" userId="cbdb0636-a496-422a-8d40-98c53d494d26" providerId="ADAL" clId="{6D7F7873-BEEC-C048-86BC-EAD476176513}" dt="2023-10-12T21:18:20.107" v="911" actId="20577"/>
          <ac:spMkLst>
            <pc:docMk/>
            <pc:sldMk cId="4154922128" sldId="456"/>
            <ac:spMk id="7" creationId="{EA175BA7-BC70-1F2B-D969-5FBEFFF31207}"/>
          </ac:spMkLst>
        </pc:spChg>
        <pc:spChg chg="add mod">
          <ac:chgData name="Clements, William" userId="cbdb0636-a496-422a-8d40-98c53d494d26" providerId="ADAL" clId="{6D7F7873-BEEC-C048-86BC-EAD476176513}" dt="2023-10-12T21:23:19.569" v="1160" actId="20577"/>
          <ac:spMkLst>
            <pc:docMk/>
            <pc:sldMk cId="4154922128" sldId="456"/>
            <ac:spMk id="8" creationId="{5C7A077E-75FF-E487-2F6B-1218F8006C98}"/>
          </ac:spMkLst>
        </pc:spChg>
        <pc:picChg chg="add mod">
          <ac:chgData name="Clements, William" userId="cbdb0636-a496-422a-8d40-98c53d494d26" providerId="ADAL" clId="{6D7F7873-BEEC-C048-86BC-EAD476176513}" dt="2023-10-06T18:35:50.487" v="88" actId="1076"/>
          <ac:picMkLst>
            <pc:docMk/>
            <pc:sldMk cId="4154922128" sldId="456"/>
            <ac:picMk id="4" creationId="{B80BF4F0-1C8D-4B2C-A28D-5A3110F0E9D4}"/>
          </ac:picMkLst>
        </pc:picChg>
        <pc:picChg chg="add mod">
          <ac:chgData name="Clements, William" userId="cbdb0636-a496-422a-8d40-98c53d494d26" providerId="ADAL" clId="{6D7F7873-BEEC-C048-86BC-EAD476176513}" dt="2023-10-12T21:16:56.784" v="843" actId="1076"/>
          <ac:picMkLst>
            <pc:docMk/>
            <pc:sldMk cId="4154922128" sldId="456"/>
            <ac:picMk id="5" creationId="{57F83194-1FF9-F4D3-8C0F-38B16ED86D57}"/>
          </ac:picMkLst>
        </pc:picChg>
      </pc:sldChg>
      <pc:sldChg chg="addSp delSp modSp new mod">
        <pc:chgData name="Clements, William" userId="cbdb0636-a496-422a-8d40-98c53d494d26" providerId="ADAL" clId="{6D7F7873-BEEC-C048-86BC-EAD476176513}" dt="2023-10-12T21:30:53.450" v="1340" actId="1076"/>
        <pc:sldMkLst>
          <pc:docMk/>
          <pc:sldMk cId="3284060355" sldId="457"/>
        </pc:sldMkLst>
        <pc:spChg chg="mod">
          <ac:chgData name="Clements, William" userId="cbdb0636-a496-422a-8d40-98c53d494d26" providerId="ADAL" clId="{6D7F7873-BEEC-C048-86BC-EAD476176513}" dt="2023-10-12T21:29:42" v="1314" actId="20577"/>
          <ac:spMkLst>
            <pc:docMk/>
            <pc:sldMk cId="3284060355" sldId="457"/>
            <ac:spMk id="2" creationId="{3C98317D-F251-8EA5-0864-07E18753C27D}"/>
          </ac:spMkLst>
        </pc:spChg>
        <pc:spChg chg="mod">
          <ac:chgData name="Clements, William" userId="cbdb0636-a496-422a-8d40-98c53d494d26" providerId="ADAL" clId="{6D7F7873-BEEC-C048-86BC-EAD476176513}" dt="2023-10-11T14:12:38.088" v="267"/>
          <ac:spMkLst>
            <pc:docMk/>
            <pc:sldMk cId="3284060355" sldId="457"/>
            <ac:spMk id="3" creationId="{649D14C7-A8B8-769F-79F5-A11DC1706C16}"/>
          </ac:spMkLst>
        </pc:spChg>
        <pc:spChg chg="add mod">
          <ac:chgData name="Clements, William" userId="cbdb0636-a496-422a-8d40-98c53d494d26" providerId="ADAL" clId="{6D7F7873-BEEC-C048-86BC-EAD476176513}" dt="2023-10-12T21:30:53.450" v="1340" actId="1076"/>
          <ac:spMkLst>
            <pc:docMk/>
            <pc:sldMk cId="3284060355" sldId="457"/>
            <ac:spMk id="5" creationId="{5185C1E5-0AF1-6EA4-4446-41225E22F485}"/>
          </ac:spMkLst>
        </pc:spChg>
        <pc:picChg chg="add mod">
          <ac:chgData name="Clements, William" userId="cbdb0636-a496-422a-8d40-98c53d494d26" providerId="ADAL" clId="{6D7F7873-BEEC-C048-86BC-EAD476176513}" dt="2023-10-12T21:30:21.418" v="1317" actId="1076"/>
          <ac:picMkLst>
            <pc:docMk/>
            <pc:sldMk cId="3284060355" sldId="457"/>
            <ac:picMk id="4" creationId="{D41E0868-918C-1A64-5C98-DD6A5D930177}"/>
          </ac:picMkLst>
        </pc:picChg>
        <pc:picChg chg="add del">
          <ac:chgData name="Clements, William" userId="cbdb0636-a496-422a-8d40-98c53d494d26" providerId="ADAL" clId="{6D7F7873-BEEC-C048-86BC-EAD476176513}" dt="2023-10-06T20:43:47.338" v="127"/>
          <ac:picMkLst>
            <pc:docMk/>
            <pc:sldMk cId="3284060355" sldId="457"/>
            <ac:picMk id="5" creationId="{E98A2B60-B24D-7CCE-AC30-E4DB47B98D82}"/>
          </ac:picMkLst>
        </pc:picChg>
        <pc:picChg chg="add mod">
          <ac:chgData name="Clements, William" userId="cbdb0636-a496-422a-8d40-98c53d494d26" providerId="ADAL" clId="{6D7F7873-BEEC-C048-86BC-EAD476176513}" dt="2023-10-06T20:44:46.187" v="140" actId="1076"/>
          <ac:picMkLst>
            <pc:docMk/>
            <pc:sldMk cId="3284060355" sldId="457"/>
            <ac:picMk id="6" creationId="{37C8FEFC-8FF6-D8EC-639F-F20289042381}"/>
          </ac:picMkLst>
        </pc:picChg>
        <pc:picChg chg="add mod">
          <ac:chgData name="Clements, William" userId="cbdb0636-a496-422a-8d40-98c53d494d26" providerId="ADAL" clId="{6D7F7873-BEEC-C048-86BC-EAD476176513}" dt="2023-10-06T20:44:48.816" v="141" actId="1076"/>
          <ac:picMkLst>
            <pc:docMk/>
            <pc:sldMk cId="3284060355" sldId="457"/>
            <ac:picMk id="7" creationId="{8A88142A-F0F2-1F3F-4F48-805C6B25CFBE}"/>
          </ac:picMkLst>
        </pc:picChg>
      </pc:sldChg>
      <pc:sldChg chg="addSp delSp modSp new mod">
        <pc:chgData name="Clements, William" userId="cbdb0636-a496-422a-8d40-98c53d494d26" providerId="ADAL" clId="{6D7F7873-BEEC-C048-86BC-EAD476176513}" dt="2023-10-13T13:54:27.014" v="1780" actId="164"/>
        <pc:sldMkLst>
          <pc:docMk/>
          <pc:sldMk cId="1023860903" sldId="458"/>
        </pc:sldMkLst>
        <pc:spChg chg="mod">
          <ac:chgData name="Clements, William" userId="cbdb0636-a496-422a-8d40-98c53d494d26" providerId="ADAL" clId="{6D7F7873-BEEC-C048-86BC-EAD476176513}" dt="2023-10-12T21:34:21.087" v="1350" actId="20577"/>
          <ac:spMkLst>
            <pc:docMk/>
            <pc:sldMk cId="1023860903" sldId="458"/>
            <ac:spMk id="2" creationId="{BC50474D-8A0B-6BFC-4A49-21E3B8B77656}"/>
          </ac:spMkLst>
        </pc:spChg>
        <pc:spChg chg="mod">
          <ac:chgData name="Clements, William" userId="cbdb0636-a496-422a-8d40-98c53d494d26" providerId="ADAL" clId="{6D7F7873-BEEC-C048-86BC-EAD476176513}" dt="2023-10-11T14:12:38.088" v="267"/>
          <ac:spMkLst>
            <pc:docMk/>
            <pc:sldMk cId="1023860903" sldId="458"/>
            <ac:spMk id="3" creationId="{08DA3DED-44DD-6F85-C3CE-7C0AFFF786C5}"/>
          </ac:spMkLst>
        </pc:spChg>
        <pc:spChg chg="add mod">
          <ac:chgData name="Clements, William" userId="cbdb0636-a496-422a-8d40-98c53d494d26" providerId="ADAL" clId="{6D7F7873-BEEC-C048-86BC-EAD476176513}" dt="2023-10-13T13:54:27.014" v="1780" actId="164"/>
          <ac:spMkLst>
            <pc:docMk/>
            <pc:sldMk cId="1023860903" sldId="458"/>
            <ac:spMk id="5" creationId="{04141E6D-2D1C-97E8-90F4-EA54EB2B0CF7}"/>
          </ac:spMkLst>
        </pc:spChg>
        <pc:spChg chg="add mod">
          <ac:chgData name="Clements, William" userId="cbdb0636-a496-422a-8d40-98c53d494d26" providerId="ADAL" clId="{6D7F7873-BEEC-C048-86BC-EAD476176513}" dt="2023-10-13T13:54:27.014" v="1780" actId="164"/>
          <ac:spMkLst>
            <pc:docMk/>
            <pc:sldMk cId="1023860903" sldId="458"/>
            <ac:spMk id="7" creationId="{10EE60B8-0BB0-DFE2-4C0A-3D475235C5E7}"/>
          </ac:spMkLst>
        </pc:spChg>
        <pc:spChg chg="add mod">
          <ac:chgData name="Clements, William" userId="cbdb0636-a496-422a-8d40-98c53d494d26" providerId="ADAL" clId="{6D7F7873-BEEC-C048-86BC-EAD476176513}" dt="2023-10-13T13:54:27.014" v="1780" actId="164"/>
          <ac:spMkLst>
            <pc:docMk/>
            <pc:sldMk cId="1023860903" sldId="458"/>
            <ac:spMk id="8" creationId="{AE7FF192-164C-6C20-A602-2EFCD34740FE}"/>
          </ac:spMkLst>
        </pc:spChg>
        <pc:spChg chg="add mod">
          <ac:chgData name="Clements, William" userId="cbdb0636-a496-422a-8d40-98c53d494d26" providerId="ADAL" clId="{6D7F7873-BEEC-C048-86BC-EAD476176513}" dt="2023-10-13T13:54:27.014" v="1780" actId="164"/>
          <ac:spMkLst>
            <pc:docMk/>
            <pc:sldMk cId="1023860903" sldId="458"/>
            <ac:spMk id="9" creationId="{5C0C869D-87B3-12FF-2A71-04077CA56991}"/>
          </ac:spMkLst>
        </pc:spChg>
        <pc:spChg chg="add mod">
          <ac:chgData name="Clements, William" userId="cbdb0636-a496-422a-8d40-98c53d494d26" providerId="ADAL" clId="{6D7F7873-BEEC-C048-86BC-EAD476176513}" dt="2023-10-13T13:54:27.014" v="1780" actId="164"/>
          <ac:spMkLst>
            <pc:docMk/>
            <pc:sldMk cId="1023860903" sldId="458"/>
            <ac:spMk id="84" creationId="{F1E49478-54F5-897F-74DF-4B288A40D9C6}"/>
          </ac:spMkLst>
        </pc:spChg>
        <pc:grpChg chg="add mod">
          <ac:chgData name="Clements, William" userId="cbdb0636-a496-422a-8d40-98c53d494d26" providerId="ADAL" clId="{6D7F7873-BEEC-C048-86BC-EAD476176513}" dt="2023-10-13T13:54:27.014" v="1780" actId="164"/>
          <ac:grpSpMkLst>
            <pc:docMk/>
            <pc:sldMk cId="1023860903" sldId="458"/>
            <ac:grpSpMk id="86" creationId="{4924CEB0-92E2-9FB1-1A7A-037D7E3A55F0}"/>
          </ac:grpSpMkLst>
        </pc:grpChg>
        <pc:picChg chg="add mod">
          <ac:chgData name="Clements, William" userId="cbdb0636-a496-422a-8d40-98c53d494d26" providerId="ADAL" clId="{6D7F7873-BEEC-C048-86BC-EAD476176513}" dt="2023-10-06T20:46:58.166" v="152" actId="1076"/>
          <ac:picMkLst>
            <pc:docMk/>
            <pc:sldMk cId="1023860903" sldId="458"/>
            <ac:picMk id="4" creationId="{CEE495CB-0984-CBFC-FE7F-1F1C96D79736}"/>
          </ac:picMkLst>
        </pc:picChg>
        <pc:picChg chg="add mod">
          <ac:chgData name="Clements, William" userId="cbdb0636-a496-422a-8d40-98c53d494d26" providerId="ADAL" clId="{6D7F7873-BEEC-C048-86BC-EAD476176513}" dt="2023-10-12T21:36:46.441" v="1355" actId="14100"/>
          <ac:picMkLst>
            <pc:docMk/>
            <pc:sldMk cId="1023860903" sldId="458"/>
            <ac:picMk id="6" creationId="{FA5F6DED-D3BB-5D17-8B7D-03072CFAA4E7}"/>
          </ac:picMkLst>
        </pc:picChg>
        <pc:cxnChg chg="add mod">
          <ac:chgData name="Clements, William" userId="cbdb0636-a496-422a-8d40-98c53d494d26" providerId="ADAL" clId="{6D7F7873-BEEC-C048-86BC-EAD476176513}" dt="2023-10-13T13:54:27.014" v="1780" actId="164"/>
          <ac:cxnSpMkLst>
            <pc:docMk/>
            <pc:sldMk cId="1023860903" sldId="458"/>
            <ac:cxnSpMk id="11" creationId="{8DF4BAD2-CDEA-08A3-BE2A-CB813AE3ED8F}"/>
          </ac:cxnSpMkLst>
        </pc:cxnChg>
        <pc:cxnChg chg="add mod">
          <ac:chgData name="Clements, William" userId="cbdb0636-a496-422a-8d40-98c53d494d26" providerId="ADAL" clId="{6D7F7873-BEEC-C048-86BC-EAD476176513}" dt="2023-10-13T13:54:27.014" v="1780" actId="164"/>
          <ac:cxnSpMkLst>
            <pc:docMk/>
            <pc:sldMk cId="1023860903" sldId="458"/>
            <ac:cxnSpMk id="12" creationId="{3069BD24-2AC5-06E3-0058-106A88FE9951}"/>
          </ac:cxnSpMkLst>
        </pc:cxnChg>
        <pc:cxnChg chg="add mod">
          <ac:chgData name="Clements, William" userId="cbdb0636-a496-422a-8d40-98c53d494d26" providerId="ADAL" clId="{6D7F7873-BEEC-C048-86BC-EAD476176513}" dt="2023-10-13T13:54:27.014" v="1780" actId="164"/>
          <ac:cxnSpMkLst>
            <pc:docMk/>
            <pc:sldMk cId="1023860903" sldId="458"/>
            <ac:cxnSpMk id="17" creationId="{DA12C779-6310-CA27-2363-7B792A953C36}"/>
          </ac:cxnSpMkLst>
        </pc:cxnChg>
        <pc:cxnChg chg="add mod">
          <ac:chgData name="Clements, William" userId="cbdb0636-a496-422a-8d40-98c53d494d26" providerId="ADAL" clId="{6D7F7873-BEEC-C048-86BC-EAD476176513}" dt="2023-10-13T13:54:27.014" v="1780" actId="164"/>
          <ac:cxnSpMkLst>
            <pc:docMk/>
            <pc:sldMk cId="1023860903" sldId="458"/>
            <ac:cxnSpMk id="22" creationId="{6D69B4FD-3EAA-6829-887C-F98767C001DF}"/>
          </ac:cxnSpMkLst>
        </pc:cxnChg>
        <pc:cxnChg chg="add mod">
          <ac:chgData name="Clements, William" userId="cbdb0636-a496-422a-8d40-98c53d494d26" providerId="ADAL" clId="{6D7F7873-BEEC-C048-86BC-EAD476176513}" dt="2023-10-13T13:54:27.014" v="1780" actId="164"/>
          <ac:cxnSpMkLst>
            <pc:docMk/>
            <pc:sldMk cId="1023860903" sldId="458"/>
            <ac:cxnSpMk id="29" creationId="{EC27A654-CFA6-0BC0-31EC-47CE705BF10E}"/>
          </ac:cxnSpMkLst>
        </pc:cxnChg>
        <pc:cxnChg chg="add mod">
          <ac:chgData name="Clements, William" userId="cbdb0636-a496-422a-8d40-98c53d494d26" providerId="ADAL" clId="{6D7F7873-BEEC-C048-86BC-EAD476176513}" dt="2023-10-13T13:54:27.014" v="1780" actId="164"/>
          <ac:cxnSpMkLst>
            <pc:docMk/>
            <pc:sldMk cId="1023860903" sldId="458"/>
            <ac:cxnSpMk id="32" creationId="{1C84F62A-252A-CDB9-6184-1B07F74D93D8}"/>
          </ac:cxnSpMkLst>
        </pc:cxnChg>
        <pc:cxnChg chg="add mod">
          <ac:chgData name="Clements, William" userId="cbdb0636-a496-422a-8d40-98c53d494d26" providerId="ADAL" clId="{6D7F7873-BEEC-C048-86BC-EAD476176513}" dt="2023-10-13T13:54:27.014" v="1780" actId="164"/>
          <ac:cxnSpMkLst>
            <pc:docMk/>
            <pc:sldMk cId="1023860903" sldId="458"/>
            <ac:cxnSpMk id="33" creationId="{21424BDC-5AB2-48D8-E5B2-658B17AE0642}"/>
          </ac:cxnSpMkLst>
        </pc:cxnChg>
        <pc:cxnChg chg="add mod">
          <ac:chgData name="Clements, William" userId="cbdb0636-a496-422a-8d40-98c53d494d26" providerId="ADAL" clId="{6D7F7873-BEEC-C048-86BC-EAD476176513}" dt="2023-10-13T13:54:27.014" v="1780" actId="164"/>
          <ac:cxnSpMkLst>
            <pc:docMk/>
            <pc:sldMk cId="1023860903" sldId="458"/>
            <ac:cxnSpMk id="34" creationId="{90D881F0-0358-60E7-6B9E-7B17F72CE7D4}"/>
          </ac:cxnSpMkLst>
        </pc:cxnChg>
        <pc:cxnChg chg="add mod">
          <ac:chgData name="Clements, William" userId="cbdb0636-a496-422a-8d40-98c53d494d26" providerId="ADAL" clId="{6D7F7873-BEEC-C048-86BC-EAD476176513}" dt="2023-10-13T13:54:27.014" v="1780" actId="164"/>
          <ac:cxnSpMkLst>
            <pc:docMk/>
            <pc:sldMk cId="1023860903" sldId="458"/>
            <ac:cxnSpMk id="37" creationId="{C475476D-54BE-7EFA-A074-7695735E6C24}"/>
          </ac:cxnSpMkLst>
        </pc:cxnChg>
        <pc:cxnChg chg="add mod">
          <ac:chgData name="Clements, William" userId="cbdb0636-a496-422a-8d40-98c53d494d26" providerId="ADAL" clId="{6D7F7873-BEEC-C048-86BC-EAD476176513}" dt="2023-10-13T13:54:27.014" v="1780" actId="164"/>
          <ac:cxnSpMkLst>
            <pc:docMk/>
            <pc:sldMk cId="1023860903" sldId="458"/>
            <ac:cxnSpMk id="41" creationId="{8590D9D6-0FFD-87E0-8B47-65AAF116E9E0}"/>
          </ac:cxnSpMkLst>
        </pc:cxnChg>
        <pc:cxnChg chg="add mod">
          <ac:chgData name="Clements, William" userId="cbdb0636-a496-422a-8d40-98c53d494d26" providerId="ADAL" clId="{6D7F7873-BEEC-C048-86BC-EAD476176513}" dt="2023-10-13T13:54:27.014" v="1780" actId="164"/>
          <ac:cxnSpMkLst>
            <pc:docMk/>
            <pc:sldMk cId="1023860903" sldId="458"/>
            <ac:cxnSpMk id="44" creationId="{F90F898F-B373-6305-071B-8398B23ACA99}"/>
          </ac:cxnSpMkLst>
        </pc:cxnChg>
        <pc:cxnChg chg="add mod">
          <ac:chgData name="Clements, William" userId="cbdb0636-a496-422a-8d40-98c53d494d26" providerId="ADAL" clId="{6D7F7873-BEEC-C048-86BC-EAD476176513}" dt="2023-10-13T13:54:27.014" v="1780" actId="164"/>
          <ac:cxnSpMkLst>
            <pc:docMk/>
            <pc:sldMk cId="1023860903" sldId="458"/>
            <ac:cxnSpMk id="48" creationId="{544579F8-34B2-2BFD-7E2C-635C8E9AE683}"/>
          </ac:cxnSpMkLst>
        </pc:cxnChg>
        <pc:cxnChg chg="add del mod">
          <ac:chgData name="Clements, William" userId="cbdb0636-a496-422a-8d40-98c53d494d26" providerId="ADAL" clId="{6D7F7873-BEEC-C048-86BC-EAD476176513}" dt="2023-10-12T21:41:08.044" v="1416"/>
          <ac:cxnSpMkLst>
            <pc:docMk/>
            <pc:sldMk cId="1023860903" sldId="458"/>
            <ac:cxnSpMk id="49" creationId="{1C8421A5-AD7C-7758-5FB4-E6811600F2DA}"/>
          </ac:cxnSpMkLst>
        </pc:cxnChg>
        <pc:cxnChg chg="add mod">
          <ac:chgData name="Clements, William" userId="cbdb0636-a496-422a-8d40-98c53d494d26" providerId="ADAL" clId="{6D7F7873-BEEC-C048-86BC-EAD476176513}" dt="2023-10-13T13:54:27.014" v="1780" actId="164"/>
          <ac:cxnSpMkLst>
            <pc:docMk/>
            <pc:sldMk cId="1023860903" sldId="458"/>
            <ac:cxnSpMk id="50" creationId="{B42765F4-075E-685E-042A-AC1A2F1580E3}"/>
          </ac:cxnSpMkLst>
        </pc:cxnChg>
        <pc:cxnChg chg="add mod">
          <ac:chgData name="Clements, William" userId="cbdb0636-a496-422a-8d40-98c53d494d26" providerId="ADAL" clId="{6D7F7873-BEEC-C048-86BC-EAD476176513}" dt="2023-10-13T13:54:27.014" v="1780" actId="164"/>
          <ac:cxnSpMkLst>
            <pc:docMk/>
            <pc:sldMk cId="1023860903" sldId="458"/>
            <ac:cxnSpMk id="54" creationId="{90268779-4F8E-6CDE-A3B2-1CFF2B9AA5B9}"/>
          </ac:cxnSpMkLst>
        </pc:cxnChg>
        <pc:cxnChg chg="add mod">
          <ac:chgData name="Clements, William" userId="cbdb0636-a496-422a-8d40-98c53d494d26" providerId="ADAL" clId="{6D7F7873-BEEC-C048-86BC-EAD476176513}" dt="2023-10-13T13:54:27.014" v="1780" actId="164"/>
          <ac:cxnSpMkLst>
            <pc:docMk/>
            <pc:sldMk cId="1023860903" sldId="458"/>
            <ac:cxnSpMk id="60" creationId="{D23E04D3-5384-4206-4ED5-53EAA6ED282E}"/>
          </ac:cxnSpMkLst>
        </pc:cxnChg>
        <pc:cxnChg chg="add mod">
          <ac:chgData name="Clements, William" userId="cbdb0636-a496-422a-8d40-98c53d494d26" providerId="ADAL" clId="{6D7F7873-BEEC-C048-86BC-EAD476176513}" dt="2023-10-13T13:54:27.014" v="1780" actId="164"/>
          <ac:cxnSpMkLst>
            <pc:docMk/>
            <pc:sldMk cId="1023860903" sldId="458"/>
            <ac:cxnSpMk id="63" creationId="{7F497816-066A-46DC-A49A-6D6B26263074}"/>
          </ac:cxnSpMkLst>
        </pc:cxnChg>
        <pc:cxnChg chg="add mod">
          <ac:chgData name="Clements, William" userId="cbdb0636-a496-422a-8d40-98c53d494d26" providerId="ADAL" clId="{6D7F7873-BEEC-C048-86BC-EAD476176513}" dt="2023-10-13T13:54:27.014" v="1780" actId="164"/>
          <ac:cxnSpMkLst>
            <pc:docMk/>
            <pc:sldMk cId="1023860903" sldId="458"/>
            <ac:cxnSpMk id="66" creationId="{FDB4A1BA-AE9E-6C7D-3E51-5A0CD2E8E340}"/>
          </ac:cxnSpMkLst>
        </pc:cxnChg>
        <pc:cxnChg chg="add mod">
          <ac:chgData name="Clements, William" userId="cbdb0636-a496-422a-8d40-98c53d494d26" providerId="ADAL" clId="{6D7F7873-BEEC-C048-86BC-EAD476176513}" dt="2023-10-13T13:54:27.014" v="1780" actId="164"/>
          <ac:cxnSpMkLst>
            <pc:docMk/>
            <pc:sldMk cId="1023860903" sldId="458"/>
            <ac:cxnSpMk id="67" creationId="{E25434D0-B3EF-D201-8A8B-823E3710FA2D}"/>
          </ac:cxnSpMkLst>
        </pc:cxnChg>
        <pc:cxnChg chg="add mod">
          <ac:chgData name="Clements, William" userId="cbdb0636-a496-422a-8d40-98c53d494d26" providerId="ADAL" clId="{6D7F7873-BEEC-C048-86BC-EAD476176513}" dt="2023-10-13T13:54:27.014" v="1780" actId="164"/>
          <ac:cxnSpMkLst>
            <pc:docMk/>
            <pc:sldMk cId="1023860903" sldId="458"/>
            <ac:cxnSpMk id="70" creationId="{C8C7BD4A-2FC1-0E43-4C78-73AFA78897E4}"/>
          </ac:cxnSpMkLst>
        </pc:cxnChg>
        <pc:cxnChg chg="add mod">
          <ac:chgData name="Clements, William" userId="cbdb0636-a496-422a-8d40-98c53d494d26" providerId="ADAL" clId="{6D7F7873-BEEC-C048-86BC-EAD476176513}" dt="2023-10-13T13:54:27.014" v="1780" actId="164"/>
          <ac:cxnSpMkLst>
            <pc:docMk/>
            <pc:sldMk cId="1023860903" sldId="458"/>
            <ac:cxnSpMk id="74" creationId="{D3573670-7E22-A62C-B4E9-985B9B015C13}"/>
          </ac:cxnSpMkLst>
        </pc:cxnChg>
        <pc:cxnChg chg="add del mod">
          <ac:chgData name="Clements, William" userId="cbdb0636-a496-422a-8d40-98c53d494d26" providerId="ADAL" clId="{6D7F7873-BEEC-C048-86BC-EAD476176513}" dt="2023-10-12T21:43:31.203" v="1449"/>
          <ac:cxnSpMkLst>
            <pc:docMk/>
            <pc:sldMk cId="1023860903" sldId="458"/>
            <ac:cxnSpMk id="79" creationId="{0EC68520-8737-CDE3-0944-0522DBD85E32}"/>
          </ac:cxnSpMkLst>
        </pc:cxnChg>
        <pc:cxnChg chg="add mod">
          <ac:chgData name="Clements, William" userId="cbdb0636-a496-422a-8d40-98c53d494d26" providerId="ADAL" clId="{6D7F7873-BEEC-C048-86BC-EAD476176513}" dt="2023-10-13T13:54:27.014" v="1780" actId="164"/>
          <ac:cxnSpMkLst>
            <pc:docMk/>
            <pc:sldMk cId="1023860903" sldId="458"/>
            <ac:cxnSpMk id="80" creationId="{77E7303D-2040-D84D-B9DD-D9A651681299}"/>
          </ac:cxnSpMkLst>
        </pc:cxnChg>
      </pc:sldChg>
      <pc:sldChg chg="addSp modSp new mod">
        <pc:chgData name="Clements, William" userId="cbdb0636-a496-422a-8d40-98c53d494d26" providerId="ADAL" clId="{6D7F7873-BEEC-C048-86BC-EAD476176513}" dt="2023-10-12T21:27:09.247" v="1300" actId="20577"/>
        <pc:sldMkLst>
          <pc:docMk/>
          <pc:sldMk cId="3476057576" sldId="459"/>
        </pc:sldMkLst>
        <pc:spChg chg="mod">
          <ac:chgData name="Clements, William" userId="cbdb0636-a496-422a-8d40-98c53d494d26" providerId="ADAL" clId="{6D7F7873-BEEC-C048-86BC-EAD476176513}" dt="2023-10-11T14:12:38.088" v="267"/>
          <ac:spMkLst>
            <pc:docMk/>
            <pc:sldMk cId="3476057576" sldId="459"/>
            <ac:spMk id="2" creationId="{6E1B1680-56F9-96BE-F810-87C126702C44}"/>
          </ac:spMkLst>
        </pc:spChg>
        <pc:spChg chg="mod">
          <ac:chgData name="Clements, William" userId="cbdb0636-a496-422a-8d40-98c53d494d26" providerId="ADAL" clId="{6D7F7873-BEEC-C048-86BC-EAD476176513}" dt="2023-10-11T14:12:38.088" v="267"/>
          <ac:spMkLst>
            <pc:docMk/>
            <pc:sldMk cId="3476057576" sldId="459"/>
            <ac:spMk id="3" creationId="{B35C6926-549B-450A-3179-82C5C9CF7169}"/>
          </ac:spMkLst>
        </pc:spChg>
        <pc:spChg chg="add mod">
          <ac:chgData name="Clements, William" userId="cbdb0636-a496-422a-8d40-98c53d494d26" providerId="ADAL" clId="{6D7F7873-BEEC-C048-86BC-EAD476176513}" dt="2023-10-12T21:24:25.467" v="1206" actId="1076"/>
          <ac:spMkLst>
            <pc:docMk/>
            <pc:sldMk cId="3476057576" sldId="459"/>
            <ac:spMk id="5" creationId="{B03FF064-F31F-4E12-1EB5-BCF13AB656E6}"/>
          </ac:spMkLst>
        </pc:spChg>
        <pc:spChg chg="add mod">
          <ac:chgData name="Clements, William" userId="cbdb0636-a496-422a-8d40-98c53d494d26" providerId="ADAL" clId="{6D7F7873-BEEC-C048-86BC-EAD476176513}" dt="2023-10-12T21:24:31.461" v="1208" actId="1076"/>
          <ac:spMkLst>
            <pc:docMk/>
            <pc:sldMk cId="3476057576" sldId="459"/>
            <ac:spMk id="6" creationId="{0975DEA1-4A39-4F46-AC11-CA4D2135DA5B}"/>
          </ac:spMkLst>
        </pc:spChg>
        <pc:spChg chg="add mod">
          <ac:chgData name="Clements, William" userId="cbdb0636-a496-422a-8d40-98c53d494d26" providerId="ADAL" clId="{6D7F7873-BEEC-C048-86BC-EAD476176513}" dt="2023-10-12T21:25:56.971" v="1257" actId="20577"/>
          <ac:spMkLst>
            <pc:docMk/>
            <pc:sldMk cId="3476057576" sldId="459"/>
            <ac:spMk id="7" creationId="{D37C9C19-14AE-706B-538E-84703AC85BDA}"/>
          </ac:spMkLst>
        </pc:spChg>
        <pc:spChg chg="add mod">
          <ac:chgData name="Clements, William" userId="cbdb0636-a496-422a-8d40-98c53d494d26" providerId="ADAL" clId="{6D7F7873-BEEC-C048-86BC-EAD476176513}" dt="2023-10-12T21:27:09.247" v="1300" actId="20577"/>
          <ac:spMkLst>
            <pc:docMk/>
            <pc:sldMk cId="3476057576" sldId="459"/>
            <ac:spMk id="8" creationId="{651DD237-8764-6E0F-759B-0111929410CD}"/>
          </ac:spMkLst>
        </pc:spChg>
        <pc:picChg chg="add mod">
          <ac:chgData name="Clements, William" userId="cbdb0636-a496-422a-8d40-98c53d494d26" providerId="ADAL" clId="{6D7F7873-BEEC-C048-86BC-EAD476176513}" dt="2023-10-12T21:23:35.554" v="1161" actId="1076"/>
          <ac:picMkLst>
            <pc:docMk/>
            <pc:sldMk cId="3476057576" sldId="459"/>
            <ac:picMk id="4" creationId="{C90836A0-54F6-3F0D-05E1-F867A0C232A8}"/>
          </ac:picMkLst>
        </pc:picChg>
      </pc:sldChg>
      <pc:sldChg chg="modSp new mod">
        <pc:chgData name="Clements, William" userId="cbdb0636-a496-422a-8d40-98c53d494d26" providerId="ADAL" clId="{6D7F7873-BEEC-C048-86BC-EAD476176513}" dt="2023-10-11T14:12:38.088" v="267"/>
        <pc:sldMkLst>
          <pc:docMk/>
          <pc:sldMk cId="2501732244" sldId="460"/>
        </pc:sldMkLst>
        <pc:spChg chg="mod">
          <ac:chgData name="Clements, William" userId="cbdb0636-a496-422a-8d40-98c53d494d26" providerId="ADAL" clId="{6D7F7873-BEEC-C048-86BC-EAD476176513}" dt="2023-10-11T14:12:38.088" v="267"/>
          <ac:spMkLst>
            <pc:docMk/>
            <pc:sldMk cId="2501732244" sldId="460"/>
            <ac:spMk id="2" creationId="{31AE4820-7BB2-298D-CCF3-5608BA6B53D5}"/>
          </ac:spMkLst>
        </pc:spChg>
        <pc:spChg chg="mod">
          <ac:chgData name="Clements, William" userId="cbdb0636-a496-422a-8d40-98c53d494d26" providerId="ADAL" clId="{6D7F7873-BEEC-C048-86BC-EAD476176513}" dt="2023-10-11T14:12:38.088" v="267"/>
          <ac:spMkLst>
            <pc:docMk/>
            <pc:sldMk cId="2501732244" sldId="460"/>
            <ac:spMk id="3" creationId="{9ECF9E62-8E28-5904-F7C8-865188A512A3}"/>
          </ac:spMkLst>
        </pc:spChg>
      </pc:sldChg>
      <pc:sldChg chg="addSp modSp new mod ord">
        <pc:chgData name="Clements, William" userId="cbdb0636-a496-422a-8d40-98c53d494d26" providerId="ADAL" clId="{6D7F7873-BEEC-C048-86BC-EAD476176513}" dt="2023-10-11T14:29:15.193" v="453" actId="20577"/>
        <pc:sldMkLst>
          <pc:docMk/>
          <pc:sldMk cId="3851347599" sldId="461"/>
        </pc:sldMkLst>
        <pc:spChg chg="mod">
          <ac:chgData name="Clements, William" userId="cbdb0636-a496-422a-8d40-98c53d494d26" providerId="ADAL" clId="{6D7F7873-BEEC-C048-86BC-EAD476176513}" dt="2023-10-11T14:29:15.193" v="453" actId="20577"/>
          <ac:spMkLst>
            <pc:docMk/>
            <pc:sldMk cId="3851347599" sldId="461"/>
            <ac:spMk id="2" creationId="{CB6471FA-CC6F-417D-BBDA-7539629F12DA}"/>
          </ac:spMkLst>
        </pc:spChg>
        <pc:spChg chg="mod">
          <ac:chgData name="Clements, William" userId="cbdb0636-a496-422a-8d40-98c53d494d26" providerId="ADAL" clId="{6D7F7873-BEEC-C048-86BC-EAD476176513}" dt="2023-10-11T14:12:38.088" v="267"/>
          <ac:spMkLst>
            <pc:docMk/>
            <pc:sldMk cId="3851347599" sldId="461"/>
            <ac:spMk id="3" creationId="{AABBD951-F875-2472-C96D-F109280DB06C}"/>
          </ac:spMkLst>
        </pc:spChg>
        <pc:picChg chg="add mod">
          <ac:chgData name="Clements, William" userId="cbdb0636-a496-422a-8d40-98c53d494d26" providerId="ADAL" clId="{6D7F7873-BEEC-C048-86BC-EAD476176513}" dt="2023-10-06T20:52:11.860" v="185" actId="1076"/>
          <ac:picMkLst>
            <pc:docMk/>
            <pc:sldMk cId="3851347599" sldId="461"/>
            <ac:picMk id="4" creationId="{61BE11EC-6C1E-05C8-6B89-E4096CC781E7}"/>
          </ac:picMkLst>
        </pc:picChg>
        <pc:picChg chg="add mod">
          <ac:chgData name="Clements, William" userId="cbdb0636-a496-422a-8d40-98c53d494d26" providerId="ADAL" clId="{6D7F7873-BEEC-C048-86BC-EAD476176513}" dt="2023-10-06T20:52:43.047" v="188" actId="1076"/>
          <ac:picMkLst>
            <pc:docMk/>
            <pc:sldMk cId="3851347599" sldId="461"/>
            <ac:picMk id="5" creationId="{7D6B13BF-5ABF-3BCF-3E9B-A74DDEB2E9ED}"/>
          </ac:picMkLst>
        </pc:picChg>
      </pc:sldChg>
      <pc:sldChg chg="addSp modSp new mod">
        <pc:chgData name="Clements, William" userId="cbdb0636-a496-422a-8d40-98c53d494d26" providerId="ADAL" clId="{6D7F7873-BEEC-C048-86BC-EAD476176513}" dt="2023-10-13T12:55:31.520" v="1499"/>
        <pc:sldMkLst>
          <pc:docMk/>
          <pc:sldMk cId="2541736316" sldId="462"/>
        </pc:sldMkLst>
        <pc:spChg chg="mod">
          <ac:chgData name="Clements, William" userId="cbdb0636-a496-422a-8d40-98c53d494d26" providerId="ADAL" clId="{6D7F7873-BEEC-C048-86BC-EAD476176513}" dt="2023-10-13T12:55:31.520" v="1499"/>
          <ac:spMkLst>
            <pc:docMk/>
            <pc:sldMk cId="2541736316" sldId="462"/>
            <ac:spMk id="2" creationId="{407E373C-D657-314E-7943-E0BC617A5921}"/>
          </ac:spMkLst>
        </pc:spChg>
        <pc:spChg chg="mod">
          <ac:chgData name="Clements, William" userId="cbdb0636-a496-422a-8d40-98c53d494d26" providerId="ADAL" clId="{6D7F7873-BEEC-C048-86BC-EAD476176513}" dt="2023-10-11T14:12:38.088" v="267"/>
          <ac:spMkLst>
            <pc:docMk/>
            <pc:sldMk cId="2541736316" sldId="462"/>
            <ac:spMk id="3" creationId="{3D7701CC-BE38-6D38-4E73-CFF7B8BFA405}"/>
          </ac:spMkLst>
        </pc:spChg>
        <pc:picChg chg="add mod">
          <ac:chgData name="Clements, William" userId="cbdb0636-a496-422a-8d40-98c53d494d26" providerId="ADAL" clId="{6D7F7873-BEEC-C048-86BC-EAD476176513}" dt="2023-10-06T20:50:17.561" v="170" actId="14100"/>
          <ac:picMkLst>
            <pc:docMk/>
            <pc:sldMk cId="2541736316" sldId="462"/>
            <ac:picMk id="4" creationId="{1205023D-6B28-5579-0306-470E8E571756}"/>
          </ac:picMkLst>
        </pc:picChg>
        <pc:picChg chg="add mod">
          <ac:chgData name="Clements, William" userId="cbdb0636-a496-422a-8d40-98c53d494d26" providerId="ADAL" clId="{6D7F7873-BEEC-C048-86BC-EAD476176513}" dt="2023-10-06T20:50:37.700" v="172" actId="1076"/>
          <ac:picMkLst>
            <pc:docMk/>
            <pc:sldMk cId="2541736316" sldId="462"/>
            <ac:picMk id="5" creationId="{FD43E0FA-2601-F56A-A885-573E299DA77B}"/>
          </ac:picMkLst>
        </pc:picChg>
      </pc:sldChg>
      <pc:sldChg chg="modSp add mod">
        <pc:chgData name="Clements, William" userId="cbdb0636-a496-422a-8d40-98c53d494d26" providerId="ADAL" clId="{6D7F7873-BEEC-C048-86BC-EAD476176513}" dt="2023-10-11T14:34:51.427" v="512" actId="27636"/>
        <pc:sldMkLst>
          <pc:docMk/>
          <pc:sldMk cId="2367480606" sldId="463"/>
        </pc:sldMkLst>
        <pc:spChg chg="mod">
          <ac:chgData name="Clements, William" userId="cbdb0636-a496-422a-8d40-98c53d494d26" providerId="ADAL" clId="{6D7F7873-BEEC-C048-86BC-EAD476176513}" dt="2023-10-11T14:12:38.088" v="267"/>
          <ac:spMkLst>
            <pc:docMk/>
            <pc:sldMk cId="2367480606" sldId="463"/>
            <ac:spMk id="2" creationId="{6212CEB9-D597-C5CD-1823-A9381AE07C56}"/>
          </ac:spMkLst>
        </pc:spChg>
        <pc:spChg chg="mod">
          <ac:chgData name="Clements, William" userId="cbdb0636-a496-422a-8d40-98c53d494d26" providerId="ADAL" clId="{6D7F7873-BEEC-C048-86BC-EAD476176513}" dt="2023-10-11T14:34:51.427" v="512" actId="27636"/>
          <ac:spMkLst>
            <pc:docMk/>
            <pc:sldMk cId="2367480606" sldId="463"/>
            <ac:spMk id="3" creationId="{18DB3707-AE06-C63B-63FF-99529DAB7446}"/>
          </ac:spMkLst>
        </pc:spChg>
      </pc:sldChg>
      <pc:sldChg chg="addSp delSp modSp new mod">
        <pc:chgData name="Clements, William" userId="cbdb0636-a496-422a-8d40-98c53d494d26" providerId="ADAL" clId="{6D7F7873-BEEC-C048-86BC-EAD476176513}" dt="2023-10-13T12:57:15.096" v="1501"/>
        <pc:sldMkLst>
          <pc:docMk/>
          <pc:sldMk cId="3632689939" sldId="464"/>
        </pc:sldMkLst>
        <pc:spChg chg="mod">
          <ac:chgData name="Clements, William" userId="cbdb0636-a496-422a-8d40-98c53d494d26" providerId="ADAL" clId="{6D7F7873-BEEC-C048-86BC-EAD476176513}" dt="2023-10-11T14:12:38.088" v="267"/>
          <ac:spMkLst>
            <pc:docMk/>
            <pc:sldMk cId="3632689939" sldId="464"/>
            <ac:spMk id="2" creationId="{FCB519EE-808D-69B9-B216-2EA27D89E751}"/>
          </ac:spMkLst>
        </pc:spChg>
        <pc:spChg chg="mod">
          <ac:chgData name="Clements, William" userId="cbdb0636-a496-422a-8d40-98c53d494d26" providerId="ADAL" clId="{6D7F7873-BEEC-C048-86BC-EAD476176513}" dt="2023-10-11T14:12:38.088" v="267"/>
          <ac:spMkLst>
            <pc:docMk/>
            <pc:sldMk cId="3632689939" sldId="464"/>
            <ac:spMk id="3" creationId="{A18907D3-FE41-6182-0BE3-947D5BC71564}"/>
          </ac:spMkLst>
        </pc:spChg>
        <pc:spChg chg="add mod">
          <ac:chgData name="Clements, William" userId="cbdb0636-a496-422a-8d40-98c53d494d26" providerId="ADAL" clId="{6D7F7873-BEEC-C048-86BC-EAD476176513}" dt="2023-10-06T20:54:29.507" v="206" actId="1076"/>
          <ac:spMkLst>
            <pc:docMk/>
            <pc:sldMk cId="3632689939" sldId="464"/>
            <ac:spMk id="5" creationId="{0D4830BF-3687-82A6-7A96-D251DF54E5D5}"/>
          </ac:spMkLst>
        </pc:spChg>
        <pc:spChg chg="add mod">
          <ac:chgData name="Clements, William" userId="cbdb0636-a496-422a-8d40-98c53d494d26" providerId="ADAL" clId="{6D7F7873-BEEC-C048-86BC-EAD476176513}" dt="2023-10-06T20:55:05.714" v="229" actId="20577"/>
          <ac:spMkLst>
            <pc:docMk/>
            <pc:sldMk cId="3632689939" sldId="464"/>
            <ac:spMk id="6" creationId="{C3832DEC-5776-A01F-623E-072DB3545B6F}"/>
          </ac:spMkLst>
        </pc:spChg>
        <pc:spChg chg="add mod">
          <ac:chgData name="Clements, William" userId="cbdb0636-a496-422a-8d40-98c53d494d26" providerId="ADAL" clId="{6D7F7873-BEEC-C048-86BC-EAD476176513}" dt="2023-10-06T20:55:29.670" v="259" actId="1076"/>
          <ac:spMkLst>
            <pc:docMk/>
            <pc:sldMk cId="3632689939" sldId="464"/>
            <ac:spMk id="7" creationId="{2D9DC4CD-1A26-B53D-EDC1-BF964EE9542A}"/>
          </ac:spMkLst>
        </pc:spChg>
        <pc:picChg chg="add mod">
          <ac:chgData name="Clements, William" userId="cbdb0636-a496-422a-8d40-98c53d494d26" providerId="ADAL" clId="{6D7F7873-BEEC-C048-86BC-EAD476176513}" dt="2023-10-11T14:28:31.365" v="442" actId="1076"/>
          <ac:picMkLst>
            <pc:docMk/>
            <pc:sldMk cId="3632689939" sldId="464"/>
            <ac:picMk id="4" creationId="{B4B59B71-A6AF-0E18-44D7-3325662697FA}"/>
          </ac:picMkLst>
        </pc:picChg>
        <pc:picChg chg="add del mod">
          <ac:chgData name="Clements, William" userId="cbdb0636-a496-422a-8d40-98c53d494d26" providerId="ADAL" clId="{6D7F7873-BEEC-C048-86BC-EAD476176513}" dt="2023-10-13T12:57:15.096" v="1501"/>
          <ac:picMkLst>
            <pc:docMk/>
            <pc:sldMk cId="3632689939" sldId="464"/>
            <ac:picMk id="8" creationId="{63898342-84E2-53D5-1428-297039CD44CF}"/>
          </ac:picMkLst>
        </pc:picChg>
      </pc:sldChg>
      <pc:sldChg chg="addSp modSp new mod">
        <pc:chgData name="Clements, William" userId="cbdb0636-a496-422a-8d40-98c53d494d26" providerId="ADAL" clId="{6D7F7873-BEEC-C048-86BC-EAD476176513}" dt="2023-10-11T14:12:38.088" v="267"/>
        <pc:sldMkLst>
          <pc:docMk/>
          <pc:sldMk cId="1198891480" sldId="465"/>
        </pc:sldMkLst>
        <pc:spChg chg="mod">
          <ac:chgData name="Clements, William" userId="cbdb0636-a496-422a-8d40-98c53d494d26" providerId="ADAL" clId="{6D7F7873-BEEC-C048-86BC-EAD476176513}" dt="2023-10-11T14:12:38.088" v="267"/>
          <ac:spMkLst>
            <pc:docMk/>
            <pc:sldMk cId="1198891480" sldId="465"/>
            <ac:spMk id="2" creationId="{AFA2C65A-41F0-A23A-353C-7AC990FAEB8A}"/>
          </ac:spMkLst>
        </pc:spChg>
        <pc:spChg chg="mod">
          <ac:chgData name="Clements, William" userId="cbdb0636-a496-422a-8d40-98c53d494d26" providerId="ADAL" clId="{6D7F7873-BEEC-C048-86BC-EAD476176513}" dt="2023-10-11T14:12:38.088" v="267"/>
          <ac:spMkLst>
            <pc:docMk/>
            <pc:sldMk cId="1198891480" sldId="465"/>
            <ac:spMk id="3" creationId="{28286A89-654B-695D-60B1-5ABCCC158B07}"/>
          </ac:spMkLst>
        </pc:spChg>
        <pc:picChg chg="add mod">
          <ac:chgData name="Clements, William" userId="cbdb0636-a496-422a-8d40-98c53d494d26" providerId="ADAL" clId="{6D7F7873-BEEC-C048-86BC-EAD476176513}" dt="2023-10-06T20:56:05.956" v="264" actId="1076"/>
          <ac:picMkLst>
            <pc:docMk/>
            <pc:sldMk cId="1198891480" sldId="465"/>
            <ac:picMk id="4" creationId="{55CF19FE-DF45-A3C9-FF7C-70119E8269D8}"/>
          </ac:picMkLst>
        </pc:picChg>
        <pc:picChg chg="add mod">
          <ac:chgData name="Clements, William" userId="cbdb0636-a496-422a-8d40-98c53d494d26" providerId="ADAL" clId="{6D7F7873-BEEC-C048-86BC-EAD476176513}" dt="2023-10-06T20:56:18.518" v="266" actId="1076"/>
          <ac:picMkLst>
            <pc:docMk/>
            <pc:sldMk cId="1198891480" sldId="465"/>
            <ac:picMk id="5" creationId="{695B5223-83DA-FD92-BF62-5B2D34139968}"/>
          </ac:picMkLst>
        </pc:picChg>
      </pc:sldChg>
      <pc:sldChg chg="addSp delSp modSp new mod modAnim">
        <pc:chgData name="Clements, William" userId="cbdb0636-a496-422a-8d40-98c53d494d26" providerId="ADAL" clId="{6D7F7873-BEEC-C048-86BC-EAD476176513}" dt="2023-10-11T14:23:01.462" v="441"/>
        <pc:sldMkLst>
          <pc:docMk/>
          <pc:sldMk cId="877351115" sldId="466"/>
        </pc:sldMkLst>
        <pc:spChg chg="mod">
          <ac:chgData name="Clements, William" userId="cbdb0636-a496-422a-8d40-98c53d494d26" providerId="ADAL" clId="{6D7F7873-BEEC-C048-86BC-EAD476176513}" dt="2023-10-11T14:18:18.709" v="282" actId="20577"/>
          <ac:spMkLst>
            <pc:docMk/>
            <pc:sldMk cId="877351115" sldId="466"/>
            <ac:spMk id="2" creationId="{BF191966-A191-84E4-B36D-7CDD2FA49553}"/>
          </ac:spMkLst>
        </pc:spChg>
        <pc:spChg chg="mod">
          <ac:chgData name="Clements, William" userId="cbdb0636-a496-422a-8d40-98c53d494d26" providerId="ADAL" clId="{6D7F7873-BEEC-C048-86BC-EAD476176513}" dt="2023-10-11T14:19:39.867" v="322" actId="14100"/>
          <ac:spMkLst>
            <pc:docMk/>
            <pc:sldMk cId="877351115" sldId="466"/>
            <ac:spMk id="3" creationId="{FA538A17-6337-7766-1627-D5B55EA58B99}"/>
          </ac:spMkLst>
        </pc:spChg>
        <pc:spChg chg="add del">
          <ac:chgData name="Clements, William" userId="cbdb0636-a496-422a-8d40-98c53d494d26" providerId="ADAL" clId="{6D7F7873-BEEC-C048-86BC-EAD476176513}" dt="2023-10-11T14:19:16.651" v="296" actId="22"/>
          <ac:spMkLst>
            <pc:docMk/>
            <pc:sldMk cId="877351115" sldId="466"/>
            <ac:spMk id="5" creationId="{781A3AAE-4019-6C25-4AD7-E034E0C0FA73}"/>
          </ac:spMkLst>
        </pc:spChg>
        <pc:spChg chg="add mod">
          <ac:chgData name="Clements, William" userId="cbdb0636-a496-422a-8d40-98c53d494d26" providerId="ADAL" clId="{6D7F7873-BEEC-C048-86BC-EAD476176513}" dt="2023-10-11T14:19:23.040" v="298" actId="1076"/>
          <ac:spMkLst>
            <pc:docMk/>
            <pc:sldMk cId="877351115" sldId="466"/>
            <ac:spMk id="6" creationId="{B606604D-107A-6000-79AE-8EE04B152460}"/>
          </ac:spMkLst>
        </pc:spChg>
        <pc:spChg chg="add mod">
          <ac:chgData name="Clements, William" userId="cbdb0636-a496-422a-8d40-98c53d494d26" providerId="ADAL" clId="{6D7F7873-BEEC-C048-86BC-EAD476176513}" dt="2023-10-11T14:23:01.462" v="441"/>
          <ac:spMkLst>
            <pc:docMk/>
            <pc:sldMk cId="877351115" sldId="466"/>
            <ac:spMk id="7" creationId="{580C76C3-1796-4054-91CD-46C32224D69F}"/>
          </ac:spMkLst>
        </pc:spChg>
      </pc:sldChg>
      <pc:sldChg chg="addSp modSp new mod">
        <pc:chgData name="Clements, William" userId="cbdb0636-a496-422a-8d40-98c53d494d26" providerId="ADAL" clId="{6D7F7873-BEEC-C048-86BC-EAD476176513}" dt="2023-10-11T14:31:59.873" v="461" actId="14100"/>
        <pc:sldMkLst>
          <pc:docMk/>
          <pc:sldMk cId="2550919827" sldId="467"/>
        </pc:sldMkLst>
        <pc:spChg chg="mod">
          <ac:chgData name="Clements, William" userId="cbdb0636-a496-422a-8d40-98c53d494d26" providerId="ADAL" clId="{6D7F7873-BEEC-C048-86BC-EAD476176513}" dt="2023-10-11T14:31:25.512" v="456" actId="20577"/>
          <ac:spMkLst>
            <pc:docMk/>
            <pc:sldMk cId="2550919827" sldId="467"/>
            <ac:spMk id="2" creationId="{22B873C4-370D-1AD2-58C5-6AAFFCBC40D1}"/>
          </ac:spMkLst>
        </pc:spChg>
        <pc:picChg chg="add mod">
          <ac:chgData name="Clements, William" userId="cbdb0636-a496-422a-8d40-98c53d494d26" providerId="ADAL" clId="{6D7F7873-BEEC-C048-86BC-EAD476176513}" dt="2023-10-11T14:31:39.278" v="458" actId="1076"/>
          <ac:picMkLst>
            <pc:docMk/>
            <pc:sldMk cId="2550919827" sldId="467"/>
            <ac:picMk id="4" creationId="{BF70D9E1-BF3A-3406-8D11-545321275EBA}"/>
          </ac:picMkLst>
        </pc:picChg>
        <pc:picChg chg="add mod">
          <ac:chgData name="Clements, William" userId="cbdb0636-a496-422a-8d40-98c53d494d26" providerId="ADAL" clId="{6D7F7873-BEEC-C048-86BC-EAD476176513}" dt="2023-10-11T14:31:59.873" v="461" actId="14100"/>
          <ac:picMkLst>
            <pc:docMk/>
            <pc:sldMk cId="2550919827" sldId="467"/>
            <ac:picMk id="5" creationId="{A6B60E54-E184-DF71-1BD3-5A817C19F026}"/>
          </ac:picMkLst>
        </pc:picChg>
      </pc:sldChg>
      <pc:sldChg chg="addSp modSp new mod modAnim">
        <pc:chgData name="Clements, William" userId="cbdb0636-a496-422a-8d40-98c53d494d26" providerId="ADAL" clId="{6D7F7873-BEEC-C048-86BC-EAD476176513}" dt="2023-10-11T14:46:35.037" v="842"/>
        <pc:sldMkLst>
          <pc:docMk/>
          <pc:sldMk cId="1645755826" sldId="468"/>
        </pc:sldMkLst>
        <pc:spChg chg="add mod">
          <ac:chgData name="Clements, William" userId="cbdb0636-a496-422a-8d40-98c53d494d26" providerId="ADAL" clId="{6D7F7873-BEEC-C048-86BC-EAD476176513}" dt="2023-10-11T14:46:27.812" v="841" actId="1076"/>
          <ac:spMkLst>
            <pc:docMk/>
            <pc:sldMk cId="1645755826" sldId="468"/>
            <ac:spMk id="6" creationId="{F1A648CA-C7CA-F8FD-18F8-23363308F8A4}"/>
          </ac:spMkLst>
        </pc:spChg>
        <pc:picChg chg="add mod">
          <ac:chgData name="Clements, William" userId="cbdb0636-a496-422a-8d40-98c53d494d26" providerId="ADAL" clId="{6D7F7873-BEEC-C048-86BC-EAD476176513}" dt="2023-10-11T14:35:36.133" v="514"/>
          <ac:picMkLst>
            <pc:docMk/>
            <pc:sldMk cId="1645755826" sldId="468"/>
            <ac:picMk id="4" creationId="{A22293AD-C255-9071-C752-0B98B98F3756}"/>
          </ac:picMkLst>
        </pc:picChg>
      </pc:sldChg>
      <pc:sldChg chg="addSp delSp modSp new mod ord modAnim">
        <pc:chgData name="Clements, William" userId="cbdb0636-a496-422a-8d40-98c53d494d26" providerId="ADAL" clId="{6D7F7873-BEEC-C048-86BC-EAD476176513}" dt="2023-10-11T14:45:29.842" v="839" actId="1076"/>
        <pc:sldMkLst>
          <pc:docMk/>
          <pc:sldMk cId="2698834300" sldId="469"/>
        </pc:sldMkLst>
        <pc:spChg chg="mod">
          <ac:chgData name="Clements, William" userId="cbdb0636-a496-422a-8d40-98c53d494d26" providerId="ADAL" clId="{6D7F7873-BEEC-C048-86BC-EAD476176513}" dt="2023-10-11T14:44:34.591" v="824" actId="20577"/>
          <ac:spMkLst>
            <pc:docMk/>
            <pc:sldMk cId="2698834300" sldId="469"/>
            <ac:spMk id="3" creationId="{D788EA91-5CEE-5ADB-1F7A-DDF29481B21F}"/>
          </ac:spMkLst>
        </pc:spChg>
        <pc:spChg chg="add mod">
          <ac:chgData name="Clements, William" userId="cbdb0636-a496-422a-8d40-98c53d494d26" providerId="ADAL" clId="{6D7F7873-BEEC-C048-86BC-EAD476176513}" dt="2023-10-11T14:37:19.641" v="595" actId="20577"/>
          <ac:spMkLst>
            <pc:docMk/>
            <pc:sldMk cId="2698834300" sldId="469"/>
            <ac:spMk id="4" creationId="{D5DE301A-9DAD-768B-4C35-6AA9F627A293}"/>
          </ac:spMkLst>
        </pc:spChg>
        <pc:spChg chg="add mod">
          <ac:chgData name="Clements, William" userId="cbdb0636-a496-422a-8d40-98c53d494d26" providerId="ADAL" clId="{6D7F7873-BEEC-C048-86BC-EAD476176513}" dt="2023-10-11T14:37:47.153" v="615" actId="1076"/>
          <ac:spMkLst>
            <pc:docMk/>
            <pc:sldMk cId="2698834300" sldId="469"/>
            <ac:spMk id="5" creationId="{91E8388C-1864-1DFC-0B8D-91CE15E35D2B}"/>
          </ac:spMkLst>
        </pc:spChg>
        <pc:spChg chg="add mod">
          <ac:chgData name="Clements, William" userId="cbdb0636-a496-422a-8d40-98c53d494d26" providerId="ADAL" clId="{6D7F7873-BEEC-C048-86BC-EAD476176513}" dt="2023-10-11T14:37:42.233" v="614" actId="1076"/>
          <ac:spMkLst>
            <pc:docMk/>
            <pc:sldMk cId="2698834300" sldId="469"/>
            <ac:spMk id="6" creationId="{1586C01F-C754-F0DE-6DE5-9B91C2A8327D}"/>
          </ac:spMkLst>
        </pc:spChg>
        <pc:spChg chg="add mod">
          <ac:chgData name="Clements, William" userId="cbdb0636-a496-422a-8d40-98c53d494d26" providerId="ADAL" clId="{6D7F7873-BEEC-C048-86BC-EAD476176513}" dt="2023-10-11T14:45:29.842" v="839" actId="1076"/>
          <ac:spMkLst>
            <pc:docMk/>
            <pc:sldMk cId="2698834300" sldId="469"/>
            <ac:spMk id="8" creationId="{10F549F3-B0D2-3D2D-C0E4-22EDEF8423B9}"/>
          </ac:spMkLst>
        </pc:spChg>
        <pc:spChg chg="add del">
          <ac:chgData name="Clements, William" userId="cbdb0636-a496-422a-8d40-98c53d494d26" providerId="ADAL" clId="{6D7F7873-BEEC-C048-86BC-EAD476176513}" dt="2023-10-11T14:44:54.225" v="826" actId="22"/>
          <ac:spMkLst>
            <pc:docMk/>
            <pc:sldMk cId="2698834300" sldId="469"/>
            <ac:spMk id="10" creationId="{56860EAD-1700-B5DC-D13D-C8C11DB73778}"/>
          </ac:spMkLst>
        </pc:spChg>
        <pc:spChg chg="add mod">
          <ac:chgData name="Clements, William" userId="cbdb0636-a496-422a-8d40-98c53d494d26" providerId="ADAL" clId="{6D7F7873-BEEC-C048-86BC-EAD476176513}" dt="2023-10-11T14:45:25.010" v="838" actId="1076"/>
          <ac:spMkLst>
            <pc:docMk/>
            <pc:sldMk cId="2698834300" sldId="469"/>
            <ac:spMk id="11" creationId="{38F3007B-0AD7-99BB-D669-EF36BB93E25A}"/>
          </ac:spMkLst>
        </pc:spChg>
      </pc:sldChg>
      <pc:sldChg chg="addSp delSp modSp new mod">
        <pc:chgData name="Clements, William" userId="cbdb0636-a496-422a-8d40-98c53d494d26" providerId="ADAL" clId="{6D7F7873-BEEC-C048-86BC-EAD476176513}" dt="2023-10-13T13:03:20.159" v="1779" actId="1076"/>
        <pc:sldMkLst>
          <pc:docMk/>
          <pc:sldMk cId="3614229996" sldId="470"/>
        </pc:sldMkLst>
        <pc:spChg chg="del">
          <ac:chgData name="Clements, William" userId="cbdb0636-a496-422a-8d40-98c53d494d26" providerId="ADAL" clId="{6D7F7873-BEEC-C048-86BC-EAD476176513}" dt="2023-10-13T12:57:22.163" v="1503" actId="478"/>
          <ac:spMkLst>
            <pc:docMk/>
            <pc:sldMk cId="3614229996" sldId="470"/>
            <ac:spMk id="3" creationId="{51CB7A53-AA44-2C91-B772-3B214C8FE392}"/>
          </ac:spMkLst>
        </pc:spChg>
        <pc:spChg chg="add mod">
          <ac:chgData name="Clements, William" userId="cbdb0636-a496-422a-8d40-98c53d494d26" providerId="ADAL" clId="{6D7F7873-BEEC-C048-86BC-EAD476176513}" dt="2023-10-13T12:58:42.498" v="1553" actId="1076"/>
          <ac:spMkLst>
            <pc:docMk/>
            <pc:sldMk cId="3614229996" sldId="470"/>
            <ac:spMk id="5" creationId="{EE56CE12-879B-FF63-3742-A3C86E910530}"/>
          </ac:spMkLst>
        </pc:spChg>
        <pc:spChg chg="add mod">
          <ac:chgData name="Clements, William" userId="cbdb0636-a496-422a-8d40-98c53d494d26" providerId="ADAL" clId="{6D7F7873-BEEC-C048-86BC-EAD476176513}" dt="2023-10-13T12:59:16.343" v="1590" actId="20577"/>
          <ac:spMkLst>
            <pc:docMk/>
            <pc:sldMk cId="3614229996" sldId="470"/>
            <ac:spMk id="6" creationId="{5AE5F0F8-8C46-9C56-9A9D-CFF7B9E5EA06}"/>
          </ac:spMkLst>
        </pc:spChg>
        <pc:spChg chg="add mod">
          <ac:chgData name="Clements, William" userId="cbdb0636-a496-422a-8d40-98c53d494d26" providerId="ADAL" clId="{6D7F7873-BEEC-C048-86BC-EAD476176513}" dt="2023-10-13T13:00:30.106" v="1641" actId="20577"/>
          <ac:spMkLst>
            <pc:docMk/>
            <pc:sldMk cId="3614229996" sldId="470"/>
            <ac:spMk id="7" creationId="{97F4C688-A710-C14D-412C-8A8237202084}"/>
          </ac:spMkLst>
        </pc:spChg>
        <pc:spChg chg="add mod">
          <ac:chgData name="Clements, William" userId="cbdb0636-a496-422a-8d40-98c53d494d26" providerId="ADAL" clId="{6D7F7873-BEEC-C048-86BC-EAD476176513}" dt="2023-10-13T13:03:06.042" v="1775" actId="164"/>
          <ac:spMkLst>
            <pc:docMk/>
            <pc:sldMk cId="3614229996" sldId="470"/>
            <ac:spMk id="8" creationId="{A537DE72-B309-EA89-0399-F60E46EB82EE}"/>
          </ac:spMkLst>
        </pc:spChg>
        <pc:spChg chg="add mod">
          <ac:chgData name="Clements, William" userId="cbdb0636-a496-422a-8d40-98c53d494d26" providerId="ADAL" clId="{6D7F7873-BEEC-C048-86BC-EAD476176513}" dt="2023-10-13T13:03:06.042" v="1775" actId="164"/>
          <ac:spMkLst>
            <pc:docMk/>
            <pc:sldMk cId="3614229996" sldId="470"/>
            <ac:spMk id="9" creationId="{2246D8A1-207F-0EE8-F5E4-956746043D23}"/>
          </ac:spMkLst>
        </pc:spChg>
        <pc:spChg chg="add mod">
          <ac:chgData name="Clements, William" userId="cbdb0636-a496-422a-8d40-98c53d494d26" providerId="ADAL" clId="{6D7F7873-BEEC-C048-86BC-EAD476176513}" dt="2023-10-13T13:03:06.042" v="1775" actId="164"/>
          <ac:spMkLst>
            <pc:docMk/>
            <pc:sldMk cId="3614229996" sldId="470"/>
            <ac:spMk id="10" creationId="{E063628B-FE2D-C983-FE84-065EEEE79F88}"/>
          </ac:spMkLst>
        </pc:spChg>
        <pc:spChg chg="add mod">
          <ac:chgData name="Clements, William" userId="cbdb0636-a496-422a-8d40-98c53d494d26" providerId="ADAL" clId="{6D7F7873-BEEC-C048-86BC-EAD476176513}" dt="2023-10-13T13:03:06.042" v="1775" actId="164"/>
          <ac:spMkLst>
            <pc:docMk/>
            <pc:sldMk cId="3614229996" sldId="470"/>
            <ac:spMk id="11" creationId="{4E802D5E-3886-D49F-3EDE-ADD5F722F549}"/>
          </ac:spMkLst>
        </pc:spChg>
        <pc:spChg chg="add del mod">
          <ac:chgData name="Clements, William" userId="cbdb0636-a496-422a-8d40-98c53d494d26" providerId="ADAL" clId="{6D7F7873-BEEC-C048-86BC-EAD476176513}" dt="2023-10-13T13:02:50.113" v="1770"/>
          <ac:spMkLst>
            <pc:docMk/>
            <pc:sldMk cId="3614229996" sldId="470"/>
            <ac:spMk id="12" creationId="{54550621-CD1D-951B-544A-BF7585D7005A}"/>
          </ac:spMkLst>
        </pc:spChg>
        <pc:spChg chg="add del mod">
          <ac:chgData name="Clements, William" userId="cbdb0636-a496-422a-8d40-98c53d494d26" providerId="ADAL" clId="{6D7F7873-BEEC-C048-86BC-EAD476176513}" dt="2023-10-13T13:02:50.113" v="1770"/>
          <ac:spMkLst>
            <pc:docMk/>
            <pc:sldMk cId="3614229996" sldId="470"/>
            <ac:spMk id="13" creationId="{1ED8F936-5438-9769-514A-8F977CDB1BCA}"/>
          </ac:spMkLst>
        </pc:spChg>
        <pc:spChg chg="add del mod">
          <ac:chgData name="Clements, William" userId="cbdb0636-a496-422a-8d40-98c53d494d26" providerId="ADAL" clId="{6D7F7873-BEEC-C048-86BC-EAD476176513}" dt="2023-10-13T13:02:50.113" v="1770"/>
          <ac:spMkLst>
            <pc:docMk/>
            <pc:sldMk cId="3614229996" sldId="470"/>
            <ac:spMk id="14" creationId="{DB27B4B7-8DBE-902D-FBDB-A2F9D87B43C8}"/>
          </ac:spMkLst>
        </pc:spChg>
        <pc:spChg chg="add del mod">
          <ac:chgData name="Clements, William" userId="cbdb0636-a496-422a-8d40-98c53d494d26" providerId="ADAL" clId="{6D7F7873-BEEC-C048-86BC-EAD476176513}" dt="2023-10-13T13:02:50.113" v="1770"/>
          <ac:spMkLst>
            <pc:docMk/>
            <pc:sldMk cId="3614229996" sldId="470"/>
            <ac:spMk id="15" creationId="{521A5B1F-9C47-982C-A167-3C35D1FFC0E5}"/>
          </ac:spMkLst>
        </pc:spChg>
        <pc:spChg chg="mod">
          <ac:chgData name="Clements, William" userId="cbdb0636-a496-422a-8d40-98c53d494d26" providerId="ADAL" clId="{6D7F7873-BEEC-C048-86BC-EAD476176513}" dt="2023-10-13T13:03:10.308" v="1776"/>
          <ac:spMkLst>
            <pc:docMk/>
            <pc:sldMk cId="3614229996" sldId="470"/>
            <ac:spMk id="18" creationId="{6C340427-6B75-3599-846B-668369B32E79}"/>
          </ac:spMkLst>
        </pc:spChg>
        <pc:spChg chg="mod">
          <ac:chgData name="Clements, William" userId="cbdb0636-a496-422a-8d40-98c53d494d26" providerId="ADAL" clId="{6D7F7873-BEEC-C048-86BC-EAD476176513}" dt="2023-10-13T13:03:10.308" v="1776"/>
          <ac:spMkLst>
            <pc:docMk/>
            <pc:sldMk cId="3614229996" sldId="470"/>
            <ac:spMk id="19" creationId="{8D550161-4A3B-DB13-2266-D251A311D561}"/>
          </ac:spMkLst>
        </pc:spChg>
        <pc:spChg chg="mod">
          <ac:chgData name="Clements, William" userId="cbdb0636-a496-422a-8d40-98c53d494d26" providerId="ADAL" clId="{6D7F7873-BEEC-C048-86BC-EAD476176513}" dt="2023-10-13T13:03:10.308" v="1776"/>
          <ac:spMkLst>
            <pc:docMk/>
            <pc:sldMk cId="3614229996" sldId="470"/>
            <ac:spMk id="20" creationId="{BAF21088-AA84-F655-D2D6-058401423674}"/>
          </ac:spMkLst>
        </pc:spChg>
        <pc:spChg chg="mod">
          <ac:chgData name="Clements, William" userId="cbdb0636-a496-422a-8d40-98c53d494d26" providerId="ADAL" clId="{6D7F7873-BEEC-C048-86BC-EAD476176513}" dt="2023-10-13T13:03:10.308" v="1776"/>
          <ac:spMkLst>
            <pc:docMk/>
            <pc:sldMk cId="3614229996" sldId="470"/>
            <ac:spMk id="21" creationId="{0C90D23C-F676-83BC-D071-3BDEB3B2E42D}"/>
          </ac:spMkLst>
        </pc:spChg>
        <pc:spChg chg="mod">
          <ac:chgData name="Clements, William" userId="cbdb0636-a496-422a-8d40-98c53d494d26" providerId="ADAL" clId="{6D7F7873-BEEC-C048-86BC-EAD476176513}" dt="2023-10-13T13:03:17.259" v="1778"/>
          <ac:spMkLst>
            <pc:docMk/>
            <pc:sldMk cId="3614229996" sldId="470"/>
            <ac:spMk id="23" creationId="{5DAB2EDA-6047-2777-624B-298BA31582D3}"/>
          </ac:spMkLst>
        </pc:spChg>
        <pc:spChg chg="mod">
          <ac:chgData name="Clements, William" userId="cbdb0636-a496-422a-8d40-98c53d494d26" providerId="ADAL" clId="{6D7F7873-BEEC-C048-86BC-EAD476176513}" dt="2023-10-13T13:03:17.259" v="1778"/>
          <ac:spMkLst>
            <pc:docMk/>
            <pc:sldMk cId="3614229996" sldId="470"/>
            <ac:spMk id="24" creationId="{BF66BFC6-6FBB-ADA5-4708-27EF9FAD344B}"/>
          </ac:spMkLst>
        </pc:spChg>
        <pc:spChg chg="mod">
          <ac:chgData name="Clements, William" userId="cbdb0636-a496-422a-8d40-98c53d494d26" providerId="ADAL" clId="{6D7F7873-BEEC-C048-86BC-EAD476176513}" dt="2023-10-13T13:03:17.259" v="1778"/>
          <ac:spMkLst>
            <pc:docMk/>
            <pc:sldMk cId="3614229996" sldId="470"/>
            <ac:spMk id="25" creationId="{E1335F09-0E7D-082C-A083-26FCF6EEEB9F}"/>
          </ac:spMkLst>
        </pc:spChg>
        <pc:spChg chg="mod">
          <ac:chgData name="Clements, William" userId="cbdb0636-a496-422a-8d40-98c53d494d26" providerId="ADAL" clId="{6D7F7873-BEEC-C048-86BC-EAD476176513}" dt="2023-10-13T13:03:17.259" v="1778"/>
          <ac:spMkLst>
            <pc:docMk/>
            <pc:sldMk cId="3614229996" sldId="470"/>
            <ac:spMk id="26" creationId="{AC741F97-3AA6-95F0-8931-2FB2101ADAC0}"/>
          </ac:spMkLst>
        </pc:spChg>
        <pc:grpChg chg="add mod">
          <ac:chgData name="Clements, William" userId="cbdb0636-a496-422a-8d40-98c53d494d26" providerId="ADAL" clId="{6D7F7873-BEEC-C048-86BC-EAD476176513}" dt="2023-10-13T13:03:06.042" v="1775" actId="164"/>
          <ac:grpSpMkLst>
            <pc:docMk/>
            <pc:sldMk cId="3614229996" sldId="470"/>
            <ac:grpSpMk id="16" creationId="{8BC62A7A-02EA-FE18-D003-9B28C1D64D36}"/>
          </ac:grpSpMkLst>
        </pc:grpChg>
        <pc:grpChg chg="add mod">
          <ac:chgData name="Clements, William" userId="cbdb0636-a496-422a-8d40-98c53d494d26" providerId="ADAL" clId="{6D7F7873-BEEC-C048-86BC-EAD476176513}" dt="2023-10-13T13:03:13.634" v="1777" actId="1076"/>
          <ac:grpSpMkLst>
            <pc:docMk/>
            <pc:sldMk cId="3614229996" sldId="470"/>
            <ac:grpSpMk id="17" creationId="{BD5E07FE-927E-6DDA-F623-041BDA5C29AD}"/>
          </ac:grpSpMkLst>
        </pc:grpChg>
        <pc:grpChg chg="add mod">
          <ac:chgData name="Clements, William" userId="cbdb0636-a496-422a-8d40-98c53d494d26" providerId="ADAL" clId="{6D7F7873-BEEC-C048-86BC-EAD476176513}" dt="2023-10-13T13:03:20.159" v="1779" actId="1076"/>
          <ac:grpSpMkLst>
            <pc:docMk/>
            <pc:sldMk cId="3614229996" sldId="470"/>
            <ac:grpSpMk id="22" creationId="{64DDC744-6F8B-E734-8326-FCA5CDB8CE23}"/>
          </ac:grpSpMkLst>
        </pc:grpChg>
        <pc:picChg chg="add mod">
          <ac:chgData name="Clements, William" userId="cbdb0636-a496-422a-8d40-98c53d494d26" providerId="ADAL" clId="{6D7F7873-BEEC-C048-86BC-EAD476176513}" dt="2023-10-13T12:57:28.890" v="1505" actId="1076"/>
          <ac:picMkLst>
            <pc:docMk/>
            <pc:sldMk cId="3614229996" sldId="470"/>
            <ac:picMk id="4" creationId="{D9615540-D3F1-42AD-0964-43AB4083B0BC}"/>
          </ac:picMkLst>
        </pc:picChg>
      </pc:sldChg>
      <pc:sldMasterChg chg="delSldLayout">
        <pc:chgData name="Clements, William" userId="cbdb0636-a496-422a-8d40-98c53d494d26" providerId="ADAL" clId="{6D7F7873-BEEC-C048-86BC-EAD476176513}" dt="2023-10-06T20:49:28.883" v="159" actId="2696"/>
        <pc:sldMasterMkLst>
          <pc:docMk/>
          <pc:sldMasterMk cId="2498218424" sldId="2147483648"/>
        </pc:sldMasterMkLst>
        <pc:sldLayoutChg chg="del">
          <pc:chgData name="Clements, William" userId="cbdb0636-a496-422a-8d40-98c53d494d26" providerId="ADAL" clId="{6D7F7873-BEEC-C048-86BC-EAD476176513}" dt="2023-10-06T20:49:28.883" v="159" actId="2696"/>
          <pc:sldLayoutMkLst>
            <pc:docMk/>
            <pc:sldMasterMk cId="2498218424" sldId="2147483648"/>
            <pc:sldLayoutMk cId="2318977921"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6445E-21E5-A443-9BFF-ED6E599BAA28}" type="datetimeFigureOut">
              <a:rPr lang="en-US" smtClean="0"/>
              <a:t>10/12/23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0813C-7D8B-C54A-BAF4-635106BE5250}" type="slidenum">
              <a:rPr lang="en-US" smtClean="0"/>
              <a:t>‹#›</a:t>
            </a:fld>
            <a:endParaRPr lang="en-US"/>
          </a:p>
        </p:txBody>
      </p:sp>
    </p:spTree>
    <p:extLst>
      <p:ext uri="{BB962C8B-B14F-4D97-AF65-F5344CB8AC3E}">
        <p14:creationId xmlns:p14="http://schemas.microsoft.com/office/powerpoint/2010/main" val="213737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urier New" panose="02070309020205020404" pitchFamily="49" charset="0"/>
              </a:rPr>
              <a:t>g = </a:t>
            </a:r>
            <a:r>
              <a:rPr lang="en-US" b="0" dirty="0">
                <a:solidFill>
                  <a:srgbClr val="A31515"/>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digraph {</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layout=neato;</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label="Sample Graph";</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a:t>
            </a:r>
            <a:r>
              <a:rPr lang="en-US" b="0" dirty="0" err="1">
                <a:solidFill>
                  <a:srgbClr val="A31515"/>
                </a:solidFill>
                <a:effectLst/>
                <a:latin typeface="Courier New" panose="02070309020205020404" pitchFamily="49" charset="0"/>
              </a:rPr>
              <a:t>labeljust</a:t>
            </a:r>
            <a:r>
              <a:rPr lang="en-US" b="0" dirty="0">
                <a:solidFill>
                  <a:srgbClr val="A31515"/>
                </a:solidFill>
                <a:effectLst/>
                <a:latin typeface="Courier New" panose="02070309020205020404" pitchFamily="49" charset="0"/>
              </a:rPr>
              <a:t>=l;</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a:t>
            </a:r>
            <a:r>
              <a:rPr lang="en-US" b="0" dirty="0" err="1">
                <a:solidFill>
                  <a:srgbClr val="A31515"/>
                </a:solidFill>
                <a:effectLst/>
                <a:latin typeface="Courier New" panose="02070309020205020404" pitchFamily="49" charset="0"/>
              </a:rPr>
              <a:t>labelloc</a:t>
            </a:r>
            <a:r>
              <a:rPr lang="en-US" b="0" dirty="0">
                <a:solidFill>
                  <a:srgbClr val="A31515"/>
                </a:solidFill>
                <a:effectLst/>
                <a:latin typeface="Courier New" panose="02070309020205020404" pitchFamily="49" charset="0"/>
              </a:rPr>
              <a:t>=t;</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edge [</a:t>
            </a:r>
            <a:r>
              <a:rPr lang="en-US" b="0" dirty="0" err="1">
                <a:solidFill>
                  <a:srgbClr val="A31515"/>
                </a:solidFill>
                <a:effectLst/>
                <a:latin typeface="Courier New" panose="02070309020205020404" pitchFamily="49" charset="0"/>
              </a:rPr>
              <a:t>arrowsize</a:t>
            </a:r>
            <a:r>
              <a:rPr lang="en-US" b="0" dirty="0">
                <a:solidFill>
                  <a:srgbClr val="A31515"/>
                </a:solidFill>
                <a:effectLst/>
                <a:latin typeface="Courier New" panose="02070309020205020404" pitchFamily="49" charset="0"/>
              </a:rPr>
              <a:t>=0.75; color=red]; # specifies the arrowhead size</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node [shape=circle; </a:t>
            </a:r>
            <a:r>
              <a:rPr lang="en-US" b="0" dirty="0" err="1">
                <a:solidFill>
                  <a:srgbClr val="A31515"/>
                </a:solidFill>
                <a:effectLst/>
                <a:latin typeface="Courier New" panose="02070309020205020404" pitchFamily="49" charset="0"/>
              </a:rPr>
              <a:t>fixedsize</a:t>
            </a:r>
            <a:r>
              <a:rPr lang="en-US" b="0" dirty="0">
                <a:solidFill>
                  <a:srgbClr val="A31515"/>
                </a:solidFill>
                <a:effectLst/>
                <a:latin typeface="Courier New" panose="02070309020205020404" pitchFamily="49" charset="0"/>
              </a:rPr>
              <a:t>=true; width=0.30]; # specifies the node size/shape</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a-&gt;</a:t>
            </a:r>
            <a:r>
              <a:rPr lang="en-US" b="0" dirty="0" err="1">
                <a:solidFill>
                  <a:srgbClr val="A31515"/>
                </a:solidFill>
                <a:effectLst/>
                <a:latin typeface="Courier New" panose="02070309020205020404" pitchFamily="49" charset="0"/>
              </a:rPr>
              <a:t>b;a</a:t>
            </a:r>
            <a:r>
              <a:rPr lang="en-US" b="0" dirty="0">
                <a:solidFill>
                  <a:srgbClr val="A31515"/>
                </a:solidFill>
                <a:effectLst/>
                <a:latin typeface="Courier New" panose="02070309020205020404" pitchFamily="49" charset="0"/>
              </a:rPr>
              <a:t>-&gt;</a:t>
            </a:r>
            <a:r>
              <a:rPr lang="en-US" b="0" dirty="0" err="1">
                <a:solidFill>
                  <a:srgbClr val="A31515"/>
                </a:solidFill>
                <a:effectLst/>
                <a:latin typeface="Courier New" panose="02070309020205020404" pitchFamily="49" charset="0"/>
              </a:rPr>
              <a:t>g;a</a:t>
            </a:r>
            <a:r>
              <a:rPr lang="en-US" b="0" dirty="0">
                <a:solidFill>
                  <a:srgbClr val="A31515"/>
                </a:solidFill>
                <a:effectLst/>
                <a:latin typeface="Courier New" panose="02070309020205020404" pitchFamily="49" charset="0"/>
              </a:rPr>
              <a:t>-&gt;a;</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b-&gt;c; b-&gt;a;</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c-&gt;d; c-&gt;f; c-&gt;g;</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d-&gt;b;</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e-&gt;c;</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g-&gt;e;</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f-&gt;e;</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f-&gt;d; d-&gt;f;</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r>
              <a:rPr lang="en-US" b="0" dirty="0">
                <a:solidFill>
                  <a:srgbClr val="A31515"/>
                </a:solidFill>
                <a:effectLst/>
                <a:latin typeface="Courier New" panose="02070309020205020404" pitchFamily="49" charset="0"/>
              </a:rPr>
              <a:t>  }</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 '''</a:t>
            </a:r>
            <a:endParaRPr lang="en-US" b="0" dirty="0">
              <a:solidFill>
                <a:srgbClr val="000000"/>
              </a:solidFill>
              <a:effectLst/>
              <a:latin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ABBFF86F-18EE-4DE4-8462-2A45C8AC9ED1}" type="slidenum">
              <a:rPr lang="en-US" smtClean="0"/>
              <a:t>9</a:t>
            </a:fld>
            <a:endParaRPr lang="en-US"/>
          </a:p>
        </p:txBody>
      </p:sp>
    </p:spTree>
    <p:extLst>
      <p:ext uri="{BB962C8B-B14F-4D97-AF65-F5344CB8AC3E}">
        <p14:creationId xmlns:p14="http://schemas.microsoft.com/office/powerpoint/2010/main" val="1245259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710D8F-5EFB-674C-94AA-FB457FD3854E}"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831C8-DDCD-7F49-AFF7-B5BA2F4F318B}" type="slidenum">
              <a:rPr lang="en-US" smtClean="0"/>
              <a:t>‹#›</a:t>
            </a:fld>
            <a:endParaRPr lang="en-US"/>
          </a:p>
        </p:txBody>
      </p:sp>
    </p:spTree>
    <p:extLst>
      <p:ext uri="{BB962C8B-B14F-4D97-AF65-F5344CB8AC3E}">
        <p14:creationId xmlns:p14="http://schemas.microsoft.com/office/powerpoint/2010/main" val="269804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10D8F-5EFB-674C-94AA-FB457FD3854E}"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831C8-DDCD-7F49-AFF7-B5BA2F4F318B}" type="slidenum">
              <a:rPr lang="en-US" smtClean="0"/>
              <a:t>‹#›</a:t>
            </a:fld>
            <a:endParaRPr lang="en-US"/>
          </a:p>
        </p:txBody>
      </p:sp>
    </p:spTree>
    <p:extLst>
      <p:ext uri="{BB962C8B-B14F-4D97-AF65-F5344CB8AC3E}">
        <p14:creationId xmlns:p14="http://schemas.microsoft.com/office/powerpoint/2010/main" val="394971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10D8F-5EFB-674C-94AA-FB457FD3854E}"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831C8-DDCD-7F49-AFF7-B5BA2F4F318B}" type="slidenum">
              <a:rPr lang="en-US" smtClean="0"/>
              <a:t>‹#›</a:t>
            </a:fld>
            <a:endParaRPr lang="en-US"/>
          </a:p>
        </p:txBody>
      </p:sp>
    </p:spTree>
    <p:extLst>
      <p:ext uri="{BB962C8B-B14F-4D97-AF65-F5344CB8AC3E}">
        <p14:creationId xmlns:p14="http://schemas.microsoft.com/office/powerpoint/2010/main" val="253342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10D8F-5EFB-674C-94AA-FB457FD3854E}"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831C8-DDCD-7F49-AFF7-B5BA2F4F318B}" type="slidenum">
              <a:rPr lang="en-US" smtClean="0"/>
              <a:t>‹#›</a:t>
            </a:fld>
            <a:endParaRPr lang="en-US"/>
          </a:p>
        </p:txBody>
      </p:sp>
    </p:spTree>
    <p:extLst>
      <p:ext uri="{BB962C8B-B14F-4D97-AF65-F5344CB8AC3E}">
        <p14:creationId xmlns:p14="http://schemas.microsoft.com/office/powerpoint/2010/main" val="396749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10D8F-5EFB-674C-94AA-FB457FD3854E}"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831C8-DDCD-7F49-AFF7-B5BA2F4F318B}" type="slidenum">
              <a:rPr lang="en-US" smtClean="0"/>
              <a:t>‹#›</a:t>
            </a:fld>
            <a:endParaRPr lang="en-US"/>
          </a:p>
        </p:txBody>
      </p:sp>
    </p:spTree>
    <p:extLst>
      <p:ext uri="{BB962C8B-B14F-4D97-AF65-F5344CB8AC3E}">
        <p14:creationId xmlns:p14="http://schemas.microsoft.com/office/powerpoint/2010/main" val="278075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710D8F-5EFB-674C-94AA-FB457FD3854E}"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831C8-DDCD-7F49-AFF7-B5BA2F4F318B}" type="slidenum">
              <a:rPr lang="en-US" smtClean="0"/>
              <a:t>‹#›</a:t>
            </a:fld>
            <a:endParaRPr lang="en-US"/>
          </a:p>
        </p:txBody>
      </p:sp>
    </p:spTree>
    <p:extLst>
      <p:ext uri="{BB962C8B-B14F-4D97-AF65-F5344CB8AC3E}">
        <p14:creationId xmlns:p14="http://schemas.microsoft.com/office/powerpoint/2010/main" val="2384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710D8F-5EFB-674C-94AA-FB457FD3854E}" type="datetimeFigureOut">
              <a:rPr lang="en-US" smtClean="0"/>
              <a:t>10/12/23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0831C8-DDCD-7F49-AFF7-B5BA2F4F318B}" type="slidenum">
              <a:rPr lang="en-US" smtClean="0"/>
              <a:t>‹#›</a:t>
            </a:fld>
            <a:endParaRPr lang="en-US"/>
          </a:p>
        </p:txBody>
      </p:sp>
    </p:spTree>
    <p:extLst>
      <p:ext uri="{BB962C8B-B14F-4D97-AF65-F5344CB8AC3E}">
        <p14:creationId xmlns:p14="http://schemas.microsoft.com/office/powerpoint/2010/main" val="35190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710D8F-5EFB-674C-94AA-FB457FD3854E}" type="datetimeFigureOut">
              <a:rPr lang="en-US" smtClean="0"/>
              <a:t>10/12/23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0831C8-DDCD-7F49-AFF7-B5BA2F4F318B}" type="slidenum">
              <a:rPr lang="en-US" smtClean="0"/>
              <a:t>‹#›</a:t>
            </a:fld>
            <a:endParaRPr lang="en-US"/>
          </a:p>
        </p:txBody>
      </p:sp>
    </p:spTree>
    <p:extLst>
      <p:ext uri="{BB962C8B-B14F-4D97-AF65-F5344CB8AC3E}">
        <p14:creationId xmlns:p14="http://schemas.microsoft.com/office/powerpoint/2010/main" val="240174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10D8F-5EFB-674C-94AA-FB457FD3854E}" type="datetimeFigureOut">
              <a:rPr lang="en-US" smtClean="0"/>
              <a:t>10/12/23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0831C8-DDCD-7F49-AFF7-B5BA2F4F318B}" type="slidenum">
              <a:rPr lang="en-US" smtClean="0"/>
              <a:t>‹#›</a:t>
            </a:fld>
            <a:endParaRPr lang="en-US"/>
          </a:p>
        </p:txBody>
      </p:sp>
    </p:spTree>
    <p:extLst>
      <p:ext uri="{BB962C8B-B14F-4D97-AF65-F5344CB8AC3E}">
        <p14:creationId xmlns:p14="http://schemas.microsoft.com/office/powerpoint/2010/main" val="148318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10D8F-5EFB-674C-94AA-FB457FD3854E}"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831C8-DDCD-7F49-AFF7-B5BA2F4F318B}" type="slidenum">
              <a:rPr lang="en-US" smtClean="0"/>
              <a:t>‹#›</a:t>
            </a:fld>
            <a:endParaRPr lang="en-US"/>
          </a:p>
        </p:txBody>
      </p:sp>
    </p:spTree>
    <p:extLst>
      <p:ext uri="{BB962C8B-B14F-4D97-AF65-F5344CB8AC3E}">
        <p14:creationId xmlns:p14="http://schemas.microsoft.com/office/powerpoint/2010/main" val="87361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10D8F-5EFB-674C-94AA-FB457FD3854E}"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831C8-DDCD-7F49-AFF7-B5BA2F4F318B}" type="slidenum">
              <a:rPr lang="en-US" smtClean="0"/>
              <a:t>‹#›</a:t>
            </a:fld>
            <a:endParaRPr lang="en-US"/>
          </a:p>
        </p:txBody>
      </p:sp>
    </p:spTree>
    <p:extLst>
      <p:ext uri="{BB962C8B-B14F-4D97-AF65-F5344CB8AC3E}">
        <p14:creationId xmlns:p14="http://schemas.microsoft.com/office/powerpoint/2010/main" val="146427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10D8F-5EFB-674C-94AA-FB457FD3854E}" type="datetimeFigureOut">
              <a:rPr lang="en-US" smtClean="0"/>
              <a:t>10/12/23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831C8-DDCD-7F49-AFF7-B5BA2F4F318B}" type="slidenum">
              <a:rPr lang="en-US" smtClean="0"/>
              <a:t>‹#›</a:t>
            </a:fld>
            <a:endParaRPr lang="en-US"/>
          </a:p>
        </p:txBody>
      </p:sp>
    </p:spTree>
    <p:extLst>
      <p:ext uri="{BB962C8B-B14F-4D97-AF65-F5344CB8AC3E}">
        <p14:creationId xmlns:p14="http://schemas.microsoft.com/office/powerpoint/2010/main" val="1695669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6622-68FF-7D9C-A3CB-FD747B13013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B72F264-DB09-AC63-5076-9D15888032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0954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DAC9-7B90-FF47-EB5F-2870E45379B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B36084-935B-5F90-6D01-9C48C7938B38}"/>
              </a:ext>
            </a:extLst>
          </p:cNvPr>
          <p:cNvSpPr>
            <a:spLocks noGrp="1"/>
          </p:cNvSpPr>
          <p:nvPr>
            <p:ph idx="1"/>
          </p:nvPr>
        </p:nvSpPr>
        <p:spPr/>
        <p:txBody>
          <a:bodyPr/>
          <a:lstStyle/>
          <a:p>
            <a:pPr marL="0" indent="0">
              <a:buNone/>
            </a:pPr>
            <a:r>
              <a:rPr lang="en-US" dirty="0"/>
              <a:t>How do directed graphs show the properties of binary relations?</a:t>
            </a:r>
          </a:p>
          <a:p>
            <a:endParaRPr lang="en-US" dirty="0"/>
          </a:p>
          <a:p>
            <a:r>
              <a:rPr lang="en-US" dirty="0"/>
              <a:t>Reflexive</a:t>
            </a:r>
          </a:p>
          <a:p>
            <a:r>
              <a:rPr lang="en-US" dirty="0"/>
              <a:t>Anti-reflexive</a:t>
            </a:r>
          </a:p>
          <a:p>
            <a:r>
              <a:rPr lang="en-US" dirty="0"/>
              <a:t>Symmetric</a:t>
            </a:r>
          </a:p>
          <a:p>
            <a:r>
              <a:rPr lang="en-US" dirty="0"/>
              <a:t>Anti-symmetric</a:t>
            </a:r>
          </a:p>
          <a:p>
            <a:r>
              <a:rPr lang="en-US" dirty="0"/>
              <a:t>Transitive</a:t>
            </a:r>
          </a:p>
          <a:p>
            <a:r>
              <a:rPr lang="en-US" dirty="0"/>
              <a:t>Equivalence relation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A4F1375-E838-9021-9D9D-DE3A23C46072}"/>
                  </a:ext>
                </a:extLst>
              </p:cNvPr>
              <p:cNvSpPr/>
              <p:nvPr/>
            </p:nvSpPr>
            <p:spPr>
              <a:xfrm>
                <a:off x="5188449" y="2978171"/>
                <a:ext cx="6052411" cy="277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reflexive: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𝑥𝑅𝑥</m:t>
                    </m:r>
                  </m:oMath>
                </a14:m>
                <a:endParaRPr lang="en-US" dirty="0"/>
              </a:p>
              <a:p>
                <a:endParaRPr lang="en-US" dirty="0"/>
              </a:p>
              <a:p>
                <a:r>
                  <a:rPr lang="en-US" dirty="0"/>
                  <a:t>anti-reflexive: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𝑥𝑅𝑥</m:t>
                    </m:r>
                    <m:r>
                      <a:rPr lang="en-US" b="0" i="1" smtClean="0">
                        <a:latin typeface="Cambria Math" panose="02040503050406030204" pitchFamily="18" charset="0"/>
                      </a:rPr>
                      <m:t>)</m:t>
                    </m:r>
                  </m:oMath>
                </a14:m>
                <a:endParaRPr lang="en-US" dirty="0"/>
              </a:p>
              <a:p>
                <a:endParaRPr lang="en-US" dirty="0"/>
              </a:p>
              <a:p>
                <a:r>
                  <a:rPr lang="en-US" dirty="0"/>
                  <a:t>symmetric: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𝑎𝑅𝑏</m:t>
                    </m:r>
                    <m:r>
                      <a:rPr lang="en-US" b="0" i="1" smtClean="0">
                        <a:latin typeface="Cambria Math" panose="02040503050406030204" pitchFamily="18" charset="0"/>
                      </a:rPr>
                      <m:t> →</m:t>
                    </m:r>
                    <m:r>
                      <a:rPr lang="en-US" b="0" i="1" smtClean="0">
                        <a:latin typeface="Cambria Math" panose="02040503050406030204" pitchFamily="18" charset="0"/>
                      </a:rPr>
                      <m:t>𝑏𝑅𝑎</m:t>
                    </m:r>
                  </m:oMath>
                </a14:m>
                <a:endParaRPr lang="en-US" dirty="0"/>
              </a:p>
              <a:p>
                <a:endParaRPr lang="en-US" dirty="0"/>
              </a:p>
              <a:p>
                <a:r>
                  <a:rPr lang="en-US" dirty="0"/>
                  <a:t>anti-symmetric: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𝑎𝑅𝑏</m:t>
                    </m:r>
                    <m:r>
                      <a:rPr lang="en-US" b="0" i="1" smtClean="0">
                        <a:latin typeface="Cambria Math" panose="02040503050406030204" pitchFamily="18" charset="0"/>
                      </a:rPr>
                      <m:t>∧</m:t>
                    </m:r>
                    <m:r>
                      <a:rPr lang="en-US" b="0" i="1" smtClean="0">
                        <a:latin typeface="Cambria Math" panose="02040503050406030204" pitchFamily="18" charset="0"/>
                      </a:rPr>
                      <m:t>𝑏𝑅𝑎</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endParaRPr lang="en-US" dirty="0"/>
              </a:p>
              <a:p>
                <a:r>
                  <a:rPr lang="en-US" dirty="0"/>
                  <a:t>transitive: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𝑎𝑅𝑏</m:t>
                    </m:r>
                    <m:r>
                      <a:rPr lang="en-US" b="0" i="1" smtClean="0">
                        <a:latin typeface="Cambria Math" panose="02040503050406030204" pitchFamily="18" charset="0"/>
                      </a:rPr>
                      <m:t>∧</m:t>
                    </m:r>
                    <m:r>
                      <a:rPr lang="en-US" b="0" i="1" smtClean="0">
                        <a:latin typeface="Cambria Math" panose="02040503050406030204" pitchFamily="18" charset="0"/>
                      </a:rPr>
                      <m:t>𝑏𝑅𝑐</m:t>
                    </m:r>
                    <m:r>
                      <a:rPr lang="en-US" b="0" i="1" smtClean="0">
                        <a:latin typeface="Cambria Math" panose="02040503050406030204" pitchFamily="18" charset="0"/>
                      </a:rPr>
                      <m:t>→</m:t>
                    </m:r>
                    <m:r>
                      <a:rPr lang="en-US" b="0" i="1" smtClean="0">
                        <a:latin typeface="Cambria Math" panose="02040503050406030204" pitchFamily="18" charset="0"/>
                      </a:rPr>
                      <m:t>𝑎𝑅𝑐</m:t>
                    </m:r>
                  </m:oMath>
                </a14:m>
                <a:endParaRPr lang="en-US" dirty="0"/>
              </a:p>
            </p:txBody>
          </p:sp>
        </mc:Choice>
        <mc:Fallback xmlns="">
          <p:sp>
            <p:nvSpPr>
              <p:cNvPr id="4" name="Rectangle 3">
                <a:extLst>
                  <a:ext uri="{FF2B5EF4-FFF2-40B4-BE49-F238E27FC236}">
                    <a16:creationId xmlns:a16="http://schemas.microsoft.com/office/drawing/2014/main" id="{DA4F1375-E838-9021-9D9D-DE3A23C46072}"/>
                  </a:ext>
                </a:extLst>
              </p:cNvPr>
              <p:cNvSpPr>
                <a:spLocks noRot="1" noChangeAspect="1" noMove="1" noResize="1" noEditPoints="1" noAdjustHandles="1" noChangeArrowheads="1" noChangeShapeType="1" noTextEdit="1"/>
              </p:cNvSpPr>
              <p:nvPr/>
            </p:nvSpPr>
            <p:spPr>
              <a:xfrm>
                <a:off x="5188449" y="2978171"/>
                <a:ext cx="6052411" cy="2774000"/>
              </a:xfrm>
              <a:prstGeom prst="rect">
                <a:avLst/>
              </a:prstGeom>
              <a:blipFill>
                <a:blip r:embed="rId2"/>
                <a:stretch>
                  <a:fillRect l="-837"/>
                </a:stretch>
              </a:blipFill>
            </p:spPr>
            <p:txBody>
              <a:bodyPr/>
              <a:lstStyle/>
              <a:p>
                <a:r>
                  <a:rPr lang="en-US">
                    <a:noFill/>
                  </a:rPr>
                  <a:t> </a:t>
                </a:r>
              </a:p>
            </p:txBody>
          </p:sp>
        </mc:Fallback>
      </mc:AlternateContent>
    </p:spTree>
    <p:extLst>
      <p:ext uri="{BB962C8B-B14F-4D97-AF65-F5344CB8AC3E}">
        <p14:creationId xmlns:p14="http://schemas.microsoft.com/office/powerpoint/2010/main" val="36022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69B8-3DA6-9F19-33A8-BFE74F3847E0}"/>
              </a:ext>
            </a:extLst>
          </p:cNvPr>
          <p:cNvSpPr>
            <a:spLocks noGrp="1"/>
          </p:cNvSpPr>
          <p:nvPr>
            <p:ph type="title"/>
          </p:nvPr>
        </p:nvSpPr>
        <p:spPr/>
        <p:txBody>
          <a:bodyPr/>
          <a:lstStyle/>
          <a:p>
            <a:r>
              <a:rPr lang="en-US" b="1" dirty="0"/>
              <a:t>Composition of relations</a:t>
            </a:r>
            <a:endParaRPr lang="en-US" dirty="0"/>
          </a:p>
        </p:txBody>
      </p:sp>
      <p:sp>
        <p:nvSpPr>
          <p:cNvPr id="3" name="Content Placeholder 2">
            <a:extLst>
              <a:ext uri="{FF2B5EF4-FFF2-40B4-BE49-F238E27FC236}">
                <a16:creationId xmlns:a16="http://schemas.microsoft.com/office/drawing/2014/main" id="{8EE7BDE8-B443-5E8A-C6F7-E078670B3D17}"/>
              </a:ext>
            </a:extLst>
          </p:cNvPr>
          <p:cNvSpPr>
            <a:spLocks noGrp="1"/>
          </p:cNvSpPr>
          <p:nvPr>
            <p:ph idx="1"/>
          </p:nvPr>
        </p:nvSpPr>
        <p:spPr/>
        <p:txBody>
          <a:bodyPr/>
          <a:lstStyle/>
          <a:p>
            <a:r>
              <a:rPr lang="en-US" dirty="0"/>
              <a:t>The composition of relations R and S on set A is another relation on A,</a:t>
            </a:r>
          </a:p>
          <a:p>
            <a:pPr lvl="1"/>
            <a:r>
              <a:rPr lang="en-US" dirty="0"/>
              <a:t>denoted S </a:t>
            </a:r>
            <a:r>
              <a:rPr lang="el-GR" dirty="0"/>
              <a:t>ο </a:t>
            </a:r>
            <a:r>
              <a:rPr lang="en-US" dirty="0"/>
              <a:t>R. </a:t>
            </a:r>
          </a:p>
          <a:p>
            <a:pPr lvl="1"/>
            <a:r>
              <a:rPr lang="en-US" dirty="0"/>
              <a:t>The pair (a, c) ∈ S </a:t>
            </a:r>
            <a:r>
              <a:rPr lang="el-GR" dirty="0"/>
              <a:t>ο </a:t>
            </a:r>
            <a:r>
              <a:rPr lang="en-US" dirty="0"/>
              <a:t>R if and only if there is a b ∈ A </a:t>
            </a:r>
            <a:br>
              <a:rPr lang="en-US" dirty="0"/>
            </a:br>
            <a:r>
              <a:rPr lang="en-US" dirty="0"/>
              <a:t>such that (a, b) ∈ R and (b, c) ∈ S. </a:t>
            </a:r>
          </a:p>
        </p:txBody>
      </p:sp>
      <p:pic>
        <p:nvPicPr>
          <p:cNvPr id="4" name="Picture 3">
            <a:extLst>
              <a:ext uri="{FF2B5EF4-FFF2-40B4-BE49-F238E27FC236}">
                <a16:creationId xmlns:a16="http://schemas.microsoft.com/office/drawing/2014/main" id="{B80BF4F0-1C8D-4B2C-A28D-5A3110F0E9D4}"/>
              </a:ext>
            </a:extLst>
          </p:cNvPr>
          <p:cNvPicPr>
            <a:picLocks noChangeAspect="1"/>
          </p:cNvPicPr>
          <p:nvPr/>
        </p:nvPicPr>
        <p:blipFill>
          <a:blip r:embed="rId2"/>
          <a:stretch>
            <a:fillRect/>
          </a:stretch>
        </p:blipFill>
        <p:spPr>
          <a:xfrm>
            <a:off x="0" y="3616504"/>
            <a:ext cx="4933593" cy="3010328"/>
          </a:xfrm>
          <a:prstGeom prst="rect">
            <a:avLst/>
          </a:prstGeom>
        </p:spPr>
      </p:pic>
      <p:pic>
        <p:nvPicPr>
          <p:cNvPr id="5" name="Picture 4">
            <a:extLst>
              <a:ext uri="{FF2B5EF4-FFF2-40B4-BE49-F238E27FC236}">
                <a16:creationId xmlns:a16="http://schemas.microsoft.com/office/drawing/2014/main" id="{57F83194-1FF9-F4D3-8C0F-38B16ED86D57}"/>
              </a:ext>
            </a:extLst>
          </p:cNvPr>
          <p:cNvPicPr>
            <a:picLocks noChangeAspect="1"/>
          </p:cNvPicPr>
          <p:nvPr/>
        </p:nvPicPr>
        <p:blipFill>
          <a:blip r:embed="rId3"/>
          <a:stretch>
            <a:fillRect/>
          </a:stretch>
        </p:blipFill>
        <p:spPr>
          <a:xfrm>
            <a:off x="7304885" y="-161940"/>
            <a:ext cx="4619746" cy="1987565"/>
          </a:xfrm>
          <a:prstGeom prst="rect">
            <a:avLst/>
          </a:prstGeom>
        </p:spPr>
      </p:pic>
      <p:sp>
        <p:nvSpPr>
          <p:cNvPr id="6" name="TextBox 5">
            <a:extLst>
              <a:ext uri="{FF2B5EF4-FFF2-40B4-BE49-F238E27FC236}">
                <a16:creationId xmlns:a16="http://schemas.microsoft.com/office/drawing/2014/main" id="{9D6603B6-C673-99CE-A47E-7769905FCDB3}"/>
              </a:ext>
            </a:extLst>
          </p:cNvPr>
          <p:cNvSpPr txBox="1"/>
          <p:nvPr/>
        </p:nvSpPr>
        <p:spPr>
          <a:xfrm>
            <a:off x="5547360" y="3616504"/>
            <a:ext cx="627095" cy="1754326"/>
          </a:xfrm>
          <a:prstGeom prst="rect">
            <a:avLst/>
          </a:prstGeom>
          <a:noFill/>
        </p:spPr>
        <p:txBody>
          <a:bodyPr wrap="none" rtlCol="0">
            <a:spAutoFit/>
          </a:bodyPr>
          <a:lstStyle/>
          <a:p>
            <a:r>
              <a:rPr lang="en-US" dirty="0"/>
              <a:t>R</a:t>
            </a:r>
          </a:p>
          <a:p>
            <a:r>
              <a:rPr lang="en-US" dirty="0"/>
              <a:t>(</a:t>
            </a:r>
            <a:r>
              <a:rPr lang="en-US" dirty="0" err="1"/>
              <a:t>a,d</a:t>
            </a:r>
            <a:r>
              <a:rPr lang="en-US" dirty="0"/>
              <a:t>)</a:t>
            </a:r>
          </a:p>
          <a:p>
            <a:r>
              <a:rPr lang="en-US" dirty="0"/>
              <a:t>(</a:t>
            </a:r>
            <a:r>
              <a:rPr lang="en-US" dirty="0" err="1"/>
              <a:t>b,b</a:t>
            </a:r>
            <a:r>
              <a:rPr lang="en-US" dirty="0"/>
              <a:t>)</a:t>
            </a:r>
          </a:p>
          <a:p>
            <a:r>
              <a:rPr lang="en-US" dirty="0"/>
              <a:t>(</a:t>
            </a:r>
            <a:r>
              <a:rPr lang="en-US" dirty="0" err="1"/>
              <a:t>b,c</a:t>
            </a:r>
            <a:r>
              <a:rPr lang="en-US" dirty="0"/>
              <a:t>)</a:t>
            </a:r>
          </a:p>
          <a:p>
            <a:r>
              <a:rPr lang="en-US" dirty="0"/>
              <a:t>(</a:t>
            </a:r>
            <a:r>
              <a:rPr lang="en-US" dirty="0" err="1"/>
              <a:t>c,d</a:t>
            </a:r>
            <a:r>
              <a:rPr lang="en-US" dirty="0"/>
              <a:t>)</a:t>
            </a:r>
          </a:p>
          <a:p>
            <a:r>
              <a:rPr lang="en-US" dirty="0"/>
              <a:t>(</a:t>
            </a:r>
            <a:r>
              <a:rPr lang="en-US" dirty="0" err="1"/>
              <a:t>d,c</a:t>
            </a:r>
            <a:r>
              <a:rPr lang="en-US" dirty="0"/>
              <a:t>)</a:t>
            </a:r>
          </a:p>
        </p:txBody>
      </p:sp>
      <p:sp>
        <p:nvSpPr>
          <p:cNvPr id="7" name="TextBox 6">
            <a:extLst>
              <a:ext uri="{FF2B5EF4-FFF2-40B4-BE49-F238E27FC236}">
                <a16:creationId xmlns:a16="http://schemas.microsoft.com/office/drawing/2014/main" id="{EA175BA7-BC70-1F2B-D969-5FBEFFF31207}"/>
              </a:ext>
            </a:extLst>
          </p:cNvPr>
          <p:cNvSpPr txBox="1"/>
          <p:nvPr/>
        </p:nvSpPr>
        <p:spPr>
          <a:xfrm>
            <a:off x="6174455" y="3616504"/>
            <a:ext cx="627095" cy="1200329"/>
          </a:xfrm>
          <a:prstGeom prst="rect">
            <a:avLst/>
          </a:prstGeom>
          <a:noFill/>
        </p:spPr>
        <p:txBody>
          <a:bodyPr wrap="none" rtlCol="0">
            <a:spAutoFit/>
          </a:bodyPr>
          <a:lstStyle/>
          <a:p>
            <a:r>
              <a:rPr lang="en-US" dirty="0"/>
              <a:t>S</a:t>
            </a:r>
          </a:p>
          <a:p>
            <a:r>
              <a:rPr lang="en-US" dirty="0"/>
              <a:t>(</a:t>
            </a:r>
            <a:r>
              <a:rPr lang="en-US" dirty="0" err="1"/>
              <a:t>b,a</a:t>
            </a:r>
            <a:r>
              <a:rPr lang="en-US" dirty="0"/>
              <a:t>)</a:t>
            </a:r>
          </a:p>
          <a:p>
            <a:r>
              <a:rPr lang="en-US" dirty="0"/>
              <a:t>(</a:t>
            </a:r>
            <a:r>
              <a:rPr lang="en-US" dirty="0" err="1"/>
              <a:t>b,d</a:t>
            </a:r>
            <a:r>
              <a:rPr lang="en-US" dirty="0"/>
              <a:t>)</a:t>
            </a:r>
          </a:p>
          <a:p>
            <a:r>
              <a:rPr lang="en-US" dirty="0"/>
              <a:t>(</a:t>
            </a:r>
            <a:r>
              <a:rPr lang="en-US" dirty="0" err="1"/>
              <a:t>d,c</a:t>
            </a:r>
            <a:r>
              <a:rPr lang="en-US" dirty="0"/>
              <a:t>)</a:t>
            </a:r>
          </a:p>
        </p:txBody>
      </p:sp>
      <p:sp>
        <p:nvSpPr>
          <p:cNvPr id="8" name="TextBox 7">
            <a:extLst>
              <a:ext uri="{FF2B5EF4-FFF2-40B4-BE49-F238E27FC236}">
                <a16:creationId xmlns:a16="http://schemas.microsoft.com/office/drawing/2014/main" id="{5C7A077E-75FF-E487-2F6B-1218F8006C98}"/>
              </a:ext>
            </a:extLst>
          </p:cNvPr>
          <p:cNvSpPr txBox="1"/>
          <p:nvPr/>
        </p:nvSpPr>
        <p:spPr>
          <a:xfrm>
            <a:off x="6773418" y="3616504"/>
            <a:ext cx="2024913" cy="2031325"/>
          </a:xfrm>
          <a:prstGeom prst="rect">
            <a:avLst/>
          </a:prstGeom>
          <a:noFill/>
        </p:spPr>
        <p:txBody>
          <a:bodyPr wrap="none" rtlCol="0">
            <a:spAutoFit/>
          </a:bodyPr>
          <a:lstStyle/>
          <a:p>
            <a:r>
              <a:rPr lang="en-US" dirty="0"/>
              <a:t>S o R</a:t>
            </a:r>
          </a:p>
          <a:p>
            <a:r>
              <a:rPr lang="en-US" dirty="0"/>
              <a:t>R	     S</a:t>
            </a:r>
          </a:p>
          <a:p>
            <a:r>
              <a:rPr lang="en-US" dirty="0"/>
              <a:t>(</a:t>
            </a:r>
            <a:r>
              <a:rPr lang="en-US" dirty="0" err="1"/>
              <a:t>a,d</a:t>
            </a:r>
            <a:r>
              <a:rPr lang="en-US" dirty="0"/>
              <a:t>) -&gt; (</a:t>
            </a:r>
            <a:r>
              <a:rPr lang="en-US" dirty="0" err="1"/>
              <a:t>d,c</a:t>
            </a:r>
            <a:r>
              <a:rPr lang="en-US" dirty="0"/>
              <a:t>) = (</a:t>
            </a:r>
            <a:r>
              <a:rPr lang="en-US" dirty="0" err="1"/>
              <a:t>a,c</a:t>
            </a:r>
            <a:r>
              <a:rPr lang="en-US" dirty="0"/>
              <a:t>)</a:t>
            </a:r>
          </a:p>
          <a:p>
            <a:r>
              <a:rPr lang="en-US" dirty="0"/>
              <a:t>(</a:t>
            </a:r>
            <a:r>
              <a:rPr lang="en-US" dirty="0" err="1"/>
              <a:t>b,b</a:t>
            </a:r>
            <a:r>
              <a:rPr lang="en-US" dirty="0"/>
              <a:t>) -&gt; (</a:t>
            </a:r>
            <a:r>
              <a:rPr lang="en-US" dirty="0" err="1"/>
              <a:t>b,a</a:t>
            </a:r>
            <a:r>
              <a:rPr lang="en-US" dirty="0"/>
              <a:t>) = (</a:t>
            </a:r>
            <a:r>
              <a:rPr lang="en-US" dirty="0" err="1"/>
              <a:t>b,a</a:t>
            </a:r>
            <a:r>
              <a:rPr lang="en-US" dirty="0"/>
              <a:t>)</a:t>
            </a:r>
          </a:p>
          <a:p>
            <a:r>
              <a:rPr lang="en-US" dirty="0"/>
              <a:t>(</a:t>
            </a:r>
            <a:r>
              <a:rPr lang="en-US" dirty="0" err="1"/>
              <a:t>b,b</a:t>
            </a:r>
            <a:r>
              <a:rPr lang="en-US" dirty="0"/>
              <a:t>) -&gt; (</a:t>
            </a:r>
            <a:r>
              <a:rPr lang="en-US" dirty="0" err="1"/>
              <a:t>b,d</a:t>
            </a:r>
            <a:r>
              <a:rPr lang="en-US" dirty="0"/>
              <a:t>) = (</a:t>
            </a:r>
            <a:r>
              <a:rPr lang="en-US" dirty="0" err="1"/>
              <a:t>b,d</a:t>
            </a:r>
            <a:r>
              <a:rPr lang="en-US" dirty="0"/>
              <a:t>)</a:t>
            </a:r>
          </a:p>
          <a:p>
            <a:r>
              <a:rPr lang="en-US" dirty="0"/>
              <a:t>(</a:t>
            </a:r>
            <a:r>
              <a:rPr lang="en-US" dirty="0" err="1"/>
              <a:t>c,d</a:t>
            </a:r>
            <a:r>
              <a:rPr lang="en-US" dirty="0"/>
              <a:t>) -&gt; (d, c) = (</a:t>
            </a:r>
            <a:r>
              <a:rPr lang="en-US" dirty="0" err="1"/>
              <a:t>c,c</a:t>
            </a:r>
            <a:r>
              <a:rPr lang="en-US" dirty="0"/>
              <a:t>)</a:t>
            </a:r>
          </a:p>
          <a:p>
            <a:r>
              <a:rPr lang="en-US" dirty="0"/>
              <a:t>(</a:t>
            </a:r>
            <a:r>
              <a:rPr lang="en-US" dirty="0" err="1"/>
              <a:t>d,c</a:t>
            </a:r>
            <a:r>
              <a:rPr lang="en-US" dirty="0"/>
              <a:t>) -&gt; x</a:t>
            </a:r>
          </a:p>
        </p:txBody>
      </p:sp>
    </p:spTree>
    <p:extLst>
      <p:ext uri="{BB962C8B-B14F-4D97-AF65-F5344CB8AC3E}">
        <p14:creationId xmlns:p14="http://schemas.microsoft.com/office/powerpoint/2010/main" val="4154922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1680-56F9-96BE-F810-87C126702C44}"/>
              </a:ext>
            </a:extLst>
          </p:cNvPr>
          <p:cNvSpPr>
            <a:spLocks noGrp="1"/>
          </p:cNvSpPr>
          <p:nvPr>
            <p:ph type="title"/>
          </p:nvPr>
        </p:nvSpPr>
        <p:spPr/>
        <p:txBody>
          <a:bodyPr/>
          <a:lstStyle/>
          <a:p>
            <a:r>
              <a:rPr lang="en-US" b="1" dirty="0"/>
              <a:t>Graph powers and the transitive closure</a:t>
            </a:r>
            <a:endParaRPr lang="en-US" dirty="0"/>
          </a:p>
        </p:txBody>
      </p:sp>
      <p:sp>
        <p:nvSpPr>
          <p:cNvPr id="3" name="Content Placeholder 2">
            <a:extLst>
              <a:ext uri="{FF2B5EF4-FFF2-40B4-BE49-F238E27FC236}">
                <a16:creationId xmlns:a16="http://schemas.microsoft.com/office/drawing/2014/main" id="{B35C6926-549B-450A-3179-82C5C9CF7169}"/>
              </a:ext>
            </a:extLst>
          </p:cNvPr>
          <p:cNvSpPr>
            <a:spLocks noGrp="1"/>
          </p:cNvSpPr>
          <p:nvPr>
            <p:ph idx="1"/>
          </p:nvPr>
        </p:nvSpPr>
        <p:spPr/>
        <p:txBody>
          <a:bodyPr/>
          <a:lstStyle/>
          <a:p>
            <a:r>
              <a:rPr lang="en-US" dirty="0"/>
              <a:t>Theorem 6.5.1: The Graph Power Theorem. </a:t>
            </a:r>
          </a:p>
          <a:p>
            <a:pPr lvl="1"/>
            <a:r>
              <a:rPr lang="en-US" dirty="0"/>
              <a:t>Let G be a directed graph. Let u and v be any two vertices in G. There is an edge from u to v in </a:t>
            </a:r>
            <a:r>
              <a:rPr lang="en-US" dirty="0" err="1"/>
              <a:t>G</a:t>
            </a:r>
            <a:r>
              <a:rPr lang="en-US" baseline="30000" dirty="0" err="1"/>
              <a:t>k</a:t>
            </a:r>
            <a:r>
              <a:rPr lang="en-US" dirty="0"/>
              <a:t> if and only if there is a walk of length k from u to v in G. </a:t>
            </a:r>
          </a:p>
        </p:txBody>
      </p:sp>
      <p:pic>
        <p:nvPicPr>
          <p:cNvPr id="4" name="Picture 3">
            <a:extLst>
              <a:ext uri="{FF2B5EF4-FFF2-40B4-BE49-F238E27FC236}">
                <a16:creationId xmlns:a16="http://schemas.microsoft.com/office/drawing/2014/main" id="{C90836A0-54F6-3F0D-05E1-F867A0C232A8}"/>
              </a:ext>
            </a:extLst>
          </p:cNvPr>
          <p:cNvPicPr>
            <a:picLocks noChangeAspect="1"/>
          </p:cNvPicPr>
          <p:nvPr/>
        </p:nvPicPr>
        <p:blipFill>
          <a:blip r:embed="rId2"/>
          <a:stretch>
            <a:fillRect/>
          </a:stretch>
        </p:blipFill>
        <p:spPr>
          <a:xfrm>
            <a:off x="838200" y="3156639"/>
            <a:ext cx="3874069" cy="3020324"/>
          </a:xfrm>
          <a:prstGeom prst="rect">
            <a:avLst/>
          </a:prstGeom>
        </p:spPr>
      </p:pic>
      <p:sp>
        <p:nvSpPr>
          <p:cNvPr id="5" name="TextBox 4">
            <a:extLst>
              <a:ext uri="{FF2B5EF4-FFF2-40B4-BE49-F238E27FC236}">
                <a16:creationId xmlns:a16="http://schemas.microsoft.com/office/drawing/2014/main" id="{B03FF064-F31F-4E12-1EB5-BCF13AB656E6}"/>
              </a:ext>
            </a:extLst>
          </p:cNvPr>
          <p:cNvSpPr txBox="1"/>
          <p:nvPr/>
        </p:nvSpPr>
        <p:spPr>
          <a:xfrm>
            <a:off x="5109882" y="3571540"/>
            <a:ext cx="615874" cy="1754326"/>
          </a:xfrm>
          <a:prstGeom prst="rect">
            <a:avLst/>
          </a:prstGeom>
          <a:noFill/>
        </p:spPr>
        <p:txBody>
          <a:bodyPr wrap="none" rtlCol="0">
            <a:spAutoFit/>
          </a:bodyPr>
          <a:lstStyle/>
          <a:p>
            <a:r>
              <a:rPr lang="en-US" dirty="0"/>
              <a:t>G</a:t>
            </a:r>
          </a:p>
          <a:p>
            <a:r>
              <a:rPr lang="en-US" dirty="0"/>
              <a:t>(</a:t>
            </a:r>
            <a:r>
              <a:rPr lang="en-US" dirty="0" err="1"/>
              <a:t>a,d</a:t>
            </a:r>
            <a:r>
              <a:rPr lang="en-US" dirty="0"/>
              <a:t>)</a:t>
            </a:r>
          </a:p>
          <a:p>
            <a:r>
              <a:rPr lang="en-US" dirty="0"/>
              <a:t>(</a:t>
            </a:r>
            <a:r>
              <a:rPr lang="en-US" dirty="0" err="1"/>
              <a:t>b,a</a:t>
            </a:r>
            <a:r>
              <a:rPr lang="en-US" dirty="0"/>
              <a:t>)</a:t>
            </a:r>
          </a:p>
          <a:p>
            <a:r>
              <a:rPr lang="en-US" dirty="0"/>
              <a:t>(</a:t>
            </a:r>
            <a:r>
              <a:rPr lang="en-US" dirty="0" err="1"/>
              <a:t>c,b</a:t>
            </a:r>
            <a:r>
              <a:rPr lang="en-US" dirty="0"/>
              <a:t>)</a:t>
            </a:r>
          </a:p>
          <a:p>
            <a:r>
              <a:rPr lang="en-US" dirty="0"/>
              <a:t>(</a:t>
            </a:r>
            <a:r>
              <a:rPr lang="en-US" dirty="0" err="1"/>
              <a:t>c,d</a:t>
            </a:r>
            <a:r>
              <a:rPr lang="en-US" dirty="0"/>
              <a:t>)</a:t>
            </a:r>
          </a:p>
          <a:p>
            <a:r>
              <a:rPr lang="en-US" dirty="0"/>
              <a:t>(</a:t>
            </a:r>
            <a:r>
              <a:rPr lang="en-US" dirty="0" err="1"/>
              <a:t>d,a</a:t>
            </a:r>
            <a:r>
              <a:rPr lang="en-US" dirty="0"/>
              <a:t>)</a:t>
            </a:r>
          </a:p>
        </p:txBody>
      </p:sp>
      <p:sp>
        <p:nvSpPr>
          <p:cNvPr id="6" name="TextBox 5">
            <a:extLst>
              <a:ext uri="{FF2B5EF4-FFF2-40B4-BE49-F238E27FC236}">
                <a16:creationId xmlns:a16="http://schemas.microsoft.com/office/drawing/2014/main" id="{0975DEA1-4A39-4F46-AC11-CA4D2135DA5B}"/>
              </a:ext>
            </a:extLst>
          </p:cNvPr>
          <p:cNvSpPr txBox="1"/>
          <p:nvPr/>
        </p:nvSpPr>
        <p:spPr>
          <a:xfrm>
            <a:off x="5725756" y="3571540"/>
            <a:ext cx="615874" cy="1754326"/>
          </a:xfrm>
          <a:prstGeom prst="rect">
            <a:avLst/>
          </a:prstGeom>
          <a:noFill/>
        </p:spPr>
        <p:txBody>
          <a:bodyPr wrap="none" rtlCol="0">
            <a:spAutoFit/>
          </a:bodyPr>
          <a:lstStyle/>
          <a:p>
            <a:r>
              <a:rPr lang="en-US" dirty="0"/>
              <a:t>G</a:t>
            </a:r>
          </a:p>
          <a:p>
            <a:r>
              <a:rPr lang="en-US" dirty="0"/>
              <a:t>(</a:t>
            </a:r>
            <a:r>
              <a:rPr lang="en-US" dirty="0" err="1"/>
              <a:t>a,d</a:t>
            </a:r>
            <a:r>
              <a:rPr lang="en-US" dirty="0"/>
              <a:t>)</a:t>
            </a:r>
          </a:p>
          <a:p>
            <a:r>
              <a:rPr lang="en-US" dirty="0"/>
              <a:t>(</a:t>
            </a:r>
            <a:r>
              <a:rPr lang="en-US" dirty="0" err="1"/>
              <a:t>b,a</a:t>
            </a:r>
            <a:r>
              <a:rPr lang="en-US" dirty="0"/>
              <a:t>)</a:t>
            </a:r>
          </a:p>
          <a:p>
            <a:r>
              <a:rPr lang="en-US" dirty="0"/>
              <a:t>(</a:t>
            </a:r>
            <a:r>
              <a:rPr lang="en-US" dirty="0" err="1"/>
              <a:t>c,b</a:t>
            </a:r>
            <a:r>
              <a:rPr lang="en-US" dirty="0"/>
              <a:t>)</a:t>
            </a:r>
          </a:p>
          <a:p>
            <a:r>
              <a:rPr lang="en-US" dirty="0"/>
              <a:t>(</a:t>
            </a:r>
            <a:r>
              <a:rPr lang="en-US" dirty="0" err="1"/>
              <a:t>c,d</a:t>
            </a:r>
            <a:r>
              <a:rPr lang="en-US" dirty="0"/>
              <a:t>)</a:t>
            </a:r>
          </a:p>
          <a:p>
            <a:r>
              <a:rPr lang="en-US" dirty="0"/>
              <a:t>(</a:t>
            </a:r>
            <a:r>
              <a:rPr lang="en-US" dirty="0" err="1"/>
              <a:t>d,a</a:t>
            </a:r>
            <a:r>
              <a:rPr lang="en-US" dirty="0"/>
              <a:t>)</a:t>
            </a:r>
          </a:p>
        </p:txBody>
      </p:sp>
      <p:sp>
        <p:nvSpPr>
          <p:cNvPr id="7" name="TextBox 6">
            <a:extLst>
              <a:ext uri="{FF2B5EF4-FFF2-40B4-BE49-F238E27FC236}">
                <a16:creationId xmlns:a16="http://schemas.microsoft.com/office/drawing/2014/main" id="{D37C9C19-14AE-706B-538E-84703AC85BDA}"/>
              </a:ext>
            </a:extLst>
          </p:cNvPr>
          <p:cNvSpPr txBox="1"/>
          <p:nvPr/>
        </p:nvSpPr>
        <p:spPr>
          <a:xfrm>
            <a:off x="6434873" y="3571540"/>
            <a:ext cx="1144865" cy="1754326"/>
          </a:xfrm>
          <a:prstGeom prst="rect">
            <a:avLst/>
          </a:prstGeom>
          <a:noFill/>
        </p:spPr>
        <p:txBody>
          <a:bodyPr wrap="none" rtlCol="0">
            <a:spAutoFit/>
          </a:bodyPr>
          <a:lstStyle/>
          <a:p>
            <a:r>
              <a:rPr lang="en-US" dirty="0"/>
              <a:t>GoG= G^2</a:t>
            </a:r>
          </a:p>
          <a:p>
            <a:r>
              <a:rPr lang="en-US" dirty="0"/>
              <a:t>(</a:t>
            </a:r>
            <a:r>
              <a:rPr lang="en-US" dirty="0" err="1"/>
              <a:t>a,a</a:t>
            </a:r>
            <a:r>
              <a:rPr lang="en-US" dirty="0"/>
              <a:t>)</a:t>
            </a:r>
          </a:p>
          <a:p>
            <a:r>
              <a:rPr lang="en-US" dirty="0"/>
              <a:t>(</a:t>
            </a:r>
            <a:r>
              <a:rPr lang="en-US" dirty="0" err="1"/>
              <a:t>b,d</a:t>
            </a:r>
            <a:r>
              <a:rPr lang="en-US" dirty="0"/>
              <a:t>)</a:t>
            </a:r>
          </a:p>
          <a:p>
            <a:r>
              <a:rPr lang="en-US" dirty="0"/>
              <a:t>(c, a)</a:t>
            </a:r>
          </a:p>
          <a:p>
            <a:r>
              <a:rPr lang="en-US" dirty="0"/>
              <a:t>(c, a)</a:t>
            </a:r>
          </a:p>
          <a:p>
            <a:r>
              <a:rPr lang="en-US" dirty="0"/>
              <a:t>(d, d)</a:t>
            </a:r>
          </a:p>
        </p:txBody>
      </p:sp>
      <p:sp>
        <p:nvSpPr>
          <p:cNvPr id="8" name="TextBox 7">
            <a:extLst>
              <a:ext uri="{FF2B5EF4-FFF2-40B4-BE49-F238E27FC236}">
                <a16:creationId xmlns:a16="http://schemas.microsoft.com/office/drawing/2014/main" id="{651DD237-8764-6E0F-759B-0111929410CD}"/>
              </a:ext>
            </a:extLst>
          </p:cNvPr>
          <p:cNvSpPr txBox="1"/>
          <p:nvPr/>
        </p:nvSpPr>
        <p:spPr>
          <a:xfrm>
            <a:off x="7600456" y="3571540"/>
            <a:ext cx="1412566" cy="1754326"/>
          </a:xfrm>
          <a:prstGeom prst="rect">
            <a:avLst/>
          </a:prstGeom>
          <a:noFill/>
        </p:spPr>
        <p:txBody>
          <a:bodyPr wrap="none" rtlCol="0">
            <a:spAutoFit/>
          </a:bodyPr>
          <a:lstStyle/>
          <a:p>
            <a:r>
              <a:rPr lang="en-US" dirty="0" err="1"/>
              <a:t>GoGoG</a:t>
            </a:r>
            <a:r>
              <a:rPr lang="en-US" dirty="0"/>
              <a:t>= G^3</a:t>
            </a:r>
          </a:p>
          <a:p>
            <a:r>
              <a:rPr lang="en-US" dirty="0"/>
              <a:t>(</a:t>
            </a:r>
            <a:r>
              <a:rPr lang="en-US" dirty="0" err="1"/>
              <a:t>a,d</a:t>
            </a:r>
            <a:r>
              <a:rPr lang="en-US" dirty="0"/>
              <a:t>)</a:t>
            </a:r>
          </a:p>
          <a:p>
            <a:r>
              <a:rPr lang="en-US" dirty="0"/>
              <a:t>(</a:t>
            </a:r>
            <a:r>
              <a:rPr lang="en-US" dirty="0" err="1"/>
              <a:t>b,a</a:t>
            </a:r>
            <a:r>
              <a:rPr lang="en-US" dirty="0"/>
              <a:t>)</a:t>
            </a:r>
          </a:p>
          <a:p>
            <a:r>
              <a:rPr lang="en-US" dirty="0"/>
              <a:t>(</a:t>
            </a:r>
            <a:r>
              <a:rPr lang="en-US" dirty="0" err="1"/>
              <a:t>c,d</a:t>
            </a:r>
            <a:r>
              <a:rPr lang="en-US" dirty="0"/>
              <a:t>)</a:t>
            </a:r>
          </a:p>
          <a:p>
            <a:r>
              <a:rPr lang="en-US" dirty="0"/>
              <a:t>(</a:t>
            </a:r>
            <a:r>
              <a:rPr lang="en-US" dirty="0" err="1"/>
              <a:t>c,d</a:t>
            </a:r>
            <a:r>
              <a:rPr lang="en-US" dirty="0"/>
              <a:t>)</a:t>
            </a:r>
          </a:p>
          <a:p>
            <a:r>
              <a:rPr lang="en-US" dirty="0"/>
              <a:t>(</a:t>
            </a:r>
            <a:r>
              <a:rPr lang="en-US" dirty="0" err="1"/>
              <a:t>d,a</a:t>
            </a:r>
            <a:r>
              <a:rPr lang="en-US" dirty="0"/>
              <a:t>)</a:t>
            </a:r>
          </a:p>
        </p:txBody>
      </p:sp>
    </p:spTree>
    <p:extLst>
      <p:ext uri="{BB962C8B-B14F-4D97-AF65-F5344CB8AC3E}">
        <p14:creationId xmlns:p14="http://schemas.microsoft.com/office/powerpoint/2010/main" val="347605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317D-F251-8EA5-0864-07E18753C27D}"/>
              </a:ext>
            </a:extLst>
          </p:cNvPr>
          <p:cNvSpPr>
            <a:spLocks noGrp="1"/>
          </p:cNvSpPr>
          <p:nvPr>
            <p:ph type="title"/>
          </p:nvPr>
        </p:nvSpPr>
        <p:spPr/>
        <p:txBody>
          <a:bodyPr/>
          <a:lstStyle/>
          <a:p>
            <a:r>
              <a:rPr lang="en-US" b="1" dirty="0"/>
              <a:t>The transitive closure (All of GoG)</a:t>
            </a:r>
            <a:endParaRPr lang="en-US" dirty="0"/>
          </a:p>
        </p:txBody>
      </p:sp>
      <p:sp>
        <p:nvSpPr>
          <p:cNvPr id="3" name="Content Placeholder 2">
            <a:extLst>
              <a:ext uri="{FF2B5EF4-FFF2-40B4-BE49-F238E27FC236}">
                <a16:creationId xmlns:a16="http://schemas.microsoft.com/office/drawing/2014/main" id="{649D14C7-A8B8-769F-79F5-A11DC1706C16}"/>
              </a:ext>
            </a:extLst>
          </p:cNvPr>
          <p:cNvSpPr>
            <a:spLocks noGrp="1"/>
          </p:cNvSpPr>
          <p:nvPr>
            <p:ph idx="1"/>
          </p:nvPr>
        </p:nvSpPr>
        <p:spPr/>
        <p:txBody>
          <a:bodyPr>
            <a:normAutofit fontScale="92500" lnSpcReduction="20000"/>
          </a:bodyPr>
          <a:lstStyle/>
          <a:p>
            <a:r>
              <a:rPr lang="en-US" dirty="0"/>
              <a:t>The union of </a:t>
            </a:r>
            <a:r>
              <a:rPr lang="en-US" dirty="0" err="1"/>
              <a:t>G</a:t>
            </a:r>
            <a:r>
              <a:rPr lang="en-US" baseline="30000" dirty="0" err="1"/>
              <a:t>k</a:t>
            </a:r>
            <a:r>
              <a:rPr lang="en-US" dirty="0"/>
              <a:t> for all k ≥ 1 (denoted G</a:t>
            </a:r>
            <a:r>
              <a:rPr lang="en-US" baseline="30000" dirty="0"/>
              <a:t>+</a:t>
            </a:r>
            <a:r>
              <a:rPr lang="en-US" dirty="0"/>
              <a:t>) represents reachability by walks of any positive length in G. In taking the union of graphs, there is only one copy of the vertex set and the union is taken over the edge sets of the respective graphs. </a:t>
            </a:r>
          </a:p>
          <a:p>
            <a:pPr algn="ctr"/>
            <a:r>
              <a:rPr lang="en-US" dirty="0">
                <a:effectLst/>
              </a:rPr>
              <a:t>G</a:t>
            </a:r>
            <a:r>
              <a:rPr lang="en-US" baseline="30000" dirty="0">
                <a:effectLst/>
              </a:rPr>
              <a:t>+</a:t>
            </a:r>
            <a:r>
              <a:rPr lang="en-US" dirty="0">
                <a:effectLst/>
              </a:rPr>
              <a:t> = G</a:t>
            </a:r>
            <a:r>
              <a:rPr lang="en-US" baseline="30000" dirty="0">
                <a:effectLst/>
              </a:rPr>
              <a:t>1</a:t>
            </a:r>
            <a:r>
              <a:rPr lang="en-US" dirty="0">
                <a:effectLst/>
              </a:rPr>
              <a:t> ∪ G</a:t>
            </a:r>
            <a:r>
              <a:rPr lang="en-US" baseline="30000" dirty="0">
                <a:effectLst/>
              </a:rPr>
              <a:t>2</a:t>
            </a:r>
            <a:r>
              <a:rPr lang="en-US" dirty="0">
                <a:effectLst/>
              </a:rPr>
              <a:t> ∪ G</a:t>
            </a:r>
            <a:r>
              <a:rPr lang="en-US" baseline="30000" dirty="0">
                <a:effectLst/>
              </a:rPr>
              <a:t>3</a:t>
            </a:r>
            <a:r>
              <a:rPr lang="en-US" dirty="0">
                <a:effectLst/>
              </a:rPr>
              <a:t> ∪ G</a:t>
            </a:r>
            <a:r>
              <a:rPr lang="en-US" baseline="30000" dirty="0">
                <a:effectLst/>
              </a:rPr>
              <a:t>4</a:t>
            </a:r>
            <a:r>
              <a:rPr lang="en-US" dirty="0">
                <a:effectLst/>
              </a:rPr>
              <a:t> .... </a:t>
            </a:r>
          </a:p>
          <a:p>
            <a:pPr lvl="1"/>
            <a:r>
              <a:rPr lang="en-US" dirty="0"/>
              <a:t>If G is a </a:t>
            </a:r>
            <a:r>
              <a:rPr lang="en-US" b="1" dirty="0"/>
              <a:t>directed graph</a:t>
            </a:r>
            <a:r>
              <a:rPr lang="en-US" dirty="0"/>
              <a:t>, then G</a:t>
            </a:r>
            <a:r>
              <a:rPr lang="en-US" baseline="30000" dirty="0"/>
              <a:t>+</a:t>
            </a:r>
            <a:r>
              <a:rPr lang="en-US" dirty="0"/>
              <a:t> is called the </a:t>
            </a:r>
            <a:r>
              <a:rPr lang="en-US" b="1" dirty="0"/>
              <a:t>transitive closure </a:t>
            </a:r>
            <a:r>
              <a:rPr lang="en-US" dirty="0"/>
              <a:t>of G.</a:t>
            </a:r>
          </a:p>
          <a:p>
            <a:endParaRPr lang="en-US" dirty="0"/>
          </a:p>
          <a:p>
            <a:endParaRPr lang="en-US" dirty="0"/>
          </a:p>
          <a:p>
            <a:endParaRPr lang="en-US" dirty="0"/>
          </a:p>
          <a:p>
            <a:r>
              <a:rPr lang="en-US" dirty="0"/>
              <a:t>Let R be a relation on a finite domain with n elements. Then </a:t>
            </a:r>
          </a:p>
          <a:p>
            <a:pPr algn="ctr"/>
            <a:r>
              <a:rPr lang="en-US" dirty="0">
                <a:effectLst/>
              </a:rPr>
              <a:t>R</a:t>
            </a:r>
            <a:r>
              <a:rPr lang="en-US" baseline="30000" dirty="0">
                <a:effectLst/>
              </a:rPr>
              <a:t>+</a:t>
            </a:r>
            <a:r>
              <a:rPr lang="en-US" dirty="0">
                <a:effectLst/>
              </a:rPr>
              <a:t> = R</a:t>
            </a:r>
            <a:r>
              <a:rPr lang="en-US" baseline="30000" dirty="0">
                <a:effectLst/>
              </a:rPr>
              <a:t>1</a:t>
            </a:r>
            <a:r>
              <a:rPr lang="en-US" dirty="0">
                <a:effectLst/>
              </a:rPr>
              <a:t> ∪ R</a:t>
            </a:r>
            <a:r>
              <a:rPr lang="en-US" baseline="30000" dirty="0">
                <a:effectLst/>
              </a:rPr>
              <a:t>2</a:t>
            </a:r>
            <a:r>
              <a:rPr lang="en-US" dirty="0">
                <a:effectLst/>
              </a:rPr>
              <a:t> ∪ R</a:t>
            </a:r>
            <a:r>
              <a:rPr lang="en-US" baseline="30000" dirty="0">
                <a:effectLst/>
              </a:rPr>
              <a:t>3</a:t>
            </a:r>
            <a:r>
              <a:rPr lang="en-US" dirty="0">
                <a:effectLst/>
              </a:rPr>
              <a:t> ∪....∪ R</a:t>
            </a:r>
            <a:r>
              <a:rPr lang="en-US" baseline="30000" dirty="0">
                <a:effectLst/>
              </a:rPr>
              <a:t>n</a:t>
            </a:r>
            <a:r>
              <a:rPr lang="en-US" dirty="0">
                <a:effectLst/>
              </a:rPr>
              <a:t> </a:t>
            </a:r>
          </a:p>
          <a:p>
            <a:pPr lvl="1"/>
            <a:r>
              <a:rPr lang="en-US" dirty="0"/>
              <a:t>The relation R</a:t>
            </a:r>
            <a:r>
              <a:rPr lang="en-US" baseline="30000" dirty="0"/>
              <a:t>+</a:t>
            </a:r>
            <a:r>
              <a:rPr lang="en-US" dirty="0"/>
              <a:t> is called the </a:t>
            </a:r>
            <a:r>
              <a:rPr lang="en-US" b="1" dirty="0"/>
              <a:t>transitive closure </a:t>
            </a:r>
            <a:r>
              <a:rPr lang="en-US" dirty="0"/>
              <a:t>of R </a:t>
            </a:r>
          </a:p>
        </p:txBody>
      </p:sp>
      <p:pic>
        <p:nvPicPr>
          <p:cNvPr id="4" name="Picture 3">
            <a:extLst>
              <a:ext uri="{FF2B5EF4-FFF2-40B4-BE49-F238E27FC236}">
                <a16:creationId xmlns:a16="http://schemas.microsoft.com/office/drawing/2014/main" id="{D41E0868-918C-1A64-5C98-DD6A5D930177}"/>
              </a:ext>
            </a:extLst>
          </p:cNvPr>
          <p:cNvPicPr>
            <a:picLocks noChangeAspect="1"/>
          </p:cNvPicPr>
          <p:nvPr/>
        </p:nvPicPr>
        <p:blipFill>
          <a:blip r:embed="rId2"/>
          <a:stretch>
            <a:fillRect/>
          </a:stretch>
        </p:blipFill>
        <p:spPr>
          <a:xfrm>
            <a:off x="9380183" y="3546721"/>
            <a:ext cx="2811817" cy="1638465"/>
          </a:xfrm>
          <a:prstGeom prst="rect">
            <a:avLst/>
          </a:prstGeom>
        </p:spPr>
      </p:pic>
      <p:pic>
        <p:nvPicPr>
          <p:cNvPr id="6" name="Picture 5">
            <a:extLst>
              <a:ext uri="{FF2B5EF4-FFF2-40B4-BE49-F238E27FC236}">
                <a16:creationId xmlns:a16="http://schemas.microsoft.com/office/drawing/2014/main" id="{37C8FEFC-8FF6-D8EC-639F-F20289042381}"/>
              </a:ext>
            </a:extLst>
          </p:cNvPr>
          <p:cNvPicPr>
            <a:picLocks noChangeAspect="1"/>
          </p:cNvPicPr>
          <p:nvPr/>
        </p:nvPicPr>
        <p:blipFill>
          <a:blip r:embed="rId3"/>
          <a:stretch>
            <a:fillRect/>
          </a:stretch>
        </p:blipFill>
        <p:spPr>
          <a:xfrm>
            <a:off x="2728238" y="3869760"/>
            <a:ext cx="2616200" cy="971550"/>
          </a:xfrm>
          <a:prstGeom prst="rect">
            <a:avLst/>
          </a:prstGeom>
        </p:spPr>
      </p:pic>
      <p:pic>
        <p:nvPicPr>
          <p:cNvPr id="7" name="Picture 6">
            <a:extLst>
              <a:ext uri="{FF2B5EF4-FFF2-40B4-BE49-F238E27FC236}">
                <a16:creationId xmlns:a16="http://schemas.microsoft.com/office/drawing/2014/main" id="{8A88142A-F0F2-1F3F-4F48-805C6B25CFBE}"/>
              </a:ext>
            </a:extLst>
          </p:cNvPr>
          <p:cNvPicPr>
            <a:picLocks noChangeAspect="1"/>
          </p:cNvPicPr>
          <p:nvPr/>
        </p:nvPicPr>
        <p:blipFill>
          <a:blip r:embed="rId4"/>
          <a:stretch>
            <a:fillRect/>
          </a:stretch>
        </p:blipFill>
        <p:spPr>
          <a:xfrm>
            <a:off x="6105394" y="3712228"/>
            <a:ext cx="2258164" cy="1129082"/>
          </a:xfrm>
          <a:prstGeom prst="rect">
            <a:avLst/>
          </a:prstGeom>
        </p:spPr>
      </p:pic>
      <p:sp>
        <p:nvSpPr>
          <p:cNvPr id="5" name="TextBox 4">
            <a:extLst>
              <a:ext uri="{FF2B5EF4-FFF2-40B4-BE49-F238E27FC236}">
                <a16:creationId xmlns:a16="http://schemas.microsoft.com/office/drawing/2014/main" id="{5185C1E5-0AF1-6EA4-4446-41225E22F485}"/>
              </a:ext>
            </a:extLst>
          </p:cNvPr>
          <p:cNvSpPr txBox="1"/>
          <p:nvPr/>
        </p:nvSpPr>
        <p:spPr>
          <a:xfrm>
            <a:off x="9823135" y="3177389"/>
            <a:ext cx="1949765" cy="369332"/>
          </a:xfrm>
          <a:prstGeom prst="rect">
            <a:avLst/>
          </a:prstGeom>
          <a:noFill/>
        </p:spPr>
        <p:txBody>
          <a:bodyPr wrap="none" rtlCol="0">
            <a:spAutoFit/>
          </a:bodyPr>
          <a:lstStyle/>
          <a:p>
            <a:r>
              <a:rPr lang="en-US" dirty="0"/>
              <a:t>From previous </a:t>
            </a:r>
            <a:r>
              <a:rPr lang="en-US" dirty="0" err="1"/>
              <a:t>RoR</a:t>
            </a:r>
            <a:endParaRPr lang="en-US" dirty="0"/>
          </a:p>
        </p:txBody>
      </p:sp>
    </p:spTree>
    <p:extLst>
      <p:ext uri="{BB962C8B-B14F-4D97-AF65-F5344CB8AC3E}">
        <p14:creationId xmlns:p14="http://schemas.microsoft.com/office/powerpoint/2010/main" val="328406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474D-8A0B-6BFC-4A49-21E3B8B77656}"/>
              </a:ext>
            </a:extLst>
          </p:cNvPr>
          <p:cNvSpPr>
            <a:spLocks noGrp="1"/>
          </p:cNvSpPr>
          <p:nvPr>
            <p:ph type="title"/>
          </p:nvPr>
        </p:nvSpPr>
        <p:spPr/>
        <p:txBody>
          <a:bodyPr/>
          <a:lstStyle/>
          <a:p>
            <a:r>
              <a:rPr lang="en-US" b="1" dirty="0"/>
              <a:t>Graph Power Theorem (Summary)</a:t>
            </a:r>
            <a:endParaRPr lang="en-US" dirty="0"/>
          </a:p>
        </p:txBody>
      </p:sp>
      <p:sp>
        <p:nvSpPr>
          <p:cNvPr id="3" name="Content Placeholder 2">
            <a:extLst>
              <a:ext uri="{FF2B5EF4-FFF2-40B4-BE49-F238E27FC236}">
                <a16:creationId xmlns:a16="http://schemas.microsoft.com/office/drawing/2014/main" id="{08DA3DED-44DD-6F85-C3CE-7C0AFFF786C5}"/>
              </a:ext>
            </a:extLst>
          </p:cNvPr>
          <p:cNvSpPr>
            <a:spLocks noGrp="1"/>
          </p:cNvSpPr>
          <p:nvPr>
            <p:ph idx="1"/>
          </p:nvPr>
        </p:nvSpPr>
        <p:spPr/>
        <p:txBody>
          <a:bodyPr/>
          <a:lstStyle/>
          <a:p>
            <a:r>
              <a:rPr lang="en-US" dirty="0"/>
              <a:t>The theorem states that for any k ≥ 1: </a:t>
            </a:r>
          </a:p>
          <a:p>
            <a:pPr lvl="1" algn="ctr"/>
            <a:r>
              <a:rPr lang="en-US" dirty="0">
                <a:effectLst/>
              </a:rPr>
              <a:t>there is an edge (u, v) in </a:t>
            </a:r>
            <a:r>
              <a:rPr lang="en-US" dirty="0" err="1">
                <a:effectLst/>
              </a:rPr>
              <a:t>G</a:t>
            </a:r>
            <a:r>
              <a:rPr lang="en-US" baseline="30000" dirty="0" err="1">
                <a:effectLst/>
              </a:rPr>
              <a:t>k</a:t>
            </a:r>
            <a:r>
              <a:rPr lang="en-US" dirty="0">
                <a:effectLst/>
              </a:rPr>
              <a:t>   ↔   there is a walk from u to v of length k in G. </a:t>
            </a:r>
          </a:p>
          <a:p>
            <a:endParaRPr lang="en-US" dirty="0"/>
          </a:p>
        </p:txBody>
      </p:sp>
      <p:pic>
        <p:nvPicPr>
          <p:cNvPr id="4" name="Picture 3">
            <a:extLst>
              <a:ext uri="{FF2B5EF4-FFF2-40B4-BE49-F238E27FC236}">
                <a16:creationId xmlns:a16="http://schemas.microsoft.com/office/drawing/2014/main" id="{CEE495CB-0984-CBFC-FE7F-1F1C96D79736}"/>
              </a:ext>
            </a:extLst>
          </p:cNvPr>
          <p:cNvPicPr>
            <a:picLocks noChangeAspect="1"/>
          </p:cNvPicPr>
          <p:nvPr/>
        </p:nvPicPr>
        <p:blipFill>
          <a:blip r:embed="rId2"/>
          <a:stretch>
            <a:fillRect/>
          </a:stretch>
        </p:blipFill>
        <p:spPr>
          <a:xfrm>
            <a:off x="161108" y="2780778"/>
            <a:ext cx="5934892" cy="4077222"/>
          </a:xfrm>
          <a:prstGeom prst="rect">
            <a:avLst/>
          </a:prstGeom>
        </p:spPr>
      </p:pic>
      <p:pic>
        <p:nvPicPr>
          <p:cNvPr id="6" name="Picture 5">
            <a:extLst>
              <a:ext uri="{FF2B5EF4-FFF2-40B4-BE49-F238E27FC236}">
                <a16:creationId xmlns:a16="http://schemas.microsoft.com/office/drawing/2014/main" id="{FA5F6DED-D3BB-5D17-8B7D-03072CFAA4E7}"/>
              </a:ext>
            </a:extLst>
          </p:cNvPr>
          <p:cNvPicPr>
            <a:picLocks noChangeAspect="1"/>
          </p:cNvPicPr>
          <p:nvPr/>
        </p:nvPicPr>
        <p:blipFill>
          <a:blip r:embed="rId3"/>
          <a:stretch>
            <a:fillRect/>
          </a:stretch>
        </p:blipFill>
        <p:spPr>
          <a:xfrm>
            <a:off x="8887391" y="0"/>
            <a:ext cx="3304610" cy="1925619"/>
          </a:xfrm>
          <a:prstGeom prst="rect">
            <a:avLst/>
          </a:prstGeom>
        </p:spPr>
      </p:pic>
      <p:grpSp>
        <p:nvGrpSpPr>
          <p:cNvPr id="86" name="Group 85">
            <a:extLst>
              <a:ext uri="{FF2B5EF4-FFF2-40B4-BE49-F238E27FC236}">
                <a16:creationId xmlns:a16="http://schemas.microsoft.com/office/drawing/2014/main" id="{4924CEB0-92E2-9FB1-1A7A-037D7E3A55F0}"/>
              </a:ext>
            </a:extLst>
          </p:cNvPr>
          <p:cNvGrpSpPr/>
          <p:nvPr/>
        </p:nvGrpSpPr>
        <p:grpSpPr>
          <a:xfrm>
            <a:off x="7013985" y="2880986"/>
            <a:ext cx="4539502" cy="1880308"/>
            <a:chOff x="7013985" y="2880986"/>
            <a:chExt cx="4539502" cy="1880308"/>
          </a:xfrm>
        </p:grpSpPr>
        <p:sp>
          <p:nvSpPr>
            <p:cNvPr id="5" name="Oval 4">
              <a:extLst>
                <a:ext uri="{FF2B5EF4-FFF2-40B4-BE49-F238E27FC236}">
                  <a16:creationId xmlns:a16="http://schemas.microsoft.com/office/drawing/2014/main" id="{04141E6D-2D1C-97E8-90F4-EA54EB2B0CF7}"/>
                </a:ext>
              </a:extLst>
            </p:cNvPr>
            <p:cNvSpPr/>
            <p:nvPr/>
          </p:nvSpPr>
          <p:spPr>
            <a:xfrm>
              <a:off x="7013986" y="3076687"/>
              <a:ext cx="279699" cy="2689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10EE60B8-0BB0-DFE2-4C0A-3D475235C5E7}"/>
                </a:ext>
              </a:extLst>
            </p:cNvPr>
            <p:cNvSpPr/>
            <p:nvPr/>
          </p:nvSpPr>
          <p:spPr>
            <a:xfrm>
              <a:off x="8887391" y="3076687"/>
              <a:ext cx="279699" cy="2689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AE7FF192-164C-6C20-A602-2EFCD34740FE}"/>
                </a:ext>
              </a:extLst>
            </p:cNvPr>
            <p:cNvSpPr/>
            <p:nvPr/>
          </p:nvSpPr>
          <p:spPr>
            <a:xfrm>
              <a:off x="8887391" y="4492353"/>
              <a:ext cx="279699" cy="2689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Oval 8">
              <a:extLst>
                <a:ext uri="{FF2B5EF4-FFF2-40B4-BE49-F238E27FC236}">
                  <a16:creationId xmlns:a16="http://schemas.microsoft.com/office/drawing/2014/main" id="{5C0C869D-87B3-12FF-2A71-04077CA56991}"/>
                </a:ext>
              </a:extLst>
            </p:cNvPr>
            <p:cNvSpPr/>
            <p:nvPr/>
          </p:nvSpPr>
          <p:spPr>
            <a:xfrm>
              <a:off x="7053037" y="4492353"/>
              <a:ext cx="279699" cy="2689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1" name="Curved Connector 10">
              <a:extLst>
                <a:ext uri="{FF2B5EF4-FFF2-40B4-BE49-F238E27FC236}">
                  <a16:creationId xmlns:a16="http://schemas.microsoft.com/office/drawing/2014/main" id="{8DF4BAD2-CDEA-08A3-BE2A-CB813AE3ED8F}"/>
                </a:ext>
              </a:extLst>
            </p:cNvPr>
            <p:cNvCxnSpPr>
              <a:cxnSpLocks/>
              <a:stCxn id="7" idx="2"/>
              <a:endCxn id="5" idx="6"/>
            </p:cNvCxnSpPr>
            <p:nvPr/>
          </p:nvCxnSpPr>
          <p:spPr>
            <a:xfrm rot="10800000">
              <a:off x="7293685" y="3211158"/>
              <a:ext cx="1593706"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3069BD24-2AC5-06E3-0058-106A88FE9951}"/>
                </a:ext>
              </a:extLst>
            </p:cNvPr>
            <p:cNvCxnSpPr>
              <a:cxnSpLocks/>
              <a:stCxn id="8" idx="0"/>
              <a:endCxn id="7" idx="4"/>
            </p:cNvCxnSpPr>
            <p:nvPr/>
          </p:nvCxnSpPr>
          <p:spPr>
            <a:xfrm rot="5400000" flipH="1" flipV="1">
              <a:off x="8453879" y="3918991"/>
              <a:ext cx="1146725"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DA12C779-6310-CA27-2363-7B792A953C36}"/>
                </a:ext>
              </a:extLst>
            </p:cNvPr>
            <p:cNvCxnSpPr>
              <a:cxnSpLocks/>
              <a:stCxn id="5" idx="2"/>
              <a:endCxn id="9" idx="2"/>
            </p:cNvCxnSpPr>
            <p:nvPr/>
          </p:nvCxnSpPr>
          <p:spPr>
            <a:xfrm rot="10800000" flipH="1" flipV="1">
              <a:off x="7013985" y="3211158"/>
              <a:ext cx="39051" cy="1415666"/>
            </a:xfrm>
            <a:prstGeom prst="curvedConnector3">
              <a:avLst>
                <a:gd name="adj1" fmla="val -5853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6D69B4FD-3EAA-6829-887C-F98767C001DF}"/>
                </a:ext>
              </a:extLst>
            </p:cNvPr>
            <p:cNvCxnSpPr>
              <a:cxnSpLocks/>
              <a:stCxn id="9" idx="6"/>
              <a:endCxn id="5" idx="6"/>
            </p:cNvCxnSpPr>
            <p:nvPr/>
          </p:nvCxnSpPr>
          <p:spPr>
            <a:xfrm flipH="1" flipV="1">
              <a:off x="7293685" y="3211158"/>
              <a:ext cx="39051" cy="1415666"/>
            </a:xfrm>
            <a:prstGeom prst="curvedConnector3">
              <a:avLst>
                <a:gd name="adj1" fmla="val -5853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EC27A654-CFA6-0BC0-31EC-47CE705BF10E}"/>
                </a:ext>
              </a:extLst>
            </p:cNvPr>
            <p:cNvCxnSpPr>
              <a:cxnSpLocks/>
              <a:stCxn id="8" idx="2"/>
              <a:endCxn id="9" idx="6"/>
            </p:cNvCxnSpPr>
            <p:nvPr/>
          </p:nvCxnSpPr>
          <p:spPr>
            <a:xfrm rot="10800000">
              <a:off x="7332737" y="4626824"/>
              <a:ext cx="1554655"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1C84F62A-252A-CDB9-6184-1B07F74D93D8}"/>
                </a:ext>
              </a:extLst>
            </p:cNvPr>
            <p:cNvCxnSpPr>
              <a:cxnSpLocks/>
            </p:cNvCxnSpPr>
            <p:nvPr/>
          </p:nvCxnSpPr>
          <p:spPr>
            <a:xfrm rot="5400000" flipH="1" flipV="1">
              <a:off x="9407384" y="3790870"/>
              <a:ext cx="1146725"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21424BDC-5AB2-48D8-E5B2-658B17AE0642}"/>
                </a:ext>
              </a:extLst>
            </p:cNvPr>
            <p:cNvCxnSpPr>
              <a:cxnSpLocks/>
            </p:cNvCxnSpPr>
            <p:nvPr/>
          </p:nvCxnSpPr>
          <p:spPr>
            <a:xfrm rot="5400000" flipH="1" flipV="1">
              <a:off x="9806999" y="3778169"/>
              <a:ext cx="1146725" cy="12700"/>
            </a:xfrm>
            <a:prstGeom prst="curved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4" name="Curved Connector 33">
              <a:extLst>
                <a:ext uri="{FF2B5EF4-FFF2-40B4-BE49-F238E27FC236}">
                  <a16:creationId xmlns:a16="http://schemas.microsoft.com/office/drawing/2014/main" id="{90D881F0-0358-60E7-6B9E-7B17F72CE7D4}"/>
                </a:ext>
              </a:extLst>
            </p:cNvPr>
            <p:cNvCxnSpPr>
              <a:cxnSpLocks/>
              <a:stCxn id="7" idx="3"/>
              <a:endCxn id="9" idx="7"/>
            </p:cNvCxnSpPr>
            <p:nvPr/>
          </p:nvCxnSpPr>
          <p:spPr>
            <a:xfrm rot="5400000">
              <a:off x="7497317" y="3100702"/>
              <a:ext cx="1225495" cy="1636577"/>
            </a:xfrm>
            <a:prstGeom prst="curved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7" name="Curved Connector 36">
              <a:extLst>
                <a:ext uri="{FF2B5EF4-FFF2-40B4-BE49-F238E27FC236}">
                  <a16:creationId xmlns:a16="http://schemas.microsoft.com/office/drawing/2014/main" id="{C475476D-54BE-7EFA-A074-7695735E6C24}"/>
                </a:ext>
              </a:extLst>
            </p:cNvPr>
            <p:cNvCxnSpPr>
              <a:cxnSpLocks/>
              <a:stCxn id="8" idx="1"/>
              <a:endCxn id="5" idx="4"/>
            </p:cNvCxnSpPr>
            <p:nvPr/>
          </p:nvCxnSpPr>
          <p:spPr>
            <a:xfrm rot="16200000" flipV="1">
              <a:off x="7448039" y="3051425"/>
              <a:ext cx="1186110" cy="1774516"/>
            </a:xfrm>
            <a:prstGeom prst="curvedConnector3">
              <a:avLst>
                <a:gd name="adj1" fmla="val 6056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urved Connector 40">
              <a:extLst>
                <a:ext uri="{FF2B5EF4-FFF2-40B4-BE49-F238E27FC236}">
                  <a16:creationId xmlns:a16="http://schemas.microsoft.com/office/drawing/2014/main" id="{8590D9D6-0FFD-87E0-8B47-65AAF116E9E0}"/>
                </a:ext>
              </a:extLst>
            </p:cNvPr>
            <p:cNvCxnSpPr>
              <a:cxnSpLocks/>
              <a:stCxn id="5" idx="7"/>
              <a:endCxn id="5" idx="2"/>
            </p:cNvCxnSpPr>
            <p:nvPr/>
          </p:nvCxnSpPr>
          <p:spPr>
            <a:xfrm rot="16200000" flipH="1" flipV="1">
              <a:off x="7085812" y="3044246"/>
              <a:ext cx="95086" cy="238738"/>
            </a:xfrm>
            <a:prstGeom prst="curvedConnector4">
              <a:avLst>
                <a:gd name="adj1" fmla="val -281834"/>
                <a:gd name="adj2" fmla="val 195754"/>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4" name="Curved Connector 43">
              <a:extLst>
                <a:ext uri="{FF2B5EF4-FFF2-40B4-BE49-F238E27FC236}">
                  <a16:creationId xmlns:a16="http://schemas.microsoft.com/office/drawing/2014/main" id="{F90F898F-B373-6305-071B-8398B23ACA99}"/>
                </a:ext>
              </a:extLst>
            </p:cNvPr>
            <p:cNvCxnSpPr>
              <a:cxnSpLocks/>
              <a:stCxn id="9" idx="4"/>
              <a:endCxn id="9" idx="2"/>
            </p:cNvCxnSpPr>
            <p:nvPr/>
          </p:nvCxnSpPr>
          <p:spPr>
            <a:xfrm rot="5400000" flipH="1">
              <a:off x="7055727" y="4624134"/>
              <a:ext cx="134470" cy="139850"/>
            </a:xfrm>
            <a:prstGeom prst="curvedConnector4">
              <a:avLst>
                <a:gd name="adj1" fmla="val -170001"/>
                <a:gd name="adj2" fmla="val 26346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Curved Connector 47">
              <a:extLst>
                <a:ext uri="{FF2B5EF4-FFF2-40B4-BE49-F238E27FC236}">
                  <a16:creationId xmlns:a16="http://schemas.microsoft.com/office/drawing/2014/main" id="{544579F8-34B2-2BFD-7E2C-635C8E9AE683}"/>
                </a:ext>
              </a:extLst>
            </p:cNvPr>
            <p:cNvCxnSpPr>
              <a:cxnSpLocks/>
            </p:cNvCxnSpPr>
            <p:nvPr/>
          </p:nvCxnSpPr>
          <p:spPr>
            <a:xfrm rot="5400000" flipH="1" flipV="1">
              <a:off x="10199395" y="3778169"/>
              <a:ext cx="1146725" cy="12700"/>
            </a:xfrm>
            <a:prstGeom prst="curved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0" name="Curved Connector 49">
              <a:extLst>
                <a:ext uri="{FF2B5EF4-FFF2-40B4-BE49-F238E27FC236}">
                  <a16:creationId xmlns:a16="http://schemas.microsoft.com/office/drawing/2014/main" id="{B42765F4-075E-685E-042A-AC1A2F1580E3}"/>
                </a:ext>
              </a:extLst>
            </p:cNvPr>
            <p:cNvCxnSpPr>
              <a:cxnSpLocks/>
              <a:stCxn id="5" idx="2"/>
              <a:endCxn id="9" idx="2"/>
            </p:cNvCxnSpPr>
            <p:nvPr/>
          </p:nvCxnSpPr>
          <p:spPr>
            <a:xfrm rot="10800000" flipH="1" flipV="1">
              <a:off x="7013985" y="3211158"/>
              <a:ext cx="39051" cy="1415666"/>
            </a:xfrm>
            <a:prstGeom prst="curvedConnector3">
              <a:avLst>
                <a:gd name="adj1" fmla="val -103445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a:extLst>
                <a:ext uri="{FF2B5EF4-FFF2-40B4-BE49-F238E27FC236}">
                  <a16:creationId xmlns:a16="http://schemas.microsoft.com/office/drawing/2014/main" id="{90268779-4F8E-6CDE-A3B2-1CFF2B9AA5B9}"/>
                </a:ext>
              </a:extLst>
            </p:cNvPr>
            <p:cNvCxnSpPr>
              <a:cxnSpLocks/>
              <a:stCxn id="9" idx="6"/>
              <a:endCxn id="5" idx="6"/>
            </p:cNvCxnSpPr>
            <p:nvPr/>
          </p:nvCxnSpPr>
          <p:spPr>
            <a:xfrm flipH="1" flipV="1">
              <a:off x="7293685" y="3211158"/>
              <a:ext cx="39051" cy="1415666"/>
            </a:xfrm>
            <a:prstGeom prst="curvedConnector3">
              <a:avLst>
                <a:gd name="adj1" fmla="val -9703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0" name="Curved Connector 59">
              <a:extLst>
                <a:ext uri="{FF2B5EF4-FFF2-40B4-BE49-F238E27FC236}">
                  <a16:creationId xmlns:a16="http://schemas.microsoft.com/office/drawing/2014/main" id="{D23E04D3-5384-4206-4ED5-53EAA6ED282E}"/>
                </a:ext>
              </a:extLst>
            </p:cNvPr>
            <p:cNvCxnSpPr>
              <a:cxnSpLocks/>
              <a:stCxn id="7" idx="0"/>
              <a:endCxn id="5" idx="7"/>
            </p:cNvCxnSpPr>
            <p:nvPr/>
          </p:nvCxnSpPr>
          <p:spPr>
            <a:xfrm rot="16200000" flipH="1" flipV="1">
              <a:off x="8120290" y="2209120"/>
              <a:ext cx="39385" cy="1774517"/>
            </a:xfrm>
            <a:prstGeom prst="curvedConnector3">
              <a:avLst>
                <a:gd name="adj1" fmla="val -58042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3" name="Curved Connector 62">
              <a:extLst>
                <a:ext uri="{FF2B5EF4-FFF2-40B4-BE49-F238E27FC236}">
                  <a16:creationId xmlns:a16="http://schemas.microsoft.com/office/drawing/2014/main" id="{7F497816-066A-46DC-A49A-6D6B26263074}"/>
                </a:ext>
              </a:extLst>
            </p:cNvPr>
            <p:cNvCxnSpPr>
              <a:cxnSpLocks/>
              <a:stCxn id="8" idx="3"/>
              <a:endCxn id="9" idx="5"/>
            </p:cNvCxnSpPr>
            <p:nvPr/>
          </p:nvCxnSpPr>
          <p:spPr>
            <a:xfrm rot="5400000">
              <a:off x="8110064" y="3903621"/>
              <a:ext cx="12700" cy="1636577"/>
            </a:xfrm>
            <a:prstGeom prst="curvedConnector3">
              <a:avLst>
                <a:gd name="adj1" fmla="val 2110118"/>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6" name="Curved Connector 65">
              <a:extLst>
                <a:ext uri="{FF2B5EF4-FFF2-40B4-BE49-F238E27FC236}">
                  <a16:creationId xmlns:a16="http://schemas.microsoft.com/office/drawing/2014/main" id="{FDB4A1BA-AE9E-6C7D-3E51-5A0CD2E8E340}"/>
                </a:ext>
              </a:extLst>
            </p:cNvPr>
            <p:cNvCxnSpPr>
              <a:cxnSpLocks/>
            </p:cNvCxnSpPr>
            <p:nvPr/>
          </p:nvCxnSpPr>
          <p:spPr>
            <a:xfrm rot="5400000" flipH="1" flipV="1">
              <a:off x="10591791" y="3778168"/>
              <a:ext cx="1146725" cy="12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Curved Connector 66">
              <a:extLst>
                <a:ext uri="{FF2B5EF4-FFF2-40B4-BE49-F238E27FC236}">
                  <a16:creationId xmlns:a16="http://schemas.microsoft.com/office/drawing/2014/main" id="{E25434D0-B3EF-D201-8A8B-823E3710FA2D}"/>
                </a:ext>
              </a:extLst>
            </p:cNvPr>
            <p:cNvCxnSpPr>
              <a:cxnSpLocks/>
              <a:stCxn id="7" idx="3"/>
              <a:endCxn id="9" idx="0"/>
            </p:cNvCxnSpPr>
            <p:nvPr/>
          </p:nvCxnSpPr>
          <p:spPr>
            <a:xfrm rot="5400000">
              <a:off x="7467565" y="3031566"/>
              <a:ext cx="1186110" cy="173546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0" name="Curved Connector 69">
              <a:extLst>
                <a:ext uri="{FF2B5EF4-FFF2-40B4-BE49-F238E27FC236}">
                  <a16:creationId xmlns:a16="http://schemas.microsoft.com/office/drawing/2014/main" id="{C8C7BD4A-2FC1-0E43-4C78-73AFA78897E4}"/>
                </a:ext>
              </a:extLst>
            </p:cNvPr>
            <p:cNvCxnSpPr>
              <a:cxnSpLocks/>
              <a:stCxn id="8" idx="1"/>
              <a:endCxn id="5" idx="5"/>
            </p:cNvCxnSpPr>
            <p:nvPr/>
          </p:nvCxnSpPr>
          <p:spPr>
            <a:xfrm rot="16200000" flipV="1">
              <a:off x="7477791" y="3081177"/>
              <a:ext cx="1225495" cy="1675628"/>
            </a:xfrm>
            <a:prstGeom prst="curvedConnector3">
              <a:avLst>
                <a:gd name="adj1" fmla="val 39779"/>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4" name="Curved Connector 73">
              <a:extLst>
                <a:ext uri="{FF2B5EF4-FFF2-40B4-BE49-F238E27FC236}">
                  <a16:creationId xmlns:a16="http://schemas.microsoft.com/office/drawing/2014/main" id="{D3573670-7E22-A62C-B4E9-985B9B015C13}"/>
                </a:ext>
              </a:extLst>
            </p:cNvPr>
            <p:cNvCxnSpPr>
              <a:cxnSpLocks/>
              <a:stCxn id="5" idx="0"/>
              <a:endCxn id="5" idx="1"/>
            </p:cNvCxnSpPr>
            <p:nvPr/>
          </p:nvCxnSpPr>
          <p:spPr>
            <a:xfrm rot="16200000" flipH="1" flipV="1">
              <a:off x="7084699" y="3046934"/>
              <a:ext cx="39385" cy="98889"/>
            </a:xfrm>
            <a:prstGeom prst="curvedConnector3">
              <a:avLst>
                <a:gd name="adj1" fmla="val -58042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77E7303D-2040-D84D-B9DD-D9A651681299}"/>
                </a:ext>
              </a:extLst>
            </p:cNvPr>
            <p:cNvCxnSpPr>
              <a:cxnSpLocks/>
              <a:stCxn id="9" idx="3"/>
              <a:endCxn id="9" idx="2"/>
            </p:cNvCxnSpPr>
            <p:nvPr/>
          </p:nvCxnSpPr>
          <p:spPr>
            <a:xfrm rot="5400000" flipH="1">
              <a:off x="7025975" y="4653887"/>
              <a:ext cx="95085" cy="40961"/>
            </a:xfrm>
            <a:prstGeom prst="curvedConnector4">
              <a:avLst>
                <a:gd name="adj1" fmla="val -281837"/>
                <a:gd name="adj2" fmla="val 658092"/>
              </a:avLst>
            </a:prstGeom>
            <a:ln>
              <a:tailEnd type="triangle"/>
            </a:ln>
          </p:spPr>
          <p:style>
            <a:lnRef idx="3">
              <a:schemeClr val="accent4"/>
            </a:lnRef>
            <a:fillRef idx="0">
              <a:schemeClr val="accent4"/>
            </a:fillRef>
            <a:effectRef idx="2">
              <a:schemeClr val="accent4"/>
            </a:effectRef>
            <a:fontRef idx="minor">
              <a:schemeClr val="tx1"/>
            </a:fontRef>
          </p:style>
        </p:cxnSp>
        <p:sp>
          <p:nvSpPr>
            <p:cNvPr id="84" name="TextBox 83">
              <a:extLst>
                <a:ext uri="{FF2B5EF4-FFF2-40B4-BE49-F238E27FC236}">
                  <a16:creationId xmlns:a16="http://schemas.microsoft.com/office/drawing/2014/main" id="{F1E49478-54F5-897F-74DF-4B288A40D9C6}"/>
                </a:ext>
              </a:extLst>
            </p:cNvPr>
            <p:cNvSpPr txBox="1"/>
            <p:nvPr/>
          </p:nvSpPr>
          <p:spPr>
            <a:xfrm>
              <a:off x="9782826" y="2880986"/>
              <a:ext cx="1770661" cy="553998"/>
            </a:xfrm>
            <a:prstGeom prst="rect">
              <a:avLst/>
            </a:prstGeom>
            <a:noFill/>
          </p:spPr>
          <p:txBody>
            <a:bodyPr wrap="square" rtlCol="0">
              <a:spAutoFit/>
            </a:bodyPr>
            <a:lstStyle/>
            <a:p>
              <a:r>
                <a:rPr lang="en-US" dirty="0"/>
                <a:t> G</a:t>
              </a:r>
              <a:r>
                <a:rPr lang="en-US" baseline="30000" dirty="0"/>
                <a:t>1    </a:t>
              </a:r>
              <a:r>
                <a:rPr lang="en-US" dirty="0"/>
                <a:t>G</a:t>
              </a:r>
              <a:r>
                <a:rPr lang="en-US" baseline="30000" dirty="0"/>
                <a:t>2     </a:t>
              </a:r>
              <a:r>
                <a:rPr lang="en-US" dirty="0"/>
                <a:t>G</a:t>
              </a:r>
              <a:r>
                <a:rPr lang="en-US" baseline="30000" dirty="0"/>
                <a:t>3    </a:t>
              </a:r>
              <a:r>
                <a:rPr lang="en-US" dirty="0"/>
                <a:t>G</a:t>
              </a:r>
              <a:r>
                <a:rPr lang="en-US" baseline="30000" dirty="0"/>
                <a:t>4</a:t>
              </a:r>
            </a:p>
            <a:p>
              <a:endParaRPr lang="en-US" baseline="30000" dirty="0"/>
            </a:p>
          </p:txBody>
        </p:sp>
      </p:grpSp>
    </p:spTree>
    <p:extLst>
      <p:ext uri="{BB962C8B-B14F-4D97-AF65-F5344CB8AC3E}">
        <p14:creationId xmlns:p14="http://schemas.microsoft.com/office/powerpoint/2010/main" val="102386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4820-7BB2-298D-CCF3-5608BA6B53D5}"/>
              </a:ext>
            </a:extLst>
          </p:cNvPr>
          <p:cNvSpPr>
            <a:spLocks noGrp="1"/>
          </p:cNvSpPr>
          <p:nvPr>
            <p:ph type="title"/>
          </p:nvPr>
        </p:nvSpPr>
        <p:spPr/>
        <p:txBody>
          <a:bodyPr/>
          <a:lstStyle/>
          <a:p>
            <a:r>
              <a:rPr lang="en-US" b="1" dirty="0"/>
              <a:t>6.6 Matrix multiplication and graph powers </a:t>
            </a:r>
            <a:endParaRPr lang="en-US" dirty="0"/>
          </a:p>
        </p:txBody>
      </p:sp>
      <p:sp>
        <p:nvSpPr>
          <p:cNvPr id="3" name="Content Placeholder 2">
            <a:extLst>
              <a:ext uri="{FF2B5EF4-FFF2-40B4-BE49-F238E27FC236}">
                <a16:creationId xmlns:a16="http://schemas.microsoft.com/office/drawing/2014/main" id="{9ECF9E62-8E28-5904-F7C8-865188A512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1732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373C-D657-314E-7943-E0BC617A5921}"/>
              </a:ext>
            </a:extLst>
          </p:cNvPr>
          <p:cNvSpPr>
            <a:spLocks noGrp="1"/>
          </p:cNvSpPr>
          <p:nvPr>
            <p:ph type="title"/>
          </p:nvPr>
        </p:nvSpPr>
        <p:spPr/>
        <p:txBody>
          <a:bodyPr/>
          <a:lstStyle/>
          <a:p>
            <a:r>
              <a:rPr lang="en-US" dirty="0"/>
              <a:t>Dot Product</a:t>
            </a:r>
          </a:p>
        </p:txBody>
      </p:sp>
      <p:sp>
        <p:nvSpPr>
          <p:cNvPr id="3" name="Content Placeholder 2">
            <a:extLst>
              <a:ext uri="{FF2B5EF4-FFF2-40B4-BE49-F238E27FC236}">
                <a16:creationId xmlns:a16="http://schemas.microsoft.com/office/drawing/2014/main" id="{3D7701CC-BE38-6D38-4E73-CFF7B8BFA405}"/>
              </a:ext>
            </a:extLst>
          </p:cNvPr>
          <p:cNvSpPr>
            <a:spLocks noGrp="1"/>
          </p:cNvSpPr>
          <p:nvPr>
            <p:ph idx="1"/>
          </p:nvPr>
        </p:nvSpPr>
        <p:spPr/>
        <p:txBody>
          <a:bodyPr/>
          <a:lstStyle/>
          <a:p>
            <a:r>
              <a:rPr lang="en-US" dirty="0"/>
              <a:t>An n × m matrix over a set S is an array of elements from S with n rows and m columns. </a:t>
            </a:r>
          </a:p>
          <a:p>
            <a:r>
              <a:rPr lang="en-US" dirty="0"/>
              <a:t>Each element in a matrix is called an </a:t>
            </a:r>
            <a:r>
              <a:rPr lang="en-US" b="1" dirty="0"/>
              <a:t>entry</a:t>
            </a:r>
            <a:r>
              <a:rPr lang="en-US" dirty="0"/>
              <a:t>. </a:t>
            </a:r>
          </a:p>
          <a:p>
            <a:r>
              <a:rPr lang="en-US" dirty="0"/>
              <a:t>The entry in row </a:t>
            </a:r>
            <a:r>
              <a:rPr lang="en-US" dirty="0" err="1"/>
              <a:t>i</a:t>
            </a:r>
            <a:r>
              <a:rPr lang="en-US" dirty="0"/>
              <a:t> and column j of matrix A is denoted by </a:t>
            </a:r>
            <a:r>
              <a:rPr lang="en-US" dirty="0" err="1"/>
              <a:t>A</a:t>
            </a:r>
            <a:r>
              <a:rPr lang="en-US" baseline="-25000" dirty="0" err="1"/>
              <a:t>i,j</a:t>
            </a:r>
            <a:r>
              <a:rPr lang="en-US" dirty="0"/>
              <a:t>. </a:t>
            </a:r>
          </a:p>
          <a:p>
            <a:r>
              <a:rPr lang="en-US" dirty="0"/>
              <a:t>A matrix is called a </a:t>
            </a:r>
            <a:r>
              <a:rPr lang="en-US" b="1" dirty="0"/>
              <a:t>square matrix </a:t>
            </a:r>
            <a:r>
              <a:rPr lang="en-US" dirty="0"/>
              <a:t>if the number of rows is equal to the number of columns. </a:t>
            </a:r>
          </a:p>
        </p:txBody>
      </p:sp>
      <p:pic>
        <p:nvPicPr>
          <p:cNvPr id="4" name="Picture 3">
            <a:extLst>
              <a:ext uri="{FF2B5EF4-FFF2-40B4-BE49-F238E27FC236}">
                <a16:creationId xmlns:a16="http://schemas.microsoft.com/office/drawing/2014/main" id="{1205023D-6B28-5579-0306-470E8E571756}"/>
              </a:ext>
            </a:extLst>
          </p:cNvPr>
          <p:cNvPicPr>
            <a:picLocks noChangeAspect="1"/>
          </p:cNvPicPr>
          <p:nvPr/>
        </p:nvPicPr>
        <p:blipFill>
          <a:blip r:embed="rId2"/>
          <a:stretch>
            <a:fillRect/>
          </a:stretch>
        </p:blipFill>
        <p:spPr>
          <a:xfrm>
            <a:off x="7592602" y="0"/>
            <a:ext cx="4599398" cy="1714508"/>
          </a:xfrm>
          <a:prstGeom prst="rect">
            <a:avLst/>
          </a:prstGeom>
        </p:spPr>
      </p:pic>
      <p:pic>
        <p:nvPicPr>
          <p:cNvPr id="5" name="Picture 4">
            <a:extLst>
              <a:ext uri="{FF2B5EF4-FFF2-40B4-BE49-F238E27FC236}">
                <a16:creationId xmlns:a16="http://schemas.microsoft.com/office/drawing/2014/main" id="{FD43E0FA-2601-F56A-A885-573E299DA77B}"/>
              </a:ext>
            </a:extLst>
          </p:cNvPr>
          <p:cNvPicPr>
            <a:picLocks noChangeAspect="1"/>
          </p:cNvPicPr>
          <p:nvPr/>
        </p:nvPicPr>
        <p:blipFill>
          <a:blip r:embed="rId3"/>
          <a:stretch>
            <a:fillRect/>
          </a:stretch>
        </p:blipFill>
        <p:spPr>
          <a:xfrm>
            <a:off x="497013" y="4810232"/>
            <a:ext cx="4191000" cy="1943100"/>
          </a:xfrm>
          <a:prstGeom prst="rect">
            <a:avLst/>
          </a:prstGeom>
        </p:spPr>
      </p:pic>
    </p:spTree>
    <p:extLst>
      <p:ext uri="{BB962C8B-B14F-4D97-AF65-F5344CB8AC3E}">
        <p14:creationId xmlns:p14="http://schemas.microsoft.com/office/powerpoint/2010/main" val="254173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1FA-CC6F-417D-BBDA-7539629F12DA}"/>
              </a:ext>
            </a:extLst>
          </p:cNvPr>
          <p:cNvSpPr>
            <a:spLocks noGrp="1"/>
          </p:cNvSpPr>
          <p:nvPr>
            <p:ph type="title"/>
          </p:nvPr>
        </p:nvSpPr>
        <p:spPr/>
        <p:txBody>
          <a:bodyPr/>
          <a:lstStyle/>
          <a:p>
            <a:r>
              <a:rPr lang="en-US" dirty="0"/>
              <a:t>Dot Product</a:t>
            </a:r>
          </a:p>
        </p:txBody>
      </p:sp>
      <p:sp>
        <p:nvSpPr>
          <p:cNvPr id="3" name="Content Placeholder 2">
            <a:extLst>
              <a:ext uri="{FF2B5EF4-FFF2-40B4-BE49-F238E27FC236}">
                <a16:creationId xmlns:a16="http://schemas.microsoft.com/office/drawing/2014/main" id="{AABBD951-F875-2472-C96D-F109280DB06C}"/>
              </a:ext>
            </a:extLst>
          </p:cNvPr>
          <p:cNvSpPr>
            <a:spLocks noGrp="1"/>
          </p:cNvSpPr>
          <p:nvPr>
            <p:ph idx="1"/>
          </p:nvPr>
        </p:nvSpPr>
        <p:spPr/>
        <p:txBody>
          <a:bodyPr/>
          <a:lstStyle/>
          <a:p>
            <a:r>
              <a:rPr lang="en-US" dirty="0"/>
              <a:t>A Boolean matrix is a matrix whose entries are from the set </a:t>
            </a:r>
            <a:r>
              <a:rPr lang="en-US" dirty="0">
                <a:effectLst/>
              </a:rPr>
              <a:t>{0, 1}.</a:t>
            </a:r>
          </a:p>
          <a:p>
            <a:endParaRPr lang="en-US" dirty="0"/>
          </a:p>
          <a:p>
            <a:r>
              <a:rPr lang="en-US" dirty="0"/>
              <a:t>If A and B are n × n matrices, the </a:t>
            </a:r>
            <a:r>
              <a:rPr lang="en-US" b="1" dirty="0"/>
              <a:t>dot product </a:t>
            </a:r>
            <a:r>
              <a:rPr lang="en-US" dirty="0"/>
              <a:t>of row </a:t>
            </a:r>
            <a:r>
              <a:rPr lang="en-US" dirty="0" err="1"/>
              <a:t>i</a:t>
            </a:r>
            <a:r>
              <a:rPr lang="en-US" dirty="0"/>
              <a:t> of A and column j of B is the sum of the product of each entry in row </a:t>
            </a:r>
            <a:r>
              <a:rPr lang="en-US" dirty="0" err="1"/>
              <a:t>i</a:t>
            </a:r>
            <a:r>
              <a:rPr lang="en-US" dirty="0"/>
              <a:t> from A with the corresponding entry in column j from B: </a:t>
            </a:r>
          </a:p>
        </p:txBody>
      </p:sp>
      <p:pic>
        <p:nvPicPr>
          <p:cNvPr id="4" name="Picture 3">
            <a:extLst>
              <a:ext uri="{FF2B5EF4-FFF2-40B4-BE49-F238E27FC236}">
                <a16:creationId xmlns:a16="http://schemas.microsoft.com/office/drawing/2014/main" id="{61BE11EC-6C1E-05C8-6B89-E4096CC781E7}"/>
              </a:ext>
            </a:extLst>
          </p:cNvPr>
          <p:cNvPicPr>
            <a:picLocks noChangeAspect="1"/>
          </p:cNvPicPr>
          <p:nvPr/>
        </p:nvPicPr>
        <p:blipFill>
          <a:blip r:embed="rId2"/>
          <a:stretch>
            <a:fillRect/>
          </a:stretch>
        </p:blipFill>
        <p:spPr>
          <a:xfrm>
            <a:off x="4019550" y="4097249"/>
            <a:ext cx="4152900" cy="533400"/>
          </a:xfrm>
          <a:prstGeom prst="rect">
            <a:avLst/>
          </a:prstGeom>
        </p:spPr>
      </p:pic>
      <p:pic>
        <p:nvPicPr>
          <p:cNvPr id="5" name="Picture 4">
            <a:extLst>
              <a:ext uri="{FF2B5EF4-FFF2-40B4-BE49-F238E27FC236}">
                <a16:creationId xmlns:a16="http://schemas.microsoft.com/office/drawing/2014/main" id="{7D6B13BF-5ABF-3BCF-3E9B-A74DDEB2E9ED}"/>
              </a:ext>
            </a:extLst>
          </p:cNvPr>
          <p:cNvPicPr>
            <a:picLocks noChangeAspect="1"/>
          </p:cNvPicPr>
          <p:nvPr/>
        </p:nvPicPr>
        <p:blipFill>
          <a:blip r:embed="rId3"/>
          <a:stretch>
            <a:fillRect/>
          </a:stretch>
        </p:blipFill>
        <p:spPr>
          <a:xfrm>
            <a:off x="4330700" y="4873404"/>
            <a:ext cx="3530600" cy="1619471"/>
          </a:xfrm>
          <a:prstGeom prst="rect">
            <a:avLst/>
          </a:prstGeom>
        </p:spPr>
      </p:pic>
    </p:spTree>
    <p:extLst>
      <p:ext uri="{BB962C8B-B14F-4D97-AF65-F5344CB8AC3E}">
        <p14:creationId xmlns:p14="http://schemas.microsoft.com/office/powerpoint/2010/main" val="385134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19EE-808D-69B9-B216-2EA27D89E751}"/>
              </a:ext>
            </a:extLst>
          </p:cNvPr>
          <p:cNvSpPr>
            <a:spLocks noGrp="1"/>
          </p:cNvSpPr>
          <p:nvPr>
            <p:ph type="title"/>
          </p:nvPr>
        </p:nvSpPr>
        <p:spPr/>
        <p:txBody>
          <a:bodyPr/>
          <a:lstStyle/>
          <a:p>
            <a:r>
              <a:rPr lang="en-US" b="1" dirty="0"/>
              <a:t>matrix product</a:t>
            </a:r>
            <a:endParaRPr lang="en-US" dirty="0"/>
          </a:p>
        </p:txBody>
      </p:sp>
      <p:sp>
        <p:nvSpPr>
          <p:cNvPr id="3" name="Content Placeholder 2">
            <a:extLst>
              <a:ext uri="{FF2B5EF4-FFF2-40B4-BE49-F238E27FC236}">
                <a16:creationId xmlns:a16="http://schemas.microsoft.com/office/drawing/2014/main" id="{A18907D3-FE41-6182-0BE3-947D5BC71564}"/>
              </a:ext>
            </a:extLst>
          </p:cNvPr>
          <p:cNvSpPr>
            <a:spLocks noGrp="1"/>
          </p:cNvSpPr>
          <p:nvPr>
            <p:ph idx="1"/>
          </p:nvPr>
        </p:nvSpPr>
        <p:spPr/>
        <p:txBody>
          <a:bodyPr/>
          <a:lstStyle/>
          <a:p>
            <a:r>
              <a:rPr lang="en-US" dirty="0"/>
              <a:t>If A and B are n × n matrices over the integers, then the </a:t>
            </a:r>
            <a:r>
              <a:rPr lang="en-US" b="1" dirty="0"/>
              <a:t>matrix product </a:t>
            </a:r>
            <a:r>
              <a:rPr lang="en-US" dirty="0"/>
              <a:t>of A and B, denoted AB or A·B, is another </a:t>
            </a:r>
            <a:r>
              <a:rPr lang="en-US" dirty="0">
                <a:effectLst/>
              </a:rPr>
              <a:t>n × n</a:t>
            </a:r>
            <a:r>
              <a:rPr lang="en-US" dirty="0"/>
              <a:t> matrix such that (AB)</a:t>
            </a:r>
            <a:r>
              <a:rPr lang="en-US" baseline="-25000" dirty="0" err="1"/>
              <a:t>i,j</a:t>
            </a:r>
            <a:r>
              <a:rPr lang="en-US" dirty="0"/>
              <a:t> is the result of taking the dot product of row </a:t>
            </a:r>
            <a:r>
              <a:rPr lang="en-US" dirty="0" err="1"/>
              <a:t>i</a:t>
            </a:r>
            <a:r>
              <a:rPr lang="en-US" dirty="0"/>
              <a:t> of matrix A and column j of matrix B</a:t>
            </a:r>
          </a:p>
        </p:txBody>
      </p:sp>
      <p:pic>
        <p:nvPicPr>
          <p:cNvPr id="4" name="Picture 3">
            <a:extLst>
              <a:ext uri="{FF2B5EF4-FFF2-40B4-BE49-F238E27FC236}">
                <a16:creationId xmlns:a16="http://schemas.microsoft.com/office/drawing/2014/main" id="{B4B59B71-A6AF-0E18-44D7-3325662697FA}"/>
              </a:ext>
            </a:extLst>
          </p:cNvPr>
          <p:cNvPicPr>
            <a:picLocks noChangeAspect="1"/>
          </p:cNvPicPr>
          <p:nvPr/>
        </p:nvPicPr>
        <p:blipFill>
          <a:blip r:embed="rId2"/>
          <a:stretch>
            <a:fillRect/>
          </a:stretch>
        </p:blipFill>
        <p:spPr>
          <a:xfrm>
            <a:off x="3537662" y="4129299"/>
            <a:ext cx="4787900" cy="1549400"/>
          </a:xfrm>
          <a:prstGeom prst="rect">
            <a:avLst/>
          </a:prstGeom>
        </p:spPr>
      </p:pic>
      <p:sp>
        <p:nvSpPr>
          <p:cNvPr id="5" name="TextBox 4">
            <a:extLst>
              <a:ext uri="{FF2B5EF4-FFF2-40B4-BE49-F238E27FC236}">
                <a16:creationId xmlns:a16="http://schemas.microsoft.com/office/drawing/2014/main" id="{0D4830BF-3687-82A6-7A96-D251DF54E5D5}"/>
              </a:ext>
            </a:extLst>
          </p:cNvPr>
          <p:cNvSpPr txBox="1"/>
          <p:nvPr/>
        </p:nvSpPr>
        <p:spPr>
          <a:xfrm>
            <a:off x="3178067" y="4099389"/>
            <a:ext cx="719191" cy="923330"/>
          </a:xfrm>
          <a:prstGeom prst="rect">
            <a:avLst/>
          </a:prstGeom>
          <a:noFill/>
        </p:spPr>
        <p:txBody>
          <a:bodyPr wrap="square" rtlCol="0">
            <a:spAutoFit/>
          </a:bodyPr>
          <a:lstStyle/>
          <a:p>
            <a:r>
              <a:rPr lang="en-US" dirty="0"/>
              <a:t>1</a:t>
            </a:r>
          </a:p>
          <a:p>
            <a:r>
              <a:rPr lang="en-US" dirty="0"/>
              <a:t>2</a:t>
            </a:r>
          </a:p>
          <a:p>
            <a:r>
              <a:rPr lang="en-US" dirty="0"/>
              <a:t>3</a:t>
            </a:r>
          </a:p>
        </p:txBody>
      </p:sp>
      <p:sp>
        <p:nvSpPr>
          <p:cNvPr id="6" name="TextBox 5">
            <a:extLst>
              <a:ext uri="{FF2B5EF4-FFF2-40B4-BE49-F238E27FC236}">
                <a16:creationId xmlns:a16="http://schemas.microsoft.com/office/drawing/2014/main" id="{C3832DEC-5776-A01F-623E-072DB3545B6F}"/>
              </a:ext>
            </a:extLst>
          </p:cNvPr>
          <p:cNvSpPr txBox="1"/>
          <p:nvPr/>
        </p:nvSpPr>
        <p:spPr>
          <a:xfrm>
            <a:off x="5595603" y="3759967"/>
            <a:ext cx="671979" cy="369332"/>
          </a:xfrm>
          <a:prstGeom prst="rect">
            <a:avLst/>
          </a:prstGeom>
          <a:noFill/>
        </p:spPr>
        <p:txBody>
          <a:bodyPr wrap="none" rtlCol="0">
            <a:spAutoFit/>
          </a:bodyPr>
          <a:lstStyle/>
          <a:p>
            <a:r>
              <a:rPr lang="en-US" dirty="0"/>
              <a:t>A B C</a:t>
            </a:r>
          </a:p>
        </p:txBody>
      </p:sp>
      <p:sp>
        <p:nvSpPr>
          <p:cNvPr id="7" name="TextBox 6">
            <a:extLst>
              <a:ext uri="{FF2B5EF4-FFF2-40B4-BE49-F238E27FC236}">
                <a16:creationId xmlns:a16="http://schemas.microsoft.com/office/drawing/2014/main" id="{2D9DC4CD-1A26-B53D-EDC1-BF964EE9542A}"/>
              </a:ext>
            </a:extLst>
          </p:cNvPr>
          <p:cNvSpPr txBox="1"/>
          <p:nvPr/>
        </p:nvSpPr>
        <p:spPr>
          <a:xfrm>
            <a:off x="6810219" y="3759967"/>
            <a:ext cx="1835759" cy="369332"/>
          </a:xfrm>
          <a:prstGeom prst="rect">
            <a:avLst/>
          </a:prstGeom>
          <a:noFill/>
        </p:spPr>
        <p:txBody>
          <a:bodyPr wrap="none" rtlCol="0">
            <a:spAutoFit/>
          </a:bodyPr>
          <a:lstStyle/>
          <a:p>
            <a:r>
              <a:rPr lang="en-US" dirty="0"/>
              <a:t>(1, A) (1, B), (1, C)</a:t>
            </a:r>
          </a:p>
        </p:txBody>
      </p:sp>
    </p:spTree>
    <p:extLst>
      <p:ext uri="{BB962C8B-B14F-4D97-AF65-F5344CB8AC3E}">
        <p14:creationId xmlns:p14="http://schemas.microsoft.com/office/powerpoint/2010/main" val="3632689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12A9-A3AB-401D-D229-25F9BAFB11D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D9615540-D3F1-42AD-0964-43AB4083B0BC}"/>
              </a:ext>
            </a:extLst>
          </p:cNvPr>
          <p:cNvPicPr>
            <a:picLocks noChangeAspect="1"/>
          </p:cNvPicPr>
          <p:nvPr/>
        </p:nvPicPr>
        <p:blipFill>
          <a:blip r:embed="rId2"/>
          <a:stretch>
            <a:fillRect/>
          </a:stretch>
        </p:blipFill>
        <p:spPr>
          <a:xfrm>
            <a:off x="299787" y="1879600"/>
            <a:ext cx="4787900" cy="1549400"/>
          </a:xfrm>
          <a:prstGeom prst="rect">
            <a:avLst/>
          </a:prstGeom>
        </p:spPr>
      </p:pic>
      <p:sp>
        <p:nvSpPr>
          <p:cNvPr id="5" name="TextBox 4">
            <a:extLst>
              <a:ext uri="{FF2B5EF4-FFF2-40B4-BE49-F238E27FC236}">
                <a16:creationId xmlns:a16="http://schemas.microsoft.com/office/drawing/2014/main" id="{EE56CE12-879B-FF63-3742-A3C86E910530}"/>
              </a:ext>
            </a:extLst>
          </p:cNvPr>
          <p:cNvSpPr txBox="1"/>
          <p:nvPr/>
        </p:nvSpPr>
        <p:spPr>
          <a:xfrm>
            <a:off x="838200" y="3617912"/>
            <a:ext cx="617477" cy="1477328"/>
          </a:xfrm>
          <a:prstGeom prst="rect">
            <a:avLst/>
          </a:prstGeom>
          <a:noFill/>
        </p:spPr>
        <p:txBody>
          <a:bodyPr wrap="none" rtlCol="0">
            <a:spAutoFit/>
          </a:bodyPr>
          <a:lstStyle/>
          <a:p>
            <a:r>
              <a:rPr lang="en-US" dirty="0"/>
              <a:t>(1,1)</a:t>
            </a:r>
          </a:p>
          <a:p>
            <a:r>
              <a:rPr lang="en-US" dirty="0"/>
              <a:t>(1,2)</a:t>
            </a:r>
          </a:p>
          <a:p>
            <a:r>
              <a:rPr lang="en-US" dirty="0"/>
              <a:t>(2,1)</a:t>
            </a:r>
          </a:p>
          <a:p>
            <a:r>
              <a:rPr lang="en-US" dirty="0"/>
              <a:t>(2,3)</a:t>
            </a:r>
          </a:p>
          <a:p>
            <a:r>
              <a:rPr lang="en-US" dirty="0"/>
              <a:t>(3,2)</a:t>
            </a:r>
          </a:p>
        </p:txBody>
      </p:sp>
      <p:sp>
        <p:nvSpPr>
          <p:cNvPr id="6" name="TextBox 5">
            <a:extLst>
              <a:ext uri="{FF2B5EF4-FFF2-40B4-BE49-F238E27FC236}">
                <a16:creationId xmlns:a16="http://schemas.microsoft.com/office/drawing/2014/main" id="{5AE5F0F8-8C46-9C56-9A9D-CFF7B9E5EA06}"/>
              </a:ext>
            </a:extLst>
          </p:cNvPr>
          <p:cNvSpPr txBox="1"/>
          <p:nvPr/>
        </p:nvSpPr>
        <p:spPr>
          <a:xfrm>
            <a:off x="2384998" y="3617912"/>
            <a:ext cx="617477" cy="1477328"/>
          </a:xfrm>
          <a:prstGeom prst="rect">
            <a:avLst/>
          </a:prstGeom>
          <a:noFill/>
        </p:spPr>
        <p:txBody>
          <a:bodyPr wrap="none" rtlCol="0">
            <a:spAutoFit/>
          </a:bodyPr>
          <a:lstStyle/>
          <a:p>
            <a:r>
              <a:rPr lang="en-US" dirty="0"/>
              <a:t>(1,1)</a:t>
            </a:r>
          </a:p>
          <a:p>
            <a:r>
              <a:rPr lang="en-US" dirty="0"/>
              <a:t>(1,3)</a:t>
            </a:r>
          </a:p>
          <a:p>
            <a:r>
              <a:rPr lang="en-US" dirty="0"/>
              <a:t>(2,3)</a:t>
            </a:r>
          </a:p>
          <a:p>
            <a:r>
              <a:rPr lang="en-US" dirty="0"/>
              <a:t>(3,1)</a:t>
            </a:r>
          </a:p>
          <a:p>
            <a:r>
              <a:rPr lang="en-US" dirty="0"/>
              <a:t>(3,2)</a:t>
            </a:r>
          </a:p>
        </p:txBody>
      </p:sp>
      <p:sp>
        <p:nvSpPr>
          <p:cNvPr id="7" name="TextBox 6">
            <a:extLst>
              <a:ext uri="{FF2B5EF4-FFF2-40B4-BE49-F238E27FC236}">
                <a16:creationId xmlns:a16="http://schemas.microsoft.com/office/drawing/2014/main" id="{97F4C688-A710-C14D-412C-8A8237202084}"/>
              </a:ext>
            </a:extLst>
          </p:cNvPr>
          <p:cNvSpPr txBox="1"/>
          <p:nvPr/>
        </p:nvSpPr>
        <p:spPr>
          <a:xfrm>
            <a:off x="3931796" y="3617912"/>
            <a:ext cx="617477" cy="1754326"/>
          </a:xfrm>
          <a:prstGeom prst="rect">
            <a:avLst/>
          </a:prstGeom>
          <a:noFill/>
        </p:spPr>
        <p:txBody>
          <a:bodyPr wrap="none" rtlCol="0">
            <a:spAutoFit/>
          </a:bodyPr>
          <a:lstStyle/>
          <a:p>
            <a:r>
              <a:rPr lang="en-US" dirty="0"/>
              <a:t>(1,1)</a:t>
            </a:r>
          </a:p>
          <a:p>
            <a:r>
              <a:rPr lang="en-US" dirty="0"/>
              <a:t>(1,3)</a:t>
            </a:r>
          </a:p>
          <a:p>
            <a:r>
              <a:rPr lang="en-US" dirty="0"/>
              <a:t>(2,1)</a:t>
            </a:r>
          </a:p>
          <a:p>
            <a:r>
              <a:rPr lang="en-US" dirty="0"/>
              <a:t>(2,2)</a:t>
            </a:r>
          </a:p>
          <a:p>
            <a:r>
              <a:rPr lang="en-US" dirty="0"/>
              <a:t>(2,3)</a:t>
            </a:r>
          </a:p>
          <a:p>
            <a:r>
              <a:rPr lang="en-US" dirty="0"/>
              <a:t>(3,3)</a:t>
            </a:r>
          </a:p>
        </p:txBody>
      </p:sp>
      <p:grpSp>
        <p:nvGrpSpPr>
          <p:cNvPr id="16" name="Group 15">
            <a:extLst>
              <a:ext uri="{FF2B5EF4-FFF2-40B4-BE49-F238E27FC236}">
                <a16:creationId xmlns:a16="http://schemas.microsoft.com/office/drawing/2014/main" id="{8BC62A7A-02EA-FE18-D003-9B28C1D64D36}"/>
              </a:ext>
            </a:extLst>
          </p:cNvPr>
          <p:cNvGrpSpPr/>
          <p:nvPr/>
        </p:nvGrpSpPr>
        <p:grpSpPr>
          <a:xfrm>
            <a:off x="6460761" y="2053652"/>
            <a:ext cx="1266667" cy="1161738"/>
            <a:chOff x="6460761" y="2053652"/>
            <a:chExt cx="1266667" cy="1161738"/>
          </a:xfrm>
        </p:grpSpPr>
        <p:sp>
          <p:nvSpPr>
            <p:cNvPr id="8" name="Oval 7">
              <a:extLst>
                <a:ext uri="{FF2B5EF4-FFF2-40B4-BE49-F238E27FC236}">
                  <a16:creationId xmlns:a16="http://schemas.microsoft.com/office/drawing/2014/main" id="{A537DE72-B309-EA89-0399-F60E46EB82EE}"/>
                </a:ext>
              </a:extLst>
            </p:cNvPr>
            <p:cNvSpPr/>
            <p:nvPr/>
          </p:nvSpPr>
          <p:spPr>
            <a:xfrm>
              <a:off x="6460761" y="2053652"/>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a:extLst>
                <a:ext uri="{FF2B5EF4-FFF2-40B4-BE49-F238E27FC236}">
                  <a16:creationId xmlns:a16="http://schemas.microsoft.com/office/drawing/2014/main" id="{2246D8A1-207F-0EE8-F5E4-956746043D23}"/>
                </a:ext>
              </a:extLst>
            </p:cNvPr>
            <p:cNvSpPr/>
            <p:nvPr/>
          </p:nvSpPr>
          <p:spPr>
            <a:xfrm>
              <a:off x="7302707" y="2071142"/>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a:extLst>
                <a:ext uri="{FF2B5EF4-FFF2-40B4-BE49-F238E27FC236}">
                  <a16:creationId xmlns:a16="http://schemas.microsoft.com/office/drawing/2014/main" id="{E063628B-FE2D-C983-FE84-065EEEE79F88}"/>
                </a:ext>
              </a:extLst>
            </p:cNvPr>
            <p:cNvSpPr/>
            <p:nvPr/>
          </p:nvSpPr>
          <p:spPr>
            <a:xfrm>
              <a:off x="6480748" y="2733205"/>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Oval 10">
              <a:extLst>
                <a:ext uri="{FF2B5EF4-FFF2-40B4-BE49-F238E27FC236}">
                  <a16:creationId xmlns:a16="http://schemas.microsoft.com/office/drawing/2014/main" id="{4E802D5E-3886-D49F-3EDE-ADD5F722F549}"/>
                </a:ext>
              </a:extLst>
            </p:cNvPr>
            <p:cNvSpPr/>
            <p:nvPr/>
          </p:nvSpPr>
          <p:spPr>
            <a:xfrm>
              <a:off x="7352674" y="2840635"/>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pSp>
        <p:nvGrpSpPr>
          <p:cNvPr id="17" name="Group 16">
            <a:extLst>
              <a:ext uri="{FF2B5EF4-FFF2-40B4-BE49-F238E27FC236}">
                <a16:creationId xmlns:a16="http://schemas.microsoft.com/office/drawing/2014/main" id="{BD5E07FE-927E-6DDA-F623-041BDA5C29AD}"/>
              </a:ext>
            </a:extLst>
          </p:cNvPr>
          <p:cNvGrpSpPr/>
          <p:nvPr/>
        </p:nvGrpSpPr>
        <p:grpSpPr>
          <a:xfrm>
            <a:off x="9173668" y="2988324"/>
            <a:ext cx="1266667" cy="1161738"/>
            <a:chOff x="6460761" y="2053652"/>
            <a:chExt cx="1266667" cy="1161738"/>
          </a:xfrm>
        </p:grpSpPr>
        <p:sp>
          <p:nvSpPr>
            <p:cNvPr id="18" name="Oval 17">
              <a:extLst>
                <a:ext uri="{FF2B5EF4-FFF2-40B4-BE49-F238E27FC236}">
                  <a16:creationId xmlns:a16="http://schemas.microsoft.com/office/drawing/2014/main" id="{6C340427-6B75-3599-846B-668369B32E79}"/>
                </a:ext>
              </a:extLst>
            </p:cNvPr>
            <p:cNvSpPr/>
            <p:nvPr/>
          </p:nvSpPr>
          <p:spPr>
            <a:xfrm>
              <a:off x="6460761" y="2053652"/>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8D550161-4A3B-DB13-2266-D251A311D561}"/>
                </a:ext>
              </a:extLst>
            </p:cNvPr>
            <p:cNvSpPr/>
            <p:nvPr/>
          </p:nvSpPr>
          <p:spPr>
            <a:xfrm>
              <a:off x="7302707" y="2071142"/>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0" name="Oval 19">
              <a:extLst>
                <a:ext uri="{FF2B5EF4-FFF2-40B4-BE49-F238E27FC236}">
                  <a16:creationId xmlns:a16="http://schemas.microsoft.com/office/drawing/2014/main" id="{BAF21088-AA84-F655-D2D6-058401423674}"/>
                </a:ext>
              </a:extLst>
            </p:cNvPr>
            <p:cNvSpPr/>
            <p:nvPr/>
          </p:nvSpPr>
          <p:spPr>
            <a:xfrm>
              <a:off x="6480748" y="2733205"/>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Oval 20">
              <a:extLst>
                <a:ext uri="{FF2B5EF4-FFF2-40B4-BE49-F238E27FC236}">
                  <a16:creationId xmlns:a16="http://schemas.microsoft.com/office/drawing/2014/main" id="{0C90D23C-F676-83BC-D071-3BDEB3B2E42D}"/>
                </a:ext>
              </a:extLst>
            </p:cNvPr>
            <p:cNvSpPr/>
            <p:nvPr/>
          </p:nvSpPr>
          <p:spPr>
            <a:xfrm>
              <a:off x="7352674" y="2840635"/>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pSp>
        <p:nvGrpSpPr>
          <p:cNvPr id="22" name="Group 21">
            <a:extLst>
              <a:ext uri="{FF2B5EF4-FFF2-40B4-BE49-F238E27FC236}">
                <a16:creationId xmlns:a16="http://schemas.microsoft.com/office/drawing/2014/main" id="{64DDC744-6F8B-E734-8326-FCA5CDB8CE23}"/>
              </a:ext>
            </a:extLst>
          </p:cNvPr>
          <p:cNvGrpSpPr/>
          <p:nvPr/>
        </p:nvGrpSpPr>
        <p:grpSpPr>
          <a:xfrm>
            <a:off x="6570377" y="5295313"/>
            <a:ext cx="1266667" cy="1161738"/>
            <a:chOff x="6460761" y="2053652"/>
            <a:chExt cx="1266667" cy="1161738"/>
          </a:xfrm>
        </p:grpSpPr>
        <p:sp>
          <p:nvSpPr>
            <p:cNvPr id="23" name="Oval 22">
              <a:extLst>
                <a:ext uri="{FF2B5EF4-FFF2-40B4-BE49-F238E27FC236}">
                  <a16:creationId xmlns:a16="http://schemas.microsoft.com/office/drawing/2014/main" id="{5DAB2EDA-6047-2777-624B-298BA31582D3}"/>
                </a:ext>
              </a:extLst>
            </p:cNvPr>
            <p:cNvSpPr/>
            <p:nvPr/>
          </p:nvSpPr>
          <p:spPr>
            <a:xfrm>
              <a:off x="6460761" y="2053652"/>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BF66BFC6-6FBB-ADA5-4708-27EF9FAD344B}"/>
                </a:ext>
              </a:extLst>
            </p:cNvPr>
            <p:cNvSpPr/>
            <p:nvPr/>
          </p:nvSpPr>
          <p:spPr>
            <a:xfrm>
              <a:off x="7302707" y="2071142"/>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Oval 24">
              <a:extLst>
                <a:ext uri="{FF2B5EF4-FFF2-40B4-BE49-F238E27FC236}">
                  <a16:creationId xmlns:a16="http://schemas.microsoft.com/office/drawing/2014/main" id="{E1335F09-0E7D-082C-A083-26FCF6EEEB9F}"/>
                </a:ext>
              </a:extLst>
            </p:cNvPr>
            <p:cNvSpPr/>
            <p:nvPr/>
          </p:nvSpPr>
          <p:spPr>
            <a:xfrm>
              <a:off x="6480748" y="2733205"/>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Oval 25">
              <a:extLst>
                <a:ext uri="{FF2B5EF4-FFF2-40B4-BE49-F238E27FC236}">
                  <a16:creationId xmlns:a16="http://schemas.microsoft.com/office/drawing/2014/main" id="{AC741F97-3AA6-95F0-8931-2FB2101ADAC0}"/>
                </a:ext>
              </a:extLst>
            </p:cNvPr>
            <p:cNvSpPr/>
            <p:nvPr/>
          </p:nvSpPr>
          <p:spPr>
            <a:xfrm>
              <a:off x="7352674" y="2840635"/>
              <a:ext cx="374754" cy="3747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spTree>
    <p:extLst>
      <p:ext uri="{BB962C8B-B14F-4D97-AF65-F5344CB8AC3E}">
        <p14:creationId xmlns:p14="http://schemas.microsoft.com/office/powerpoint/2010/main" val="361422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CEB9-D597-C5CD-1823-A9381AE07C56}"/>
              </a:ext>
            </a:extLst>
          </p:cNvPr>
          <p:cNvSpPr>
            <a:spLocks noGrp="1"/>
          </p:cNvSpPr>
          <p:nvPr>
            <p:ph type="ctrTitle"/>
          </p:nvPr>
        </p:nvSpPr>
        <p:spPr/>
        <p:txBody>
          <a:bodyPr/>
          <a:lstStyle/>
          <a:p>
            <a:r>
              <a:rPr lang="en-US" dirty="0"/>
              <a:t>CSE 280 Discrete </a:t>
            </a:r>
            <a:r>
              <a:rPr lang="en-US" dirty="0" err="1"/>
              <a:t>Mathmatics</a:t>
            </a:r>
            <a:endParaRPr lang="en-US" dirty="0"/>
          </a:p>
        </p:txBody>
      </p:sp>
      <p:sp>
        <p:nvSpPr>
          <p:cNvPr id="3" name="Subtitle 2">
            <a:extLst>
              <a:ext uri="{FF2B5EF4-FFF2-40B4-BE49-F238E27FC236}">
                <a16:creationId xmlns:a16="http://schemas.microsoft.com/office/drawing/2014/main" id="{18DB3707-AE06-C63B-63FF-99529DAB7446}"/>
              </a:ext>
            </a:extLst>
          </p:cNvPr>
          <p:cNvSpPr>
            <a:spLocks noGrp="1"/>
          </p:cNvSpPr>
          <p:nvPr>
            <p:ph type="subTitle" idx="1"/>
          </p:nvPr>
        </p:nvSpPr>
        <p:spPr>
          <a:xfrm>
            <a:off x="1524000" y="3602038"/>
            <a:ext cx="9144000" cy="2295328"/>
          </a:xfrm>
        </p:spPr>
        <p:txBody>
          <a:bodyPr>
            <a:normAutofit fontScale="77500" lnSpcReduction="20000"/>
          </a:bodyPr>
          <a:lstStyle/>
          <a:p>
            <a:r>
              <a:rPr lang="en-US" dirty="0"/>
              <a:t>W. Clements</a:t>
            </a:r>
          </a:p>
          <a:p>
            <a:r>
              <a:rPr lang="en-US" dirty="0"/>
              <a:t>Week 05</a:t>
            </a:r>
          </a:p>
          <a:p>
            <a:r>
              <a:rPr lang="en-US" dirty="0"/>
              <a:t>Day 1: Relations 		6.1-6.3</a:t>
            </a:r>
          </a:p>
          <a:p>
            <a:r>
              <a:rPr lang="en-US" dirty="0"/>
              <a:t>Day 2: More relations	6.4- 6.6</a:t>
            </a:r>
          </a:p>
          <a:p>
            <a:r>
              <a:rPr lang="en-US" dirty="0"/>
              <a:t>Day 3: Equivalent Relations &amp; DB	6.9-6.10, Activity</a:t>
            </a:r>
          </a:p>
          <a:p>
            <a:endParaRPr lang="en-US" dirty="0"/>
          </a:p>
          <a:p>
            <a:r>
              <a:rPr lang="en-US" dirty="0"/>
              <a:t>Take Home Quiz : 50 questions, no time limit</a:t>
            </a:r>
          </a:p>
        </p:txBody>
      </p:sp>
    </p:spTree>
    <p:extLst>
      <p:ext uri="{BB962C8B-B14F-4D97-AF65-F5344CB8AC3E}">
        <p14:creationId xmlns:p14="http://schemas.microsoft.com/office/powerpoint/2010/main" val="2367480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C65A-41F0-A23A-353C-7AC990FAEB8A}"/>
              </a:ext>
            </a:extLst>
          </p:cNvPr>
          <p:cNvSpPr>
            <a:spLocks noGrp="1"/>
          </p:cNvSpPr>
          <p:nvPr>
            <p:ph type="title"/>
          </p:nvPr>
        </p:nvSpPr>
        <p:spPr/>
        <p:txBody>
          <a:bodyPr/>
          <a:lstStyle/>
          <a:p>
            <a:r>
              <a:rPr lang="en-US" dirty="0"/>
              <a:t>power of a matrix</a:t>
            </a:r>
          </a:p>
        </p:txBody>
      </p:sp>
      <p:sp>
        <p:nvSpPr>
          <p:cNvPr id="3" name="Content Placeholder 2">
            <a:extLst>
              <a:ext uri="{FF2B5EF4-FFF2-40B4-BE49-F238E27FC236}">
                <a16:creationId xmlns:a16="http://schemas.microsoft.com/office/drawing/2014/main" id="{28286A89-654B-695D-60B1-5ABCCC158B07}"/>
              </a:ext>
            </a:extLst>
          </p:cNvPr>
          <p:cNvSpPr>
            <a:spLocks noGrp="1"/>
          </p:cNvSpPr>
          <p:nvPr>
            <p:ph idx="1"/>
          </p:nvPr>
        </p:nvSpPr>
        <p:spPr/>
        <p:txBody>
          <a:bodyPr/>
          <a:lstStyle/>
          <a:p>
            <a:r>
              <a:rPr lang="en-US" dirty="0"/>
              <a:t>Matrix multiplication is associative, meaning that if A, B, and C are all n × n matrices, then A(BC) = (AB)C. However, matrix multiplication is not commutative because there are matrices A and B for which AB ≠ BA. The k</a:t>
            </a:r>
            <a:r>
              <a:rPr lang="en-US" baseline="30000" dirty="0"/>
              <a:t>th</a:t>
            </a:r>
            <a:r>
              <a:rPr lang="en-US" dirty="0"/>
              <a:t> power of a matrix A is the product of k copies of A:</a:t>
            </a:r>
          </a:p>
        </p:txBody>
      </p:sp>
      <p:pic>
        <p:nvPicPr>
          <p:cNvPr id="4" name="Picture 3">
            <a:extLst>
              <a:ext uri="{FF2B5EF4-FFF2-40B4-BE49-F238E27FC236}">
                <a16:creationId xmlns:a16="http://schemas.microsoft.com/office/drawing/2014/main" id="{55CF19FE-DF45-A3C9-FF7C-70119E8269D8}"/>
              </a:ext>
            </a:extLst>
          </p:cNvPr>
          <p:cNvPicPr>
            <a:picLocks noChangeAspect="1"/>
          </p:cNvPicPr>
          <p:nvPr/>
        </p:nvPicPr>
        <p:blipFill>
          <a:blip r:embed="rId2"/>
          <a:stretch>
            <a:fillRect/>
          </a:stretch>
        </p:blipFill>
        <p:spPr>
          <a:xfrm>
            <a:off x="4836987" y="3659241"/>
            <a:ext cx="2209800" cy="977900"/>
          </a:xfrm>
          <a:prstGeom prst="rect">
            <a:avLst/>
          </a:prstGeom>
        </p:spPr>
      </p:pic>
      <p:pic>
        <p:nvPicPr>
          <p:cNvPr id="5" name="Picture 4">
            <a:extLst>
              <a:ext uri="{FF2B5EF4-FFF2-40B4-BE49-F238E27FC236}">
                <a16:creationId xmlns:a16="http://schemas.microsoft.com/office/drawing/2014/main" id="{695B5223-83DA-FD92-BF62-5B2D34139968}"/>
              </a:ext>
            </a:extLst>
          </p:cNvPr>
          <p:cNvPicPr>
            <a:picLocks noChangeAspect="1"/>
          </p:cNvPicPr>
          <p:nvPr/>
        </p:nvPicPr>
        <p:blipFill>
          <a:blip r:embed="rId3"/>
          <a:stretch>
            <a:fillRect/>
          </a:stretch>
        </p:blipFill>
        <p:spPr>
          <a:xfrm>
            <a:off x="3604018" y="4955765"/>
            <a:ext cx="5168900" cy="1270000"/>
          </a:xfrm>
          <a:prstGeom prst="rect">
            <a:avLst/>
          </a:prstGeom>
        </p:spPr>
      </p:pic>
    </p:spTree>
    <p:extLst>
      <p:ext uri="{BB962C8B-B14F-4D97-AF65-F5344CB8AC3E}">
        <p14:creationId xmlns:p14="http://schemas.microsoft.com/office/powerpoint/2010/main" val="1198891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73C4-370D-1AD2-58C5-6AAFFCBC40D1}"/>
              </a:ext>
            </a:extLst>
          </p:cNvPr>
          <p:cNvSpPr>
            <a:spLocks noGrp="1"/>
          </p:cNvSpPr>
          <p:nvPr>
            <p:ph type="title"/>
          </p:nvPr>
        </p:nvSpPr>
        <p:spPr/>
        <p:txBody>
          <a:bodyPr/>
          <a:lstStyle/>
          <a:p>
            <a:r>
              <a:rPr lang="en-US" dirty="0"/>
              <a:t>matrix sum</a:t>
            </a:r>
          </a:p>
        </p:txBody>
      </p:sp>
      <p:sp>
        <p:nvSpPr>
          <p:cNvPr id="3" name="Content Placeholder 2">
            <a:extLst>
              <a:ext uri="{FF2B5EF4-FFF2-40B4-BE49-F238E27FC236}">
                <a16:creationId xmlns:a16="http://schemas.microsoft.com/office/drawing/2014/main" id="{A25735E3-5500-7FFB-B7C8-587ED07173B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70D9E1-BF3A-3406-8D11-545321275EBA}"/>
              </a:ext>
            </a:extLst>
          </p:cNvPr>
          <p:cNvPicPr>
            <a:picLocks noChangeAspect="1"/>
          </p:cNvPicPr>
          <p:nvPr/>
        </p:nvPicPr>
        <p:blipFill>
          <a:blip r:embed="rId2"/>
          <a:stretch>
            <a:fillRect/>
          </a:stretch>
        </p:blipFill>
        <p:spPr>
          <a:xfrm>
            <a:off x="617306" y="1690688"/>
            <a:ext cx="7772400" cy="1975485"/>
          </a:xfrm>
          <a:prstGeom prst="rect">
            <a:avLst/>
          </a:prstGeom>
        </p:spPr>
      </p:pic>
      <p:pic>
        <p:nvPicPr>
          <p:cNvPr id="5" name="Picture 4">
            <a:extLst>
              <a:ext uri="{FF2B5EF4-FFF2-40B4-BE49-F238E27FC236}">
                <a16:creationId xmlns:a16="http://schemas.microsoft.com/office/drawing/2014/main" id="{A6B60E54-E184-DF71-1BD3-5A817C19F026}"/>
              </a:ext>
            </a:extLst>
          </p:cNvPr>
          <p:cNvPicPr>
            <a:picLocks noChangeAspect="1"/>
          </p:cNvPicPr>
          <p:nvPr/>
        </p:nvPicPr>
        <p:blipFill>
          <a:blip r:embed="rId3"/>
          <a:stretch>
            <a:fillRect/>
          </a:stretch>
        </p:blipFill>
        <p:spPr>
          <a:xfrm>
            <a:off x="3144748" y="3616072"/>
            <a:ext cx="6040349" cy="3025053"/>
          </a:xfrm>
          <a:prstGeom prst="rect">
            <a:avLst/>
          </a:prstGeom>
        </p:spPr>
      </p:pic>
    </p:spTree>
    <p:extLst>
      <p:ext uri="{BB962C8B-B14F-4D97-AF65-F5344CB8AC3E}">
        <p14:creationId xmlns:p14="http://schemas.microsoft.com/office/powerpoint/2010/main" val="2550919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0E90-CED1-D9CF-D204-2585CD242A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269B0A-5FC5-D5B1-E42D-7DCEDDEAB2C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22293AD-C255-9071-C752-0B98B98F3756}"/>
              </a:ext>
            </a:extLst>
          </p:cNvPr>
          <p:cNvPicPr>
            <a:picLocks noChangeAspect="1"/>
          </p:cNvPicPr>
          <p:nvPr/>
        </p:nvPicPr>
        <p:blipFill>
          <a:blip r:embed="rId2"/>
          <a:stretch>
            <a:fillRect/>
          </a:stretch>
        </p:blipFill>
        <p:spPr>
          <a:xfrm>
            <a:off x="2209800" y="1931132"/>
            <a:ext cx="7772400" cy="2995735"/>
          </a:xfrm>
          <a:prstGeom prst="rect">
            <a:avLst/>
          </a:prstGeom>
        </p:spPr>
      </p:pic>
      <p:sp>
        <p:nvSpPr>
          <p:cNvPr id="6" name="TextBox 5">
            <a:extLst>
              <a:ext uri="{FF2B5EF4-FFF2-40B4-BE49-F238E27FC236}">
                <a16:creationId xmlns:a16="http://schemas.microsoft.com/office/drawing/2014/main" id="{F1A648CA-C7CA-F8FD-18F8-23363308F8A4}"/>
              </a:ext>
            </a:extLst>
          </p:cNvPr>
          <p:cNvSpPr txBox="1"/>
          <p:nvPr/>
        </p:nvSpPr>
        <p:spPr>
          <a:xfrm>
            <a:off x="2668712" y="5061804"/>
            <a:ext cx="6097712" cy="923330"/>
          </a:xfrm>
          <a:prstGeom prst="rect">
            <a:avLst/>
          </a:prstGeom>
          <a:noFill/>
        </p:spPr>
        <p:txBody>
          <a:bodyPr wrap="square">
            <a:spAutoFit/>
          </a:bodyPr>
          <a:lstStyle/>
          <a:p>
            <a:r>
              <a:rPr lang="en-US" dirty="0"/>
              <a:t>a) {(1,2,3), (1,2,4), (1,3,4), (2,3,4)}</a:t>
            </a:r>
          </a:p>
          <a:p>
            <a:r>
              <a:rPr lang="en-US" dirty="0"/>
              <a:t>b) {(1,2,3), (1,3,2), (2,1,3), (2,3,1), (3,1,2), (3,2,1)}</a:t>
            </a:r>
          </a:p>
          <a:p>
            <a:r>
              <a:rPr lang="en-US" dirty="0"/>
              <a:t>c) {(1,2,3)}</a:t>
            </a:r>
          </a:p>
        </p:txBody>
      </p:sp>
    </p:spTree>
    <p:extLst>
      <p:ext uri="{BB962C8B-B14F-4D97-AF65-F5344CB8AC3E}">
        <p14:creationId xmlns:p14="http://schemas.microsoft.com/office/powerpoint/2010/main" val="164575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8407-BD7D-937D-F0AC-D4CC3519697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88EA91-5CEE-5ADB-1F7A-DDF29481B21F}"/>
                  </a:ext>
                </a:extLst>
              </p:cNvPr>
              <p:cNvSpPr>
                <a:spLocks noGrp="1"/>
              </p:cNvSpPr>
              <p:nvPr>
                <p:ph idx="1"/>
              </p:nvPr>
            </p:nvSpPr>
            <p:spPr/>
            <p:txBody>
              <a:bodyPr>
                <a:normAutofit/>
              </a:bodyPr>
              <a:lstStyle/>
              <a:p>
                <a:r>
                  <a:rPr lang="en-US" dirty="0"/>
                  <a:t>Set: In python, you have </a:t>
                </a:r>
                <a:r>
                  <a:rPr lang="en-US" dirty="0" err="1"/>
                  <a:t>ints</a:t>
                </a:r>
                <a:r>
                  <a:rPr lang="en-US" dirty="0"/>
                  <a:t>, floats, strings.</a:t>
                </a:r>
              </a:p>
              <a:p>
                <a:r>
                  <a:rPr lang="en-US" dirty="0"/>
                  <a:t>Relationship of numbers </a:t>
                </a:r>
              </a:p>
              <a:p>
                <a:endParaRPr lang="en-US" dirty="0"/>
              </a:p>
              <a:p>
                <a:endParaRPr lang="en-US" dirty="0"/>
              </a:p>
              <a:p>
                <a:endParaRPr lang="en-US" dirty="0"/>
              </a:p>
              <a:p>
                <a:r>
                  <a:rPr lang="en-US" dirty="0"/>
                  <a:t>Operations/Functions Relations?: </a:t>
                </a:r>
              </a:p>
              <a:p>
                <a:pPr lvl="1"/>
                <a:r>
                  <a:rPr lang="en-US" dirty="0"/>
                  <a:t>Sets		int{1,2,…} </a:t>
                </a:r>
                <a14:m>
                  <m:oMath xmlns:m="http://schemas.openxmlformats.org/officeDocument/2006/math">
                    <m:r>
                      <a:rPr lang="en-US" i="1" smtClean="0">
                        <a:latin typeface="Cambria Math" panose="02040503050406030204" pitchFamily="18" charset="0"/>
                      </a:rPr>
                      <m:t>∈</m:t>
                    </m:r>
                  </m:oMath>
                </a14:m>
                <a:r>
                  <a:rPr lang="en-US" dirty="0"/>
                  <a:t> float{1.0, 1.1}; strings?</a:t>
                </a:r>
              </a:p>
              <a:p>
                <a:pPr lvl="1"/>
                <a:r>
                  <a:rPr lang="en-US" dirty="0"/>
                  <a:t>Conversion	i.e. int-&gt;float, float-&gt;int, string-&gt;?</a:t>
                </a:r>
              </a:p>
              <a:p>
                <a:pPr lvl="1"/>
                <a:r>
                  <a:rPr lang="en-US" dirty="0"/>
                  <a:t>Arithmetic i.e. +, *, </a:t>
                </a:r>
              </a:p>
            </p:txBody>
          </p:sp>
        </mc:Choice>
        <mc:Fallback xmlns="">
          <p:sp>
            <p:nvSpPr>
              <p:cNvPr id="3" name="Content Placeholder 2">
                <a:extLst>
                  <a:ext uri="{FF2B5EF4-FFF2-40B4-BE49-F238E27FC236}">
                    <a16:creationId xmlns:a16="http://schemas.microsoft.com/office/drawing/2014/main" id="{D788EA91-5CEE-5ADB-1F7A-DDF29481B21F}"/>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D5DE301A-9DAD-768B-4C35-6AA9F627A293}"/>
              </a:ext>
            </a:extLst>
          </p:cNvPr>
          <p:cNvSpPr/>
          <p:nvPr/>
        </p:nvSpPr>
        <p:spPr>
          <a:xfrm>
            <a:off x="1654139" y="3092521"/>
            <a:ext cx="1089061" cy="8938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Ints</a:t>
            </a:r>
            <a:endParaRPr lang="en-US" dirty="0"/>
          </a:p>
        </p:txBody>
      </p:sp>
      <p:sp>
        <p:nvSpPr>
          <p:cNvPr id="5" name="Oval 4">
            <a:extLst>
              <a:ext uri="{FF2B5EF4-FFF2-40B4-BE49-F238E27FC236}">
                <a16:creationId xmlns:a16="http://schemas.microsoft.com/office/drawing/2014/main" id="{91E8388C-1864-1DFC-0B8D-91CE15E35D2B}"/>
              </a:ext>
            </a:extLst>
          </p:cNvPr>
          <p:cNvSpPr/>
          <p:nvPr/>
        </p:nvSpPr>
        <p:spPr>
          <a:xfrm>
            <a:off x="3520183" y="3107442"/>
            <a:ext cx="1089061" cy="8938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Floats</a:t>
            </a:r>
          </a:p>
        </p:txBody>
      </p:sp>
      <p:sp>
        <p:nvSpPr>
          <p:cNvPr id="6" name="Oval 5">
            <a:extLst>
              <a:ext uri="{FF2B5EF4-FFF2-40B4-BE49-F238E27FC236}">
                <a16:creationId xmlns:a16="http://schemas.microsoft.com/office/drawing/2014/main" id="{1586C01F-C754-F0DE-6DE5-9B91C2A8327D}"/>
              </a:ext>
            </a:extLst>
          </p:cNvPr>
          <p:cNvSpPr/>
          <p:nvPr/>
        </p:nvSpPr>
        <p:spPr>
          <a:xfrm>
            <a:off x="5386227" y="3107442"/>
            <a:ext cx="1174679" cy="8938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F549F3-B0D2-3D2D-C0E4-22EDEF8423B9}"/>
                  </a:ext>
                </a:extLst>
              </p:cNvPr>
              <p:cNvSpPr txBox="1"/>
              <p:nvPr/>
            </p:nvSpPr>
            <p:spPr>
              <a:xfrm>
                <a:off x="7397510" y="2610711"/>
                <a:ext cx="4543746" cy="369332"/>
              </a:xfrm>
              <a:prstGeom prst="rect">
                <a:avLst/>
              </a:prstGeom>
              <a:noFill/>
            </p:spPr>
            <p:txBody>
              <a:bodyPr wrap="square">
                <a:spAutoFit/>
              </a:bodyPr>
              <a:lstStyle/>
              <a:p>
                <a:r>
                  <a:rPr lang="en-US" dirty="0"/>
                  <a:t>Relation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rPr>
                      <m:t>𝑅</m:t>
                    </m:r>
                  </m:oMath>
                </a14:m>
                <a:r>
                  <a:rPr lang="en-US" dirty="0"/>
                  <a:t> ;</a:t>
                </a:r>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0" smtClean="0">
                        <a:latin typeface="Cambria Math" panose="02040503050406030204" pitchFamily="18" charset="0"/>
                      </a:rPr>
                      <m:t> →</m:t>
                    </m:r>
                  </m:oMath>
                </a14:m>
                <a:r>
                  <a:rPr lang="en-US" dirty="0"/>
                  <a:t>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rPr>
                      <m:t> </m:t>
                    </m:r>
                  </m:oMath>
                </a14:m>
                <a:endParaRPr lang="en-US" dirty="0"/>
              </a:p>
            </p:txBody>
          </p:sp>
        </mc:Choice>
        <mc:Fallback xmlns="">
          <p:sp>
            <p:nvSpPr>
              <p:cNvPr id="8" name="TextBox 7">
                <a:extLst>
                  <a:ext uri="{FF2B5EF4-FFF2-40B4-BE49-F238E27FC236}">
                    <a16:creationId xmlns:a16="http://schemas.microsoft.com/office/drawing/2014/main" id="{10F549F3-B0D2-3D2D-C0E4-22EDEF8423B9}"/>
                  </a:ext>
                </a:extLst>
              </p:cNvPr>
              <p:cNvSpPr txBox="1">
                <a:spLocks noRot="1" noChangeAspect="1" noMove="1" noResize="1" noEditPoints="1" noAdjustHandles="1" noChangeArrowheads="1" noChangeShapeType="1" noTextEdit="1"/>
              </p:cNvSpPr>
              <p:nvPr/>
            </p:nvSpPr>
            <p:spPr>
              <a:xfrm>
                <a:off x="7397510" y="2610711"/>
                <a:ext cx="4543746" cy="369332"/>
              </a:xfrm>
              <a:prstGeom prst="rect">
                <a:avLst/>
              </a:prstGeom>
              <a:blipFill>
                <a:blip r:embed="rId3"/>
                <a:stretch>
                  <a:fillRect l="-1114"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8F3007B-0AD7-99BB-D669-EF36BB93E25A}"/>
                  </a:ext>
                </a:extLst>
              </p:cNvPr>
              <p:cNvSpPr/>
              <p:nvPr/>
            </p:nvSpPr>
            <p:spPr>
              <a:xfrm>
                <a:off x="7148362" y="2980043"/>
                <a:ext cx="5043638" cy="14197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reflexive: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𝑥𝑅𝑥</m:t>
                    </m:r>
                  </m:oMath>
                </a14:m>
                <a:endParaRPr lang="en-US" dirty="0"/>
              </a:p>
              <a:p>
                <a:r>
                  <a:rPr lang="en-US" dirty="0"/>
                  <a:t>anti-reflexive: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𝑥𝑅𝑥</m:t>
                    </m:r>
                    <m:r>
                      <a:rPr lang="en-US" b="0" i="1" smtClean="0">
                        <a:latin typeface="Cambria Math" panose="02040503050406030204" pitchFamily="18" charset="0"/>
                      </a:rPr>
                      <m:t>)</m:t>
                    </m:r>
                  </m:oMath>
                </a14:m>
                <a:endParaRPr lang="en-US" dirty="0"/>
              </a:p>
              <a:p>
                <a:r>
                  <a:rPr lang="en-US" dirty="0"/>
                  <a:t>symmetric: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𝑎𝑅𝑏</m:t>
                    </m:r>
                    <m:r>
                      <a:rPr lang="en-US" b="0" i="1" smtClean="0">
                        <a:latin typeface="Cambria Math" panose="02040503050406030204" pitchFamily="18" charset="0"/>
                      </a:rPr>
                      <m:t> →</m:t>
                    </m:r>
                    <m:r>
                      <a:rPr lang="en-US" b="0" i="1" smtClean="0">
                        <a:latin typeface="Cambria Math" panose="02040503050406030204" pitchFamily="18" charset="0"/>
                      </a:rPr>
                      <m:t>𝑏𝑅𝑎</m:t>
                    </m:r>
                  </m:oMath>
                </a14:m>
                <a:endParaRPr lang="en-US" dirty="0"/>
              </a:p>
              <a:p>
                <a:r>
                  <a:rPr lang="en-US" dirty="0"/>
                  <a:t>anti-symmetric: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𝑎𝑅𝑏</m:t>
                    </m:r>
                    <m:r>
                      <a:rPr lang="en-US" b="0" i="1" smtClean="0">
                        <a:latin typeface="Cambria Math" panose="02040503050406030204" pitchFamily="18" charset="0"/>
                      </a:rPr>
                      <m:t>∧</m:t>
                    </m:r>
                    <m:r>
                      <a:rPr lang="en-US" b="0" i="1" smtClean="0">
                        <a:latin typeface="Cambria Math" panose="02040503050406030204" pitchFamily="18" charset="0"/>
                      </a:rPr>
                      <m:t>𝑏𝑅𝑎</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r>
                  <a:rPr lang="en-US" dirty="0"/>
                  <a:t>transitive: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𝑎𝑅𝑏</m:t>
                    </m:r>
                    <m:r>
                      <a:rPr lang="en-US" b="0" i="1" smtClean="0">
                        <a:latin typeface="Cambria Math" panose="02040503050406030204" pitchFamily="18" charset="0"/>
                      </a:rPr>
                      <m:t>∧</m:t>
                    </m:r>
                    <m:r>
                      <a:rPr lang="en-US" b="0" i="1" smtClean="0">
                        <a:latin typeface="Cambria Math" panose="02040503050406030204" pitchFamily="18" charset="0"/>
                      </a:rPr>
                      <m:t>𝑏𝑅𝑐</m:t>
                    </m:r>
                    <m:r>
                      <a:rPr lang="en-US" b="0" i="1" smtClean="0">
                        <a:latin typeface="Cambria Math" panose="02040503050406030204" pitchFamily="18" charset="0"/>
                      </a:rPr>
                      <m:t>→</m:t>
                    </m:r>
                    <m:r>
                      <a:rPr lang="en-US" b="0" i="1" smtClean="0">
                        <a:latin typeface="Cambria Math" panose="02040503050406030204" pitchFamily="18" charset="0"/>
                      </a:rPr>
                      <m:t>𝑎𝑅𝑐</m:t>
                    </m:r>
                  </m:oMath>
                </a14:m>
                <a:endParaRPr lang="en-US" dirty="0"/>
              </a:p>
            </p:txBody>
          </p:sp>
        </mc:Choice>
        <mc:Fallback xmlns="">
          <p:sp>
            <p:nvSpPr>
              <p:cNvPr id="11" name="Rectangle 10">
                <a:extLst>
                  <a:ext uri="{FF2B5EF4-FFF2-40B4-BE49-F238E27FC236}">
                    <a16:creationId xmlns:a16="http://schemas.microsoft.com/office/drawing/2014/main" id="{38F3007B-0AD7-99BB-D669-EF36BB93E25A}"/>
                  </a:ext>
                </a:extLst>
              </p:cNvPr>
              <p:cNvSpPr>
                <a:spLocks noRot="1" noChangeAspect="1" noMove="1" noResize="1" noEditPoints="1" noAdjustHandles="1" noChangeArrowheads="1" noChangeShapeType="1" noTextEdit="1"/>
              </p:cNvSpPr>
              <p:nvPr/>
            </p:nvSpPr>
            <p:spPr>
              <a:xfrm>
                <a:off x="7148362" y="2980043"/>
                <a:ext cx="5043638" cy="1419759"/>
              </a:xfrm>
              <a:prstGeom prst="rect">
                <a:avLst/>
              </a:prstGeom>
              <a:blipFill>
                <a:blip r:embed="rId4"/>
                <a:stretch>
                  <a:fillRect l="-1003" t="-3509" b="-7018"/>
                </a:stretch>
              </a:blipFill>
            </p:spPr>
            <p:txBody>
              <a:bodyPr/>
              <a:lstStyle/>
              <a:p>
                <a:r>
                  <a:rPr lang="en-US">
                    <a:noFill/>
                  </a:rPr>
                  <a:t> </a:t>
                </a:r>
              </a:p>
            </p:txBody>
          </p:sp>
        </mc:Fallback>
      </mc:AlternateContent>
    </p:spTree>
    <p:extLst>
      <p:ext uri="{BB962C8B-B14F-4D97-AF65-F5344CB8AC3E}">
        <p14:creationId xmlns:p14="http://schemas.microsoft.com/office/powerpoint/2010/main" val="269883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1966-A191-84E4-B36D-7CDD2FA49553}"/>
              </a:ext>
            </a:extLst>
          </p:cNvPr>
          <p:cNvSpPr>
            <a:spLocks noGrp="1"/>
          </p:cNvSpPr>
          <p:nvPr>
            <p:ph type="title"/>
          </p:nvPr>
        </p:nvSpPr>
        <p:spPr/>
        <p:txBody>
          <a:bodyPr/>
          <a:lstStyle/>
          <a:p>
            <a:r>
              <a:rPr lang="en-US" dirty="0"/>
              <a:t>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538A17-6337-7766-1627-D5B55EA58B99}"/>
                  </a:ext>
                </a:extLst>
              </p:cNvPr>
              <p:cNvSpPr>
                <a:spLocks noGrp="1"/>
              </p:cNvSpPr>
              <p:nvPr>
                <p:ph idx="1"/>
              </p:nvPr>
            </p:nvSpPr>
            <p:spPr>
              <a:xfrm>
                <a:off x="838200" y="1825625"/>
                <a:ext cx="7268110" cy="4351338"/>
              </a:xfrm>
            </p:spPr>
            <p:txBody>
              <a:bodyPr/>
              <a:lstStyle/>
              <a:p>
                <a:r>
                  <a:rPr lang="en-US" dirty="0"/>
                  <a:t>Relation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rPr>
                      <m:t>𝑅</m:t>
                    </m:r>
                  </m:oMath>
                </a14:m>
                <a:r>
                  <a:rPr lang="en-US" dirty="0"/>
                  <a:t> ;</a:t>
                </a:r>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0" smtClean="0">
                        <a:latin typeface="Cambria Math" panose="02040503050406030204" pitchFamily="18" charset="0"/>
                      </a:rPr>
                      <m:t> →</m:t>
                    </m:r>
                  </m:oMath>
                </a14:m>
                <a:r>
                  <a:rPr lang="en-US" dirty="0"/>
                  <a:t>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rPr>
                      <m:t> </m:t>
                    </m:r>
                  </m:oMath>
                </a14:m>
                <a:endParaRPr lang="en-US" dirty="0"/>
              </a:p>
              <a:p>
                <a:r>
                  <a:rPr lang="en-US" dirty="0"/>
                  <a:t>Properties of Relations</a:t>
                </a:r>
              </a:p>
            </p:txBody>
          </p:sp>
        </mc:Choice>
        <mc:Fallback xmlns="">
          <p:sp>
            <p:nvSpPr>
              <p:cNvPr id="3" name="Content Placeholder 2">
                <a:extLst>
                  <a:ext uri="{FF2B5EF4-FFF2-40B4-BE49-F238E27FC236}">
                    <a16:creationId xmlns:a16="http://schemas.microsoft.com/office/drawing/2014/main" id="{FA538A17-6337-7766-1627-D5B55EA58B99}"/>
                  </a:ext>
                </a:extLst>
              </p:cNvPr>
              <p:cNvSpPr>
                <a:spLocks noGrp="1" noRot="1" noChangeAspect="1" noMove="1" noResize="1" noEditPoints="1" noAdjustHandles="1" noChangeArrowheads="1" noChangeShapeType="1" noTextEdit="1"/>
              </p:cNvSpPr>
              <p:nvPr>
                <p:ph idx="1"/>
              </p:nvPr>
            </p:nvSpPr>
            <p:spPr>
              <a:xfrm>
                <a:off x="838200" y="1825625"/>
                <a:ext cx="7268110" cy="4351338"/>
              </a:xfrm>
              <a:blipFill>
                <a:blip r:embed="rId2"/>
                <a:stretch>
                  <a:fillRect l="-1571" t="-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606604D-107A-6000-79AE-8EE04B152460}"/>
                  </a:ext>
                </a:extLst>
              </p:cNvPr>
              <p:cNvSpPr/>
              <p:nvPr/>
            </p:nvSpPr>
            <p:spPr>
              <a:xfrm>
                <a:off x="1533418" y="3130218"/>
                <a:ext cx="5043638" cy="277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reflexive: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𝑥𝑅𝑥</m:t>
                    </m:r>
                  </m:oMath>
                </a14:m>
                <a:endParaRPr lang="en-US" dirty="0"/>
              </a:p>
              <a:p>
                <a:endParaRPr lang="en-US" dirty="0"/>
              </a:p>
              <a:p>
                <a:r>
                  <a:rPr lang="en-US" dirty="0"/>
                  <a:t>anti-reflexive: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𝑥𝑅𝑥</m:t>
                    </m:r>
                    <m:r>
                      <a:rPr lang="en-US" b="0" i="1" smtClean="0">
                        <a:latin typeface="Cambria Math" panose="02040503050406030204" pitchFamily="18" charset="0"/>
                      </a:rPr>
                      <m:t>)</m:t>
                    </m:r>
                  </m:oMath>
                </a14:m>
                <a:endParaRPr lang="en-US" dirty="0"/>
              </a:p>
              <a:p>
                <a:endParaRPr lang="en-US" dirty="0"/>
              </a:p>
              <a:p>
                <a:r>
                  <a:rPr lang="en-US" dirty="0"/>
                  <a:t>symmetric: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𝑎𝑅𝑏</m:t>
                    </m:r>
                    <m:r>
                      <a:rPr lang="en-US" b="0" i="1" smtClean="0">
                        <a:latin typeface="Cambria Math" panose="02040503050406030204" pitchFamily="18" charset="0"/>
                      </a:rPr>
                      <m:t> →</m:t>
                    </m:r>
                    <m:r>
                      <a:rPr lang="en-US" b="0" i="1" smtClean="0">
                        <a:latin typeface="Cambria Math" panose="02040503050406030204" pitchFamily="18" charset="0"/>
                      </a:rPr>
                      <m:t>𝑏𝑅𝑎</m:t>
                    </m:r>
                  </m:oMath>
                </a14:m>
                <a:endParaRPr lang="en-US" dirty="0"/>
              </a:p>
              <a:p>
                <a:endParaRPr lang="en-US" dirty="0"/>
              </a:p>
              <a:p>
                <a:r>
                  <a:rPr lang="en-US" dirty="0"/>
                  <a:t>anti-symmetric: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𝑎𝑅𝑏</m:t>
                    </m:r>
                    <m:r>
                      <a:rPr lang="en-US" b="0" i="1" smtClean="0">
                        <a:latin typeface="Cambria Math" panose="02040503050406030204" pitchFamily="18" charset="0"/>
                      </a:rPr>
                      <m:t>∧</m:t>
                    </m:r>
                    <m:r>
                      <a:rPr lang="en-US" b="0" i="1" smtClean="0">
                        <a:latin typeface="Cambria Math" panose="02040503050406030204" pitchFamily="18" charset="0"/>
                      </a:rPr>
                      <m:t>𝑏𝑅𝑎</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endParaRPr lang="en-US" dirty="0"/>
              </a:p>
              <a:p>
                <a:r>
                  <a:rPr lang="en-US" dirty="0"/>
                  <a:t>transitive: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𝑎𝑅𝑏</m:t>
                    </m:r>
                    <m:r>
                      <a:rPr lang="en-US" b="0" i="1" smtClean="0">
                        <a:latin typeface="Cambria Math" panose="02040503050406030204" pitchFamily="18" charset="0"/>
                      </a:rPr>
                      <m:t>∧</m:t>
                    </m:r>
                    <m:r>
                      <a:rPr lang="en-US" b="0" i="1" smtClean="0">
                        <a:latin typeface="Cambria Math" panose="02040503050406030204" pitchFamily="18" charset="0"/>
                      </a:rPr>
                      <m:t>𝑏𝑅𝑐</m:t>
                    </m:r>
                    <m:r>
                      <a:rPr lang="en-US" b="0" i="1" smtClean="0">
                        <a:latin typeface="Cambria Math" panose="02040503050406030204" pitchFamily="18" charset="0"/>
                      </a:rPr>
                      <m:t>→</m:t>
                    </m:r>
                    <m:r>
                      <a:rPr lang="en-US" b="0" i="1" smtClean="0">
                        <a:latin typeface="Cambria Math" panose="02040503050406030204" pitchFamily="18" charset="0"/>
                      </a:rPr>
                      <m:t>𝑎𝑅𝑐</m:t>
                    </m:r>
                  </m:oMath>
                </a14:m>
                <a:endParaRPr lang="en-US" dirty="0"/>
              </a:p>
            </p:txBody>
          </p:sp>
        </mc:Choice>
        <mc:Fallback xmlns="">
          <p:sp>
            <p:nvSpPr>
              <p:cNvPr id="6" name="Rectangle 5">
                <a:extLst>
                  <a:ext uri="{FF2B5EF4-FFF2-40B4-BE49-F238E27FC236}">
                    <a16:creationId xmlns:a16="http://schemas.microsoft.com/office/drawing/2014/main" id="{B606604D-107A-6000-79AE-8EE04B152460}"/>
                  </a:ext>
                </a:extLst>
              </p:cNvPr>
              <p:cNvSpPr>
                <a:spLocks noRot="1" noChangeAspect="1" noMove="1" noResize="1" noEditPoints="1" noAdjustHandles="1" noChangeArrowheads="1" noChangeShapeType="1" noTextEdit="1"/>
              </p:cNvSpPr>
              <p:nvPr/>
            </p:nvSpPr>
            <p:spPr>
              <a:xfrm>
                <a:off x="1533418" y="3130218"/>
                <a:ext cx="5043638" cy="2774000"/>
              </a:xfrm>
              <a:prstGeom prst="rect">
                <a:avLst/>
              </a:prstGeom>
              <a:blipFill>
                <a:blip r:embed="rId3"/>
                <a:stretch>
                  <a:fillRect l="-100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80C76C3-1796-4054-91CD-46C32224D69F}"/>
              </a:ext>
            </a:extLst>
          </p:cNvPr>
          <p:cNvSpPr txBox="1"/>
          <p:nvPr/>
        </p:nvSpPr>
        <p:spPr>
          <a:xfrm>
            <a:off x="8455631" y="1825625"/>
            <a:ext cx="2826671" cy="1754326"/>
          </a:xfrm>
          <a:prstGeom prst="rect">
            <a:avLst/>
          </a:prstGeom>
          <a:noFill/>
        </p:spPr>
        <p:txBody>
          <a:bodyPr wrap="none" rtlCol="0">
            <a:spAutoFit/>
          </a:bodyPr>
          <a:lstStyle/>
          <a:p>
            <a:r>
              <a:rPr lang="en-US" dirty="0"/>
              <a:t>Representation of Relations</a:t>
            </a:r>
          </a:p>
          <a:p>
            <a:pPr marL="285750" indent="-285750">
              <a:buFont typeface="Arial" panose="020B0604020202020204" pitchFamily="34" charset="0"/>
              <a:buChar char="•"/>
            </a:pPr>
            <a:r>
              <a:rPr lang="en-US" dirty="0"/>
              <a:t>Roster Notation {}</a:t>
            </a:r>
          </a:p>
          <a:p>
            <a:pPr marL="285750" indent="-285750">
              <a:buFont typeface="Arial" panose="020B0604020202020204" pitchFamily="34" charset="0"/>
              <a:buChar char="•"/>
            </a:pPr>
            <a:r>
              <a:rPr lang="en-US" dirty="0"/>
              <a:t>Set Notation </a:t>
            </a:r>
            <a:r>
              <a:rPr lang="en-US" i="1" dirty="0">
                <a:effectLst/>
                <a:latin typeface="STIXGeneral"/>
              </a:rPr>
              <a:t>𝑥 </a:t>
            </a:r>
            <a:r>
              <a:rPr lang="en-US" dirty="0">
                <a:effectLst/>
                <a:latin typeface="STIXGeneral"/>
              </a:rPr>
              <a:t>∈ </a:t>
            </a:r>
            <a:r>
              <a:rPr lang="en-US" i="1" dirty="0">
                <a:effectLst/>
                <a:latin typeface="STIXGeneral"/>
              </a:rPr>
              <a:t>𝑆 </a:t>
            </a:r>
            <a:r>
              <a:rPr lang="en-US" dirty="0">
                <a:effectLst/>
                <a:latin typeface="STIXGeneral"/>
              </a:rPr>
              <a:t>: </a:t>
            </a:r>
            <a:r>
              <a:rPr lang="en-US" i="1" dirty="0">
                <a:effectLst/>
                <a:latin typeface="STIXGeneral"/>
              </a:rPr>
              <a:t>𝑃</a:t>
            </a:r>
            <a:r>
              <a:rPr lang="en-US" dirty="0">
                <a:effectLst/>
                <a:latin typeface="STIXGeneral"/>
              </a:rPr>
              <a:t>(</a:t>
            </a:r>
            <a:r>
              <a:rPr lang="en-US" i="1" dirty="0">
                <a:effectLst/>
                <a:latin typeface="STIXGeneral"/>
              </a:rPr>
              <a:t>𝑥</a:t>
            </a:r>
            <a:r>
              <a:rPr lang="en-US" dirty="0">
                <a:effectLst/>
                <a:latin typeface="STIXGeneral"/>
              </a:rPr>
              <a:t>) </a:t>
            </a:r>
            <a:endParaRPr lang="en-US" dirty="0"/>
          </a:p>
          <a:p>
            <a:pPr marL="285750" indent="-285750">
              <a:buFont typeface="Arial" panose="020B0604020202020204" pitchFamily="34" charset="0"/>
              <a:buChar char="•"/>
            </a:pPr>
            <a:r>
              <a:rPr lang="en-US" dirty="0"/>
              <a:t>Table</a:t>
            </a:r>
          </a:p>
          <a:p>
            <a:pPr marL="285750" indent="-285750">
              <a:buFont typeface="Arial" panose="020B0604020202020204" pitchFamily="34" charset="0"/>
              <a:buChar char="•"/>
            </a:pPr>
            <a:r>
              <a:rPr lang="en-US" dirty="0"/>
              <a:t>Graph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773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F59D-D0DF-0EE5-7B11-B87A797416A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00427873-69A4-34F7-4E91-F3F9C52618AA}"/>
              </a:ext>
            </a:extLst>
          </p:cNvPr>
          <p:cNvSpPr>
            <a:spLocks noGrp="1"/>
          </p:cNvSpPr>
          <p:nvPr>
            <p:ph idx="1"/>
          </p:nvPr>
        </p:nvSpPr>
        <p:spPr/>
        <p:txBody>
          <a:bodyPr/>
          <a:lstStyle/>
          <a:p>
            <a:pPr marL="0" indent="0">
              <a:buNone/>
            </a:pPr>
            <a:r>
              <a:rPr lang="en-US" dirty="0"/>
              <a:t>Additional Exercises</a:t>
            </a:r>
          </a:p>
          <a:p>
            <a:r>
              <a:rPr lang="en-US"/>
              <a:t>6.2.4</a:t>
            </a:r>
            <a:endParaRPr lang="en-US" dirty="0"/>
          </a:p>
        </p:txBody>
      </p:sp>
      <p:pic>
        <p:nvPicPr>
          <p:cNvPr id="5" name="Picture 4">
            <a:extLst>
              <a:ext uri="{FF2B5EF4-FFF2-40B4-BE49-F238E27FC236}">
                <a16:creationId xmlns:a16="http://schemas.microsoft.com/office/drawing/2014/main" id="{8982B0C9-7CE1-107F-DC5B-E7FD40D13913}"/>
              </a:ext>
            </a:extLst>
          </p:cNvPr>
          <p:cNvPicPr>
            <a:picLocks noChangeAspect="1"/>
          </p:cNvPicPr>
          <p:nvPr/>
        </p:nvPicPr>
        <p:blipFill>
          <a:blip r:embed="rId2"/>
          <a:stretch>
            <a:fillRect/>
          </a:stretch>
        </p:blipFill>
        <p:spPr>
          <a:xfrm>
            <a:off x="709774" y="1489752"/>
            <a:ext cx="6791776" cy="5368247"/>
          </a:xfrm>
          <a:prstGeom prst="rect">
            <a:avLst/>
          </a:prstGeom>
        </p:spPr>
      </p:pic>
      <p:pic>
        <p:nvPicPr>
          <p:cNvPr id="4" name="Picture 3">
            <a:extLst>
              <a:ext uri="{FF2B5EF4-FFF2-40B4-BE49-F238E27FC236}">
                <a16:creationId xmlns:a16="http://schemas.microsoft.com/office/drawing/2014/main" id="{9AB9C2A0-A358-1A6C-3327-8B26BA3F2037}"/>
              </a:ext>
            </a:extLst>
          </p:cNvPr>
          <p:cNvPicPr>
            <a:picLocks noChangeAspect="1"/>
          </p:cNvPicPr>
          <p:nvPr/>
        </p:nvPicPr>
        <p:blipFill>
          <a:blip r:embed="rId3"/>
          <a:stretch>
            <a:fillRect/>
          </a:stretch>
        </p:blipFill>
        <p:spPr>
          <a:xfrm>
            <a:off x="5030996" y="0"/>
            <a:ext cx="7161004" cy="6858000"/>
          </a:xfrm>
          <a:prstGeom prst="rect">
            <a:avLst/>
          </a:prstGeom>
        </p:spPr>
      </p:pic>
    </p:spTree>
    <p:extLst>
      <p:ext uri="{BB962C8B-B14F-4D97-AF65-F5344CB8AC3E}">
        <p14:creationId xmlns:p14="http://schemas.microsoft.com/office/powerpoint/2010/main" val="225248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ACBC-8A6E-4A42-9CA5-5D9937579B13}"/>
              </a:ext>
            </a:extLst>
          </p:cNvPr>
          <p:cNvSpPr>
            <a:spLocks noGrp="1"/>
          </p:cNvSpPr>
          <p:nvPr>
            <p:ph type="title"/>
          </p:nvPr>
        </p:nvSpPr>
        <p:spPr/>
        <p:txBody>
          <a:bodyPr/>
          <a:lstStyle/>
          <a:p>
            <a:r>
              <a:rPr lang="en-US" dirty="0"/>
              <a:t>Directed Graphs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F1EE9D-0A06-4695-B557-654D1FE36FC1}"/>
                  </a:ext>
                </a:extLst>
              </p:cNvPr>
              <p:cNvSpPr>
                <a:spLocks noGrp="1"/>
              </p:cNvSpPr>
              <p:nvPr>
                <p:ph idx="1"/>
              </p:nvPr>
            </p:nvSpPr>
            <p:spPr>
              <a:xfrm>
                <a:off x="645131" y="1578544"/>
                <a:ext cx="6780602" cy="4669856"/>
              </a:xfrm>
            </p:spPr>
            <p:txBody>
              <a:bodyPr>
                <a:normAutofit fontScale="92500" lnSpcReduction="20000"/>
              </a:bodyPr>
              <a:lstStyle/>
              <a:p>
                <a:pPr marL="0" indent="0">
                  <a:buNone/>
                </a:pPr>
                <a:r>
                  <a:rPr lang="en-US" dirty="0"/>
                  <a:t>Directed Graph definition:</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where </a:t>
                </a:r>
                <a14:m>
                  <m:oMath xmlns:m="http://schemas.openxmlformats.org/officeDocument/2006/math">
                    <m:r>
                      <a:rPr lang="en-US" b="0" i="1" smtClean="0">
                        <a:latin typeface="Cambria Math" panose="02040503050406030204" pitchFamily="18" charset="0"/>
                        <a:ea typeface="Cambria Math" panose="02040503050406030204" pitchFamily="18" charset="0"/>
                      </a:rPr>
                      <m:t>𝑉</m:t>
                    </m:r>
                  </m:oMath>
                </a14:m>
                <a:r>
                  <a:rPr lang="en-US" dirty="0">
                    <a:latin typeface="Cambria Math" panose="02040503050406030204" pitchFamily="18" charset="0"/>
                    <a:ea typeface="Cambria Math" panose="02040503050406030204" pitchFamily="18" charset="0"/>
                  </a:rPr>
                  <a:t> is a nonempty set of vertices and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oMath>
                </a14:m>
                <a:r>
                  <a:rPr lang="en-US" dirty="0">
                    <a:latin typeface="Cambria Math" panose="02040503050406030204" pitchFamily="18" charset="0"/>
                    <a:ea typeface="Cambria Math" panose="02040503050406030204" pitchFamily="18" charset="0"/>
                  </a:rPr>
                  <a:t> (the </a:t>
                </a:r>
                <a:r>
                  <a:rPr lang="en-US" i="1" dirty="0">
                    <a:latin typeface="Cambria Math" panose="02040503050406030204" pitchFamily="18" charset="0"/>
                    <a:ea typeface="Cambria Math" panose="02040503050406030204" pitchFamily="18" charset="0"/>
                  </a:rPr>
                  <a:t>edges) </a:t>
                </a:r>
                <a:r>
                  <a:rPr lang="en-US" dirty="0">
                    <a:latin typeface="Cambria Math" panose="02040503050406030204" pitchFamily="18" charset="0"/>
                    <a:ea typeface="Cambria Math" panose="02040503050406030204" pitchFamily="18" charset="0"/>
                  </a:rPr>
                  <a:t>is a set of ordered pairs of elements of </a:t>
                </a:r>
                <a14:m>
                  <m:oMath xmlns:m="http://schemas.openxmlformats.org/officeDocument/2006/math">
                    <m:r>
                      <a:rPr lang="en-US" b="0" i="1" smtClean="0">
                        <a:latin typeface="Cambria Math" panose="02040503050406030204" pitchFamily="18" charset="0"/>
                        <a:ea typeface="Cambria Math" panose="02040503050406030204" pitchFamily="18" charset="0"/>
                      </a:rPr>
                      <m:t>𝑉</m:t>
                    </m:r>
                  </m:oMath>
                </a14:m>
                <a:endParaRPr lang="en-US" dirty="0">
                  <a:latin typeface="Cambria Math" panose="02040503050406030204" pitchFamily="18" charset="0"/>
                  <a:ea typeface="Cambria Math" panose="02040503050406030204" pitchFamily="18" charset="0"/>
                </a:endParaRPr>
              </a:p>
              <a:p>
                <a:pPr marL="0" indent="0">
                  <a:buNone/>
                </a:pPr>
                <a:endParaRPr lang="en-US" i="1" dirty="0"/>
              </a:p>
              <a:p>
                <a:pPr marL="0" indent="0">
                  <a:buNone/>
                </a:pPr>
                <a:r>
                  <a:rPr lang="en-US" dirty="0"/>
                  <a:t>Example:</a:t>
                </a:r>
              </a:p>
              <a:p>
                <a:pPr marL="0" indent="0">
                  <a:buNone/>
                </a:pP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𝐷</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e>
                        </m:d>
                      </m:e>
                    </m:d>
                  </m:oMath>
                </a14:m>
                <a:r>
                  <a:rPr lang="en-US" dirty="0"/>
                  <a:t> </a:t>
                </a:r>
              </a:p>
              <a:p>
                <a:pPr marL="0" indent="0">
                  <a:buNone/>
                </a:pPr>
                <a:r>
                  <a:rPr lang="en-US" dirty="0"/>
                  <a:t> </a:t>
                </a:r>
              </a:p>
              <a:p>
                <a:pPr marL="0" indent="0">
                  <a:buNone/>
                </a:pPr>
                <a:r>
                  <a:rPr lang="en-US" dirty="0"/>
                  <a:t>Note that </a:t>
                </a:r>
                <a14:m>
                  <m:oMath xmlns:m="http://schemas.openxmlformats.org/officeDocument/2006/math">
                    <m:r>
                      <a:rPr lang="en-US" b="0" i="1" smtClean="0">
                        <a:latin typeface="Cambria Math" panose="02040503050406030204" pitchFamily="18" charset="0"/>
                      </a:rPr>
                      <m:t>𝐸</m:t>
                    </m:r>
                  </m:oMath>
                </a14:m>
                <a:r>
                  <a:rPr lang="en-US" dirty="0"/>
                  <a:t> is a subset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𝑉</m:t>
                    </m:r>
                  </m:oMath>
                </a14:m>
                <a:r>
                  <a:rPr lang="en-US" dirty="0"/>
                  <a:t>. In other words, a directed graph is the same as a binary relation on the set </a:t>
                </a:r>
                <a14:m>
                  <m:oMath xmlns:m="http://schemas.openxmlformats.org/officeDocument/2006/math">
                    <m:r>
                      <a:rPr lang="en-US" b="0" i="1" smtClean="0">
                        <a:latin typeface="Cambria Math" panose="02040503050406030204" pitchFamily="18" charset="0"/>
                      </a:rPr>
                      <m:t>𝑉</m:t>
                    </m:r>
                  </m:oMath>
                </a14:m>
                <a:endParaRPr lang="en-US" dirty="0"/>
              </a:p>
            </p:txBody>
          </p:sp>
        </mc:Choice>
        <mc:Fallback xmlns="">
          <p:sp>
            <p:nvSpPr>
              <p:cNvPr id="3" name="Content Placeholder 2">
                <a:extLst>
                  <a:ext uri="{FF2B5EF4-FFF2-40B4-BE49-F238E27FC236}">
                    <a16:creationId xmlns:a16="http://schemas.microsoft.com/office/drawing/2014/main" id="{9FF1EE9D-0A06-4695-B557-654D1FE36FC1}"/>
                  </a:ext>
                </a:extLst>
              </p:cNvPr>
              <p:cNvSpPr>
                <a:spLocks noGrp="1" noRot="1" noChangeAspect="1" noMove="1" noResize="1" noEditPoints="1" noAdjustHandles="1" noChangeArrowheads="1" noChangeShapeType="1" noTextEdit="1"/>
              </p:cNvSpPr>
              <p:nvPr>
                <p:ph idx="1"/>
              </p:nvPr>
            </p:nvSpPr>
            <p:spPr>
              <a:xfrm>
                <a:off x="645131" y="1578544"/>
                <a:ext cx="6780602" cy="4669856"/>
              </a:xfrm>
              <a:blipFill>
                <a:blip r:embed="rId2"/>
                <a:stretch>
                  <a:fillRect l="-1495" t="-3523" r="-243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AA11515-9BFA-4739-B20C-74F148E95640}"/>
              </a:ext>
            </a:extLst>
          </p:cNvPr>
          <p:cNvSpPr txBox="1"/>
          <p:nvPr/>
        </p:nvSpPr>
        <p:spPr>
          <a:xfrm>
            <a:off x="7941141" y="2429635"/>
            <a:ext cx="3848773" cy="923330"/>
          </a:xfrm>
          <a:prstGeom prst="rect">
            <a:avLst/>
          </a:prstGeom>
          <a:noFill/>
        </p:spPr>
        <p:txBody>
          <a:bodyPr wrap="square" rtlCol="0">
            <a:spAutoFit/>
          </a:bodyPr>
          <a:lstStyle/>
          <a:p>
            <a:r>
              <a:rPr lang="en-US" dirty="0"/>
              <a:t>It can be helpful to draw it, but this is not necessary to be considered a graph</a:t>
            </a:r>
          </a:p>
        </p:txBody>
      </p:sp>
      <p:sp>
        <p:nvSpPr>
          <p:cNvPr id="9" name="TextBox 8">
            <a:extLst>
              <a:ext uri="{FF2B5EF4-FFF2-40B4-BE49-F238E27FC236}">
                <a16:creationId xmlns:a16="http://schemas.microsoft.com/office/drawing/2014/main" id="{1A0EC554-D912-4951-A638-9BDFF22DC18C}"/>
              </a:ext>
            </a:extLst>
          </p:cNvPr>
          <p:cNvSpPr txBox="1"/>
          <p:nvPr/>
        </p:nvSpPr>
        <p:spPr>
          <a:xfrm>
            <a:off x="8007815" y="5237997"/>
            <a:ext cx="3815573" cy="646331"/>
          </a:xfrm>
          <a:prstGeom prst="rect">
            <a:avLst/>
          </a:prstGeom>
          <a:noFill/>
        </p:spPr>
        <p:txBody>
          <a:bodyPr wrap="square" rtlCol="0">
            <a:spAutoFit/>
          </a:bodyPr>
          <a:lstStyle/>
          <a:p>
            <a:r>
              <a:rPr lang="en-US" dirty="0"/>
              <a:t>These both represent the same graph</a:t>
            </a:r>
          </a:p>
        </p:txBody>
      </p:sp>
      <p:pic>
        <p:nvPicPr>
          <p:cNvPr id="6" name="Picture 5">
            <a:extLst>
              <a:ext uri="{FF2B5EF4-FFF2-40B4-BE49-F238E27FC236}">
                <a16:creationId xmlns:a16="http://schemas.microsoft.com/office/drawing/2014/main" id="{E6386EEC-8570-1FD5-069C-4AEAFFBB38EF}"/>
              </a:ext>
            </a:extLst>
          </p:cNvPr>
          <p:cNvPicPr>
            <a:picLocks noChangeAspect="1"/>
          </p:cNvPicPr>
          <p:nvPr/>
        </p:nvPicPr>
        <p:blipFill>
          <a:blip r:embed="rId3"/>
          <a:stretch>
            <a:fillRect/>
          </a:stretch>
        </p:blipFill>
        <p:spPr>
          <a:xfrm>
            <a:off x="8063384" y="3474268"/>
            <a:ext cx="1852218" cy="1732720"/>
          </a:xfrm>
          <a:prstGeom prst="rect">
            <a:avLst/>
          </a:prstGeom>
        </p:spPr>
      </p:pic>
      <p:pic>
        <p:nvPicPr>
          <p:cNvPr id="11" name="Picture 10">
            <a:extLst>
              <a:ext uri="{FF2B5EF4-FFF2-40B4-BE49-F238E27FC236}">
                <a16:creationId xmlns:a16="http://schemas.microsoft.com/office/drawing/2014/main" id="{A49CDD82-55E9-0EA5-308F-ECA1DC57C7C6}"/>
              </a:ext>
            </a:extLst>
          </p:cNvPr>
          <p:cNvPicPr>
            <a:picLocks noChangeAspect="1"/>
          </p:cNvPicPr>
          <p:nvPr/>
        </p:nvPicPr>
        <p:blipFill>
          <a:blip r:embed="rId4"/>
          <a:stretch>
            <a:fillRect/>
          </a:stretch>
        </p:blipFill>
        <p:spPr>
          <a:xfrm>
            <a:off x="10276627" y="3542220"/>
            <a:ext cx="1480087" cy="1723523"/>
          </a:xfrm>
          <a:prstGeom prst="rect">
            <a:avLst/>
          </a:prstGeom>
        </p:spPr>
      </p:pic>
      <p:sp>
        <p:nvSpPr>
          <p:cNvPr id="4" name="TextBox 3">
            <a:extLst>
              <a:ext uri="{FF2B5EF4-FFF2-40B4-BE49-F238E27FC236}">
                <a16:creationId xmlns:a16="http://schemas.microsoft.com/office/drawing/2014/main" id="{0C2032F8-0700-BB91-EB19-17708A76112E}"/>
              </a:ext>
            </a:extLst>
          </p:cNvPr>
          <p:cNvSpPr txBox="1"/>
          <p:nvPr/>
        </p:nvSpPr>
        <p:spPr>
          <a:xfrm>
            <a:off x="2276398" y="3828421"/>
            <a:ext cx="571375" cy="369332"/>
          </a:xfrm>
          <a:prstGeom prst="rect">
            <a:avLst/>
          </a:prstGeom>
          <a:noFill/>
        </p:spPr>
        <p:txBody>
          <a:bodyPr wrap="none" rtlCol="0">
            <a:spAutoFit/>
          </a:bodyPr>
          <a:lstStyle/>
          <a:p>
            <a:r>
              <a:rPr lang="en-US" dirty="0"/>
              <a:t>Sets</a:t>
            </a:r>
          </a:p>
        </p:txBody>
      </p:sp>
      <p:sp>
        <p:nvSpPr>
          <p:cNvPr id="5" name="TextBox 4">
            <a:extLst>
              <a:ext uri="{FF2B5EF4-FFF2-40B4-BE49-F238E27FC236}">
                <a16:creationId xmlns:a16="http://schemas.microsoft.com/office/drawing/2014/main" id="{59E7925A-826A-E689-D769-2D0F28D78CCB}"/>
              </a:ext>
            </a:extLst>
          </p:cNvPr>
          <p:cNvSpPr txBox="1"/>
          <p:nvPr/>
        </p:nvSpPr>
        <p:spPr>
          <a:xfrm>
            <a:off x="3928639" y="3828421"/>
            <a:ext cx="2703304" cy="369332"/>
          </a:xfrm>
          <a:prstGeom prst="rect">
            <a:avLst/>
          </a:prstGeom>
          <a:noFill/>
        </p:spPr>
        <p:txBody>
          <a:bodyPr wrap="none" rtlCol="0">
            <a:spAutoFit/>
          </a:bodyPr>
          <a:lstStyle/>
          <a:p>
            <a:r>
              <a:rPr lang="en-US" dirty="0"/>
              <a:t>Product subset of </a:t>
            </a:r>
            <a:r>
              <a:rPr lang="en-US" dirty="0" err="1"/>
              <a:t>Cartisian</a:t>
            </a:r>
            <a:endParaRPr lang="en-US" dirty="0"/>
          </a:p>
        </p:txBody>
      </p:sp>
      <p:pic>
        <p:nvPicPr>
          <p:cNvPr id="7" name="Picture 6">
            <a:extLst>
              <a:ext uri="{FF2B5EF4-FFF2-40B4-BE49-F238E27FC236}">
                <a16:creationId xmlns:a16="http://schemas.microsoft.com/office/drawing/2014/main" id="{738EAF93-39D9-EF1E-E4F6-624800231035}"/>
              </a:ext>
            </a:extLst>
          </p:cNvPr>
          <p:cNvPicPr>
            <a:picLocks noChangeAspect="1"/>
          </p:cNvPicPr>
          <p:nvPr/>
        </p:nvPicPr>
        <p:blipFill>
          <a:blip r:embed="rId5"/>
          <a:stretch>
            <a:fillRect/>
          </a:stretch>
        </p:blipFill>
        <p:spPr>
          <a:xfrm>
            <a:off x="7053942" y="0"/>
            <a:ext cx="5138057" cy="2076631"/>
          </a:xfrm>
          <a:prstGeom prst="rect">
            <a:avLst/>
          </a:prstGeom>
        </p:spPr>
      </p:pic>
      <p:sp>
        <p:nvSpPr>
          <p:cNvPr id="12" name="TextBox 11">
            <a:extLst>
              <a:ext uri="{FF2B5EF4-FFF2-40B4-BE49-F238E27FC236}">
                <a16:creationId xmlns:a16="http://schemas.microsoft.com/office/drawing/2014/main" id="{BDDBC185-945B-9636-D849-CA2DD97215F6}"/>
              </a:ext>
            </a:extLst>
          </p:cNvPr>
          <p:cNvSpPr txBox="1"/>
          <p:nvPr/>
        </p:nvSpPr>
        <p:spPr>
          <a:xfrm>
            <a:off x="6541845" y="6122342"/>
            <a:ext cx="3373757" cy="369332"/>
          </a:xfrm>
          <a:prstGeom prst="rect">
            <a:avLst/>
          </a:prstGeom>
          <a:noFill/>
        </p:spPr>
        <p:txBody>
          <a:bodyPr wrap="square">
            <a:spAutoFit/>
          </a:bodyPr>
          <a:lstStyle/>
          <a:p>
            <a:r>
              <a:rPr lang="en-US" dirty="0"/>
              <a:t>in-degree(u) =    |{ v | (</a:t>
            </a:r>
            <a:r>
              <a:rPr lang="en-US" b="1" dirty="0"/>
              <a:t>v, u</a:t>
            </a:r>
            <a:r>
              <a:rPr lang="en-US" dirty="0"/>
              <a:t>) ∈ E }|</a:t>
            </a:r>
          </a:p>
        </p:txBody>
      </p:sp>
      <p:sp>
        <p:nvSpPr>
          <p:cNvPr id="14" name="TextBox 13">
            <a:extLst>
              <a:ext uri="{FF2B5EF4-FFF2-40B4-BE49-F238E27FC236}">
                <a16:creationId xmlns:a16="http://schemas.microsoft.com/office/drawing/2014/main" id="{4BB82F37-F249-C3BE-B702-28165B81C892}"/>
              </a:ext>
            </a:extLst>
          </p:cNvPr>
          <p:cNvSpPr txBox="1"/>
          <p:nvPr/>
        </p:nvSpPr>
        <p:spPr>
          <a:xfrm>
            <a:off x="6541845" y="6465156"/>
            <a:ext cx="3527869" cy="369332"/>
          </a:xfrm>
          <a:prstGeom prst="rect">
            <a:avLst/>
          </a:prstGeom>
          <a:noFill/>
        </p:spPr>
        <p:txBody>
          <a:bodyPr wrap="square">
            <a:spAutoFit/>
          </a:bodyPr>
          <a:lstStyle/>
          <a:p>
            <a:r>
              <a:rPr lang="en-US" dirty="0"/>
              <a:t>out-degree(u) = |{ v | (</a:t>
            </a:r>
            <a:r>
              <a:rPr lang="en-US" b="1" dirty="0"/>
              <a:t>u, v</a:t>
            </a:r>
            <a:r>
              <a:rPr lang="en-US" dirty="0"/>
              <a:t>) ∈ E }| </a:t>
            </a:r>
          </a:p>
        </p:txBody>
      </p:sp>
      <p:sp>
        <p:nvSpPr>
          <p:cNvPr id="16" name="TextBox 15">
            <a:extLst>
              <a:ext uri="{FF2B5EF4-FFF2-40B4-BE49-F238E27FC236}">
                <a16:creationId xmlns:a16="http://schemas.microsoft.com/office/drawing/2014/main" id="{77FA3672-5BF0-B15B-CFAE-FA66B62B8F3A}"/>
              </a:ext>
            </a:extLst>
          </p:cNvPr>
          <p:cNvSpPr txBox="1"/>
          <p:nvPr/>
        </p:nvSpPr>
        <p:spPr>
          <a:xfrm>
            <a:off x="-49539" y="6194864"/>
            <a:ext cx="6866746" cy="646331"/>
          </a:xfrm>
          <a:prstGeom prst="rect">
            <a:avLst/>
          </a:prstGeom>
          <a:noFill/>
        </p:spPr>
        <p:txBody>
          <a:bodyPr wrap="square">
            <a:spAutoFit/>
          </a:bodyPr>
          <a:lstStyle/>
          <a:p>
            <a:r>
              <a:rPr lang="en-US" dirty="0"/>
              <a:t>The in-degree of a vertex is the number of edges pointing into it. </a:t>
            </a:r>
          </a:p>
          <a:p>
            <a:r>
              <a:rPr lang="en-US" dirty="0"/>
              <a:t>The out-degree of a vertex is the number of edges pointing out of it. </a:t>
            </a:r>
          </a:p>
        </p:txBody>
      </p:sp>
    </p:spTree>
    <p:extLst>
      <p:ext uri="{BB962C8B-B14F-4D97-AF65-F5344CB8AC3E}">
        <p14:creationId xmlns:p14="http://schemas.microsoft.com/office/powerpoint/2010/main" val="65781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42E48-DD9F-F91F-1775-06F4ABEAB08C}"/>
              </a:ext>
            </a:extLst>
          </p:cNvPr>
          <p:cNvSpPr>
            <a:spLocks noGrp="1"/>
          </p:cNvSpPr>
          <p:nvPr>
            <p:ph type="title"/>
          </p:nvPr>
        </p:nvSpPr>
        <p:spPr/>
        <p:txBody>
          <a:bodyPr/>
          <a:lstStyle/>
          <a:p>
            <a:r>
              <a:rPr lang="en-US" b="1"/>
              <a:t>Walks in directed graphs</a:t>
            </a:r>
            <a:endParaRPr lang="en-US" dirty="0"/>
          </a:p>
        </p:txBody>
      </p:sp>
      <p:pic>
        <p:nvPicPr>
          <p:cNvPr id="4" name="Content Placeholder 3">
            <a:extLst>
              <a:ext uri="{FF2B5EF4-FFF2-40B4-BE49-F238E27FC236}">
                <a16:creationId xmlns:a16="http://schemas.microsoft.com/office/drawing/2014/main" id="{E754413C-B001-1901-105F-F94B041405B5}"/>
              </a:ext>
            </a:extLst>
          </p:cNvPr>
          <p:cNvPicPr>
            <a:picLocks noGrp="1" noChangeAspect="1"/>
          </p:cNvPicPr>
          <p:nvPr>
            <p:ph idx="1"/>
          </p:nvPr>
        </p:nvPicPr>
        <p:blipFill>
          <a:blip r:embed="rId2"/>
          <a:stretch>
            <a:fillRect/>
          </a:stretch>
        </p:blipFill>
        <p:spPr>
          <a:xfrm>
            <a:off x="838200" y="2023589"/>
            <a:ext cx="10515600" cy="3955409"/>
          </a:xfrm>
          <a:prstGeom prst="rect">
            <a:avLst/>
          </a:prstGeom>
        </p:spPr>
      </p:pic>
      <p:pic>
        <p:nvPicPr>
          <p:cNvPr id="5" name="Picture 4">
            <a:extLst>
              <a:ext uri="{FF2B5EF4-FFF2-40B4-BE49-F238E27FC236}">
                <a16:creationId xmlns:a16="http://schemas.microsoft.com/office/drawing/2014/main" id="{3D6F4E70-F65E-95E4-AB01-9F73086F9BB1}"/>
              </a:ext>
            </a:extLst>
          </p:cNvPr>
          <p:cNvPicPr>
            <a:picLocks noChangeAspect="1"/>
          </p:cNvPicPr>
          <p:nvPr/>
        </p:nvPicPr>
        <p:blipFill>
          <a:blip r:embed="rId3"/>
          <a:stretch>
            <a:fillRect/>
          </a:stretch>
        </p:blipFill>
        <p:spPr>
          <a:xfrm>
            <a:off x="7052152" y="0"/>
            <a:ext cx="5139847" cy="2363338"/>
          </a:xfrm>
          <a:prstGeom prst="rect">
            <a:avLst/>
          </a:prstGeom>
        </p:spPr>
      </p:pic>
    </p:spTree>
    <p:extLst>
      <p:ext uri="{BB962C8B-B14F-4D97-AF65-F5344CB8AC3E}">
        <p14:creationId xmlns:p14="http://schemas.microsoft.com/office/powerpoint/2010/main" val="155448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4A1E-6ED2-D51D-BE27-9517756D093E}"/>
              </a:ext>
            </a:extLst>
          </p:cNvPr>
          <p:cNvSpPr>
            <a:spLocks noGrp="1"/>
          </p:cNvSpPr>
          <p:nvPr>
            <p:ph type="title"/>
          </p:nvPr>
        </p:nvSpPr>
        <p:spPr/>
        <p:txBody>
          <a:bodyPr/>
          <a:lstStyle/>
          <a:p>
            <a:r>
              <a:rPr lang="en-US" b="1" dirty="0"/>
              <a:t>Trails, circuits, paths, and cycles</a:t>
            </a:r>
            <a:endParaRPr lang="en-US" dirty="0"/>
          </a:p>
        </p:txBody>
      </p:sp>
      <p:sp>
        <p:nvSpPr>
          <p:cNvPr id="3" name="Content Placeholder 2">
            <a:extLst>
              <a:ext uri="{FF2B5EF4-FFF2-40B4-BE49-F238E27FC236}">
                <a16:creationId xmlns:a16="http://schemas.microsoft.com/office/drawing/2014/main" id="{1AAAB49F-3308-F6C2-AA4A-C78CFBD95755}"/>
              </a:ext>
            </a:extLst>
          </p:cNvPr>
          <p:cNvSpPr>
            <a:spLocks noGrp="1"/>
          </p:cNvSpPr>
          <p:nvPr>
            <p:ph idx="1"/>
          </p:nvPr>
        </p:nvSpPr>
        <p:spPr/>
        <p:txBody>
          <a:bodyPr/>
          <a:lstStyle/>
          <a:p>
            <a:pPr>
              <a:buFont typeface="Arial" panose="020B0604020202020204" pitchFamily="34" charset="0"/>
              <a:buChar char="•"/>
            </a:pPr>
            <a:r>
              <a:rPr lang="en-US" dirty="0"/>
              <a:t>A </a:t>
            </a:r>
            <a:r>
              <a:rPr lang="en-US" b="1" dirty="0"/>
              <a:t>trail</a:t>
            </a:r>
            <a:r>
              <a:rPr lang="en-US" dirty="0"/>
              <a:t> is a walk in which no edge occurs more than once.</a:t>
            </a:r>
          </a:p>
          <a:p>
            <a:pPr>
              <a:buFont typeface="Arial" panose="020B0604020202020204" pitchFamily="34" charset="0"/>
              <a:buChar char="•"/>
            </a:pPr>
            <a:r>
              <a:rPr lang="en-US" dirty="0"/>
              <a:t>A </a:t>
            </a:r>
            <a:r>
              <a:rPr lang="en-US" b="1" dirty="0"/>
              <a:t>path</a:t>
            </a:r>
            <a:r>
              <a:rPr lang="en-US" dirty="0"/>
              <a:t> is a walk in which no vertex occurs more than once.</a:t>
            </a:r>
          </a:p>
          <a:p>
            <a:pPr>
              <a:buFont typeface="Arial" panose="020B0604020202020204" pitchFamily="34" charset="0"/>
              <a:buChar char="•"/>
            </a:pPr>
            <a:r>
              <a:rPr lang="en-US" dirty="0"/>
              <a:t>A </a:t>
            </a:r>
            <a:r>
              <a:rPr lang="en-US" b="1" dirty="0"/>
              <a:t>circuit</a:t>
            </a:r>
            <a:r>
              <a:rPr lang="en-US" dirty="0"/>
              <a:t> is a closed trail.</a:t>
            </a:r>
          </a:p>
          <a:p>
            <a:pPr>
              <a:buFont typeface="Arial" panose="020B0604020202020204" pitchFamily="34" charset="0"/>
              <a:buChar char="•"/>
            </a:pPr>
            <a:r>
              <a:rPr lang="en-US" dirty="0"/>
              <a:t>A </a:t>
            </a:r>
            <a:r>
              <a:rPr lang="en-US" b="1" dirty="0"/>
              <a:t>cycle</a:t>
            </a:r>
            <a:r>
              <a:rPr lang="en-US" dirty="0"/>
              <a:t> is a circuit of length at least 1 in which no vertex occurs more than once, except the first and last vertices which are the same.</a:t>
            </a:r>
          </a:p>
          <a:p>
            <a:endParaRPr lang="en-US" dirty="0"/>
          </a:p>
        </p:txBody>
      </p:sp>
      <p:pic>
        <p:nvPicPr>
          <p:cNvPr id="4" name="Picture 3">
            <a:extLst>
              <a:ext uri="{FF2B5EF4-FFF2-40B4-BE49-F238E27FC236}">
                <a16:creationId xmlns:a16="http://schemas.microsoft.com/office/drawing/2014/main" id="{107D8AE3-DA2B-24F7-EC4E-C7290AC0C9C4}"/>
              </a:ext>
            </a:extLst>
          </p:cNvPr>
          <p:cNvPicPr>
            <a:picLocks noChangeAspect="1"/>
          </p:cNvPicPr>
          <p:nvPr/>
        </p:nvPicPr>
        <p:blipFill>
          <a:blip r:embed="rId2"/>
          <a:stretch>
            <a:fillRect/>
          </a:stretch>
        </p:blipFill>
        <p:spPr>
          <a:xfrm>
            <a:off x="3020860" y="4359057"/>
            <a:ext cx="6150280" cy="2387354"/>
          </a:xfrm>
          <a:prstGeom prst="rect">
            <a:avLst/>
          </a:prstGeom>
        </p:spPr>
      </p:pic>
    </p:spTree>
    <p:extLst>
      <p:ext uri="{BB962C8B-B14F-4D97-AF65-F5344CB8AC3E}">
        <p14:creationId xmlns:p14="http://schemas.microsoft.com/office/powerpoint/2010/main" val="117254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ACBC-8A6E-4A42-9CA5-5D9937579B13}"/>
              </a:ext>
            </a:extLst>
          </p:cNvPr>
          <p:cNvSpPr>
            <a:spLocks noGrp="1"/>
          </p:cNvSpPr>
          <p:nvPr>
            <p:ph type="title"/>
          </p:nvPr>
        </p:nvSpPr>
        <p:spPr/>
        <p:txBody>
          <a:bodyPr/>
          <a:lstStyle/>
          <a:p>
            <a:r>
              <a:rPr lang="en-US" dirty="0"/>
              <a:t>Directed Graphs</a:t>
            </a:r>
          </a:p>
        </p:txBody>
      </p:sp>
      <p:sp>
        <p:nvSpPr>
          <p:cNvPr id="7" name="TextBox 6">
            <a:extLst>
              <a:ext uri="{FF2B5EF4-FFF2-40B4-BE49-F238E27FC236}">
                <a16:creationId xmlns:a16="http://schemas.microsoft.com/office/drawing/2014/main" id="{C98BD0FE-123F-4805-929C-7A8032810DDC}"/>
              </a:ext>
            </a:extLst>
          </p:cNvPr>
          <p:cNvSpPr txBox="1"/>
          <p:nvPr/>
        </p:nvSpPr>
        <p:spPr>
          <a:xfrm>
            <a:off x="327259" y="2167034"/>
            <a:ext cx="6689652" cy="369332"/>
          </a:xfrm>
          <a:prstGeom prst="rect">
            <a:avLst/>
          </a:prstGeom>
          <a:noFill/>
        </p:spPr>
        <p:txBody>
          <a:bodyPr wrap="none" rtlCol="0">
            <a:spAutoFit/>
          </a:bodyPr>
          <a:lstStyle/>
          <a:p>
            <a:r>
              <a:rPr lang="en-US" dirty="0"/>
              <a:t>With a partner, discuss the following terms using this graph.</a:t>
            </a:r>
          </a:p>
        </p:txBody>
      </p:sp>
      <p:sp>
        <p:nvSpPr>
          <p:cNvPr id="10" name="TextBox 9">
            <a:extLst>
              <a:ext uri="{FF2B5EF4-FFF2-40B4-BE49-F238E27FC236}">
                <a16:creationId xmlns:a16="http://schemas.microsoft.com/office/drawing/2014/main" id="{E9B72984-9763-D5FC-FC7B-91F636BE644F}"/>
              </a:ext>
            </a:extLst>
          </p:cNvPr>
          <p:cNvSpPr txBox="1"/>
          <p:nvPr/>
        </p:nvSpPr>
        <p:spPr>
          <a:xfrm>
            <a:off x="327259" y="2927430"/>
            <a:ext cx="6101350" cy="3139321"/>
          </a:xfrm>
          <a:prstGeom prst="rect">
            <a:avLst/>
          </a:prstGeom>
          <a:noFill/>
        </p:spPr>
        <p:txBody>
          <a:bodyPr wrap="none" rtlCol="0">
            <a:spAutoFit/>
          </a:bodyPr>
          <a:lstStyle/>
          <a:p>
            <a:r>
              <a:rPr lang="en-US" dirty="0"/>
              <a:t>What is the </a:t>
            </a:r>
            <a:r>
              <a:rPr lang="en-US" b="1" dirty="0"/>
              <a:t>in-degree</a:t>
            </a:r>
            <a:r>
              <a:rPr lang="en-US" dirty="0"/>
              <a:t> of vertex </a:t>
            </a:r>
            <a:r>
              <a:rPr lang="en-US" b="1" dirty="0"/>
              <a:t>a</a:t>
            </a:r>
            <a:r>
              <a:rPr lang="en-US" dirty="0"/>
              <a:t>?</a:t>
            </a:r>
            <a:br>
              <a:rPr lang="en-US" dirty="0"/>
            </a:br>
            <a:r>
              <a:rPr lang="en-US" dirty="0"/>
              <a:t>What is the </a:t>
            </a:r>
            <a:r>
              <a:rPr lang="en-US" b="1" dirty="0"/>
              <a:t>out-degree</a:t>
            </a:r>
            <a:r>
              <a:rPr lang="en-US" dirty="0"/>
              <a:t> of vertex </a:t>
            </a:r>
            <a:r>
              <a:rPr lang="en-US" b="1" dirty="0"/>
              <a:t>c</a:t>
            </a:r>
            <a:r>
              <a:rPr lang="en-US" dirty="0"/>
              <a:t>?</a:t>
            </a:r>
          </a:p>
          <a:p>
            <a:r>
              <a:rPr lang="en-US" dirty="0"/>
              <a:t>What is the </a:t>
            </a:r>
            <a:r>
              <a:rPr lang="en-US" b="1" dirty="0"/>
              <a:t>head</a:t>
            </a:r>
            <a:r>
              <a:rPr lang="en-US" dirty="0"/>
              <a:t> of edge (</a:t>
            </a:r>
            <a:r>
              <a:rPr lang="en-US" dirty="0" err="1"/>
              <a:t>b,c</a:t>
            </a:r>
            <a:r>
              <a:rPr lang="en-US" dirty="0"/>
              <a:t>)?</a:t>
            </a:r>
          </a:p>
          <a:p>
            <a:r>
              <a:rPr lang="en-US" dirty="0"/>
              <a:t>What is the </a:t>
            </a:r>
            <a:r>
              <a:rPr lang="en-US" b="1" dirty="0"/>
              <a:t>tail</a:t>
            </a:r>
            <a:r>
              <a:rPr lang="en-US" dirty="0"/>
              <a:t> of edge (</a:t>
            </a:r>
            <a:r>
              <a:rPr lang="en-US" dirty="0" err="1"/>
              <a:t>e,c</a:t>
            </a:r>
            <a:r>
              <a:rPr lang="en-US" dirty="0"/>
              <a:t>)?</a:t>
            </a:r>
          </a:p>
          <a:p>
            <a:r>
              <a:rPr lang="en-US" dirty="0"/>
              <a:t>Which vertex has a </a:t>
            </a:r>
            <a:r>
              <a:rPr lang="en-US" b="1" dirty="0"/>
              <a:t>self-loop</a:t>
            </a:r>
            <a:r>
              <a:rPr lang="en-US" dirty="0"/>
              <a:t>?</a:t>
            </a:r>
          </a:p>
          <a:p>
            <a:r>
              <a:rPr lang="en-US" dirty="0"/>
              <a:t>Find a </a:t>
            </a:r>
            <a:r>
              <a:rPr lang="en-US" b="1" dirty="0"/>
              <a:t>trail</a:t>
            </a:r>
            <a:r>
              <a:rPr lang="en-US" dirty="0"/>
              <a:t>. (no edge occurs more than once)</a:t>
            </a:r>
          </a:p>
          <a:p>
            <a:r>
              <a:rPr lang="en-US" dirty="0"/>
              <a:t>Find a </a:t>
            </a:r>
            <a:r>
              <a:rPr lang="en-US" b="1" dirty="0"/>
              <a:t>path</a:t>
            </a:r>
            <a:r>
              <a:rPr lang="en-US" dirty="0"/>
              <a:t>. (no vertex occurs more than once)</a:t>
            </a:r>
          </a:p>
          <a:p>
            <a:r>
              <a:rPr lang="en-US" dirty="0"/>
              <a:t>Find a </a:t>
            </a:r>
            <a:r>
              <a:rPr lang="en-US" b="1" dirty="0"/>
              <a:t>circuit</a:t>
            </a:r>
            <a:r>
              <a:rPr lang="en-US" dirty="0"/>
              <a:t>. (no edge occurs more than once)</a:t>
            </a:r>
          </a:p>
          <a:p>
            <a:r>
              <a:rPr lang="en-US" dirty="0"/>
              <a:t>Find a </a:t>
            </a:r>
            <a:r>
              <a:rPr lang="en-US" b="1" dirty="0"/>
              <a:t>cycle</a:t>
            </a:r>
            <a:r>
              <a:rPr lang="en-US" dirty="0"/>
              <a:t>. (no edge or vertex occurs more than once)</a:t>
            </a:r>
          </a:p>
          <a:p>
            <a:endParaRPr lang="en-US" dirty="0"/>
          </a:p>
          <a:p>
            <a:endParaRPr lang="en-US" dirty="0"/>
          </a:p>
        </p:txBody>
      </p:sp>
      <p:pic>
        <p:nvPicPr>
          <p:cNvPr id="15" name="Picture 14">
            <a:extLst>
              <a:ext uri="{FF2B5EF4-FFF2-40B4-BE49-F238E27FC236}">
                <a16:creationId xmlns:a16="http://schemas.microsoft.com/office/drawing/2014/main" id="{C52E7D17-A877-D877-61A9-CBB9A433364C}"/>
              </a:ext>
            </a:extLst>
          </p:cNvPr>
          <p:cNvPicPr>
            <a:picLocks noChangeAspect="1"/>
          </p:cNvPicPr>
          <p:nvPr/>
        </p:nvPicPr>
        <p:blipFill>
          <a:blip r:embed="rId3"/>
          <a:stretch>
            <a:fillRect/>
          </a:stretch>
        </p:blipFill>
        <p:spPr>
          <a:xfrm>
            <a:off x="6851424" y="1601867"/>
            <a:ext cx="5013317" cy="4517582"/>
          </a:xfrm>
          <a:prstGeom prst="rect">
            <a:avLst/>
          </a:prstGeom>
        </p:spPr>
      </p:pic>
    </p:spTree>
    <p:extLst>
      <p:ext uri="{BB962C8B-B14F-4D97-AF65-F5344CB8AC3E}">
        <p14:creationId xmlns:p14="http://schemas.microsoft.com/office/powerpoint/2010/main" val="37847008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1199</TotalTime>
  <Words>1804</Words>
  <Application>Microsoft Macintosh PowerPoint</Application>
  <PresentationFormat>Widescreen</PresentationFormat>
  <Paragraphs>233</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Courier New</vt:lpstr>
      <vt:lpstr>STIXGeneral</vt:lpstr>
      <vt:lpstr>Office Theme</vt:lpstr>
      <vt:lpstr>PowerPoint Presentation</vt:lpstr>
      <vt:lpstr>CSE 280 Discrete Mathmatics</vt:lpstr>
      <vt:lpstr>PowerPoint Presentation</vt:lpstr>
      <vt:lpstr>Review</vt:lpstr>
      <vt:lpstr>Review</vt:lpstr>
      <vt:lpstr>Directed Graphs</vt:lpstr>
      <vt:lpstr>Walks in directed graphs</vt:lpstr>
      <vt:lpstr>Trails, circuits, paths, and cycles</vt:lpstr>
      <vt:lpstr>Directed Graphs</vt:lpstr>
      <vt:lpstr>PowerPoint Presentation</vt:lpstr>
      <vt:lpstr>Composition of relations</vt:lpstr>
      <vt:lpstr>Graph powers and the transitive closure</vt:lpstr>
      <vt:lpstr>The transitive closure (All of GoG)</vt:lpstr>
      <vt:lpstr>Graph Power Theorem (Summary)</vt:lpstr>
      <vt:lpstr>6.6 Matrix multiplication and graph powers </vt:lpstr>
      <vt:lpstr>Dot Product</vt:lpstr>
      <vt:lpstr>Dot Product</vt:lpstr>
      <vt:lpstr>matrix product</vt:lpstr>
      <vt:lpstr>PowerPoint Presentation</vt:lpstr>
      <vt:lpstr>power of a matrix</vt:lpstr>
      <vt:lpstr>matrix sum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2023-10-06T17:43:07Z</dcterms:created>
  <dcterms:modified xsi:type="dcterms:W3CDTF">2023-10-13T13:54:37Z</dcterms:modified>
</cp:coreProperties>
</file>