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311" r:id="rId3"/>
    <p:sldId id="314" r:id="rId4"/>
    <p:sldId id="315" r:id="rId5"/>
    <p:sldId id="316" r:id="rId6"/>
    <p:sldId id="271" r:id="rId7"/>
    <p:sldId id="317" r:id="rId8"/>
    <p:sldId id="313" r:id="rId9"/>
    <p:sldId id="312" r:id="rId10"/>
    <p:sldId id="305" r:id="rId11"/>
    <p:sldId id="296" r:id="rId12"/>
    <p:sldId id="297" r:id="rId13"/>
    <p:sldId id="298" r:id="rId14"/>
    <p:sldId id="318" r:id="rId15"/>
    <p:sldId id="319" r:id="rId16"/>
    <p:sldId id="320" r:id="rId17"/>
    <p:sldId id="308" r:id="rId18"/>
    <p:sldId id="309" r:id="rId19"/>
    <p:sldId id="307" r:id="rId20"/>
    <p:sldId id="32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5EFCC-C5E7-BB46-9081-2B6B2B4BC0F6}" v="48" dt="2023-09-18T14:46:2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65"/>
  </p:normalViewPr>
  <p:slideViewPr>
    <p:cSldViewPr snapToGrid="0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AF55EFCC-C5E7-BB46-9081-2B6B2B4BC0F6}"/>
    <pc:docChg chg="undo custSel addSld delSld modSld">
      <pc:chgData name="Clements, William" userId="cbdb0636-a496-422a-8d40-98c53d494d26" providerId="ADAL" clId="{AF55EFCC-C5E7-BB46-9081-2B6B2B4BC0F6}" dt="2023-09-22T13:34:47.449" v="968" actId="1076"/>
      <pc:docMkLst>
        <pc:docMk/>
      </pc:docMkLst>
      <pc:sldChg chg="modSp mod">
        <pc:chgData name="Clements, William" userId="cbdb0636-a496-422a-8d40-98c53d494d26" providerId="ADAL" clId="{AF55EFCC-C5E7-BB46-9081-2B6B2B4BC0F6}" dt="2023-09-14T22:33:57.718" v="808"/>
        <pc:sldMkLst>
          <pc:docMk/>
          <pc:sldMk cId="2578398401" sldId="256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578398401" sldId="256"/>
            <ac:spMk id="2" creationId="{51C8B671-D776-00B7-3CDC-5D9C4A974513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578398401" sldId="256"/>
            <ac:spMk id="3" creationId="{6EA5140E-1A49-A92B-972D-4631298BD10D}"/>
          </ac:spMkLst>
        </pc:spChg>
      </pc:sldChg>
      <pc:sldChg chg="modSp mod modShow">
        <pc:chgData name="Clements, William" userId="cbdb0636-a496-422a-8d40-98c53d494d26" providerId="ADAL" clId="{AF55EFCC-C5E7-BB46-9081-2B6B2B4BC0F6}" dt="2023-09-14T22:33:57.718" v="808"/>
        <pc:sldMkLst>
          <pc:docMk/>
          <pc:sldMk cId="2554790993" sldId="263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554790993" sldId="263"/>
            <ac:spMk id="2" creationId="{09A07E31-7CA1-4DD2-AC0F-93E82A1545A9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2087950901" sldId="271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7950901" sldId="271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7950901" sldId="271"/>
            <ac:spMk id="3" creationId="{D1667493-B257-4C41-8EA8-2F4182DA74B2}"/>
          </ac:spMkLst>
        </pc:spChg>
      </pc:sldChg>
      <pc:sldChg chg="del">
        <pc:chgData name="Clements, William" userId="cbdb0636-a496-422a-8d40-98c53d494d26" providerId="ADAL" clId="{AF55EFCC-C5E7-BB46-9081-2B6B2B4BC0F6}" dt="2023-09-14T21:07:03.076" v="209" actId="2696"/>
        <pc:sldMkLst>
          <pc:docMk/>
          <pc:sldMk cId="4018530277" sldId="278"/>
        </pc:sldMkLst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3348349269" sldId="296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348349269" sldId="296"/>
            <ac:spMk id="2" creationId="{A4898959-A792-4BE9-AD90-952DC03640F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348349269" sldId="296"/>
            <ac:spMk id="3" creationId="{2401FE78-F400-4AE5-BAE9-79E1DC8DA74B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986072056" sldId="297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986072056" sldId="297"/>
            <ac:spMk id="2" creationId="{3C2CD14A-76E1-4728-925D-04E962D98950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986072056" sldId="297"/>
            <ac:spMk id="3" creationId="{E126F157-83AE-4FCE-8D73-EA165640B280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222882192" sldId="298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22882192" sldId="298"/>
            <ac:spMk id="2" creationId="{D2CED893-ECA0-409A-A10F-4C3D4883E251}"/>
          </ac:spMkLst>
        </pc:spChg>
        <pc:spChg chg="mod">
          <ac:chgData name="Clements, William" userId="cbdb0636-a496-422a-8d40-98c53d494d26" providerId="ADAL" clId="{AF55EFCC-C5E7-BB46-9081-2B6B2B4BC0F6}" dt="2023-09-14T21:07:13.595" v="211" actId="20577"/>
          <ac:spMkLst>
            <pc:docMk/>
            <pc:sldMk cId="222882192" sldId="298"/>
            <ac:spMk id="3" creationId="{3E9765CB-D99C-4687-9B2D-097E83B6C674}"/>
          </ac:spMkLst>
        </pc:spChg>
      </pc:sldChg>
      <pc:sldChg chg="modSp">
        <pc:chgData name="Clements, William" userId="cbdb0636-a496-422a-8d40-98c53d494d26" providerId="ADAL" clId="{AF55EFCC-C5E7-BB46-9081-2B6B2B4BC0F6}" dt="2023-09-14T22:33:57.718" v="808"/>
        <pc:sldMkLst>
          <pc:docMk/>
          <pc:sldMk cId="3033611590" sldId="305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033611590" sldId="305"/>
            <ac:spMk id="2" creationId="{D68578E4-02E8-4879-8093-BC3846E6A27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033611590" sldId="305"/>
            <ac:spMk id="3" creationId="{909660F9-D10A-4204-925E-568DE1275AEF}"/>
          </ac:spMkLst>
        </pc:spChg>
      </pc:sldChg>
      <pc:sldChg chg="addSp modSp mod modClrScheme chgLayout">
        <pc:chgData name="Clements, William" userId="cbdb0636-a496-422a-8d40-98c53d494d26" providerId="ADAL" clId="{AF55EFCC-C5E7-BB46-9081-2B6B2B4BC0F6}" dt="2023-09-18T14:49:55.370" v="967"/>
        <pc:sldMkLst>
          <pc:docMk/>
          <pc:sldMk cId="1421214449" sldId="307"/>
        </pc:sldMkLst>
        <pc:spChg chg="mod ord">
          <ac:chgData name="Clements, William" userId="cbdb0636-a496-422a-8d40-98c53d494d26" providerId="ADAL" clId="{AF55EFCC-C5E7-BB46-9081-2B6B2B4BC0F6}" dt="2023-09-14T22:34:37.109" v="810" actId="207"/>
          <ac:spMkLst>
            <pc:docMk/>
            <pc:sldMk cId="1421214449" sldId="307"/>
            <ac:spMk id="2" creationId="{7517B325-7331-453F-8D77-3A7F1F1B058D}"/>
          </ac:spMkLst>
        </pc:spChg>
        <pc:spChg chg="mod ord">
          <ac:chgData name="Clements, William" userId="cbdb0636-a496-422a-8d40-98c53d494d26" providerId="ADAL" clId="{AF55EFCC-C5E7-BB46-9081-2B6B2B4BC0F6}" dt="2023-09-18T14:49:55.370" v="967"/>
          <ac:spMkLst>
            <pc:docMk/>
            <pc:sldMk cId="1421214449" sldId="307"/>
            <ac:spMk id="3" creationId="{254F62CB-B0AB-49B3-9CBD-EFA003EECCCE}"/>
          </ac:spMkLst>
        </pc:spChg>
        <pc:spChg chg="add mod ord">
          <ac:chgData name="Clements, William" userId="cbdb0636-a496-422a-8d40-98c53d494d26" providerId="ADAL" clId="{AF55EFCC-C5E7-BB46-9081-2B6B2B4BC0F6}" dt="2023-09-14T22:34:58.074" v="823" actId="20577"/>
          <ac:spMkLst>
            <pc:docMk/>
            <pc:sldMk cId="1421214449" sldId="307"/>
            <ac:spMk id="4" creationId="{E68B8057-8F00-FFCD-FC08-2AD1CB36278A}"/>
          </ac:spMkLst>
        </pc:spChg>
      </pc:sldChg>
      <pc:sldChg chg="modSp mod">
        <pc:chgData name="Clements, William" userId="cbdb0636-a496-422a-8d40-98c53d494d26" providerId="ADAL" clId="{AF55EFCC-C5E7-BB46-9081-2B6B2B4BC0F6}" dt="2023-09-14T22:34:12.970" v="809" actId="207"/>
        <pc:sldMkLst>
          <pc:docMk/>
          <pc:sldMk cId="2193846637" sldId="308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193846637" sldId="308"/>
            <ac:spMk id="2" creationId="{412EE179-F876-B900-30EC-98EF566A2A09}"/>
          </ac:spMkLst>
        </pc:spChg>
        <pc:graphicFrameChg chg="mod modGraphic">
          <ac:chgData name="Clements, William" userId="cbdb0636-a496-422a-8d40-98c53d494d26" providerId="ADAL" clId="{AF55EFCC-C5E7-BB46-9081-2B6B2B4BC0F6}" dt="2023-09-14T22:34:12.970" v="809" actId="207"/>
          <ac:graphicFrameMkLst>
            <pc:docMk/>
            <pc:sldMk cId="2193846637" sldId="308"/>
            <ac:graphicFrameMk id="4" creationId="{53760A68-866B-741B-97C3-95A4F80BA523}"/>
          </ac:graphicFrameMkLst>
        </pc:graphicFrameChg>
      </pc:sldChg>
      <pc:sldChg chg="modSp mod modShow">
        <pc:chgData name="Clements, William" userId="cbdb0636-a496-422a-8d40-98c53d494d26" providerId="ADAL" clId="{AF55EFCC-C5E7-BB46-9081-2B6B2B4BC0F6}" dt="2023-09-14T22:33:57.718" v="808"/>
        <pc:sldMkLst>
          <pc:docMk/>
          <pc:sldMk cId="3952196323" sldId="309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952196323" sldId="309"/>
            <ac:spMk id="2" creationId="{4F25FB92-13F0-FAD2-3185-CE046C9B9C64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952196323" sldId="309"/>
            <ac:spMk id="3" creationId="{18CAE9A3-81BA-8146-7B46-F453CB6E6E27}"/>
          </ac:spMkLst>
        </pc:spChg>
      </pc:sldChg>
      <pc:sldChg chg="addSp modSp mod">
        <pc:chgData name="Clements, William" userId="cbdb0636-a496-422a-8d40-98c53d494d26" providerId="ADAL" clId="{AF55EFCC-C5E7-BB46-9081-2B6B2B4BC0F6}" dt="2023-09-18T14:43:35.544" v="920" actId="20577"/>
        <pc:sldMkLst>
          <pc:docMk/>
          <pc:sldMk cId="4183221066" sldId="311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183221066" sldId="311"/>
            <ac:spMk id="2" creationId="{5B884B7E-D85A-FA48-9421-F127E8F28FFA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183221066" sldId="311"/>
            <ac:spMk id="3" creationId="{9B60AF0C-CE71-2EAC-60B1-9A919791C534}"/>
          </ac:spMkLst>
        </pc:spChg>
        <pc:spChg chg="add mod">
          <ac:chgData name="Clements, William" userId="cbdb0636-a496-422a-8d40-98c53d494d26" providerId="ADAL" clId="{AF55EFCC-C5E7-BB46-9081-2B6B2B4BC0F6}" dt="2023-09-18T14:42:41.264" v="851" actId="1076"/>
          <ac:spMkLst>
            <pc:docMk/>
            <pc:sldMk cId="4183221066" sldId="311"/>
            <ac:spMk id="10" creationId="{0E6F72F2-073D-8C46-2851-64EA2B991494}"/>
          </ac:spMkLst>
        </pc:spChg>
        <pc:spChg chg="add mod">
          <ac:chgData name="Clements, William" userId="cbdb0636-a496-422a-8d40-98c53d494d26" providerId="ADAL" clId="{AF55EFCC-C5E7-BB46-9081-2B6B2B4BC0F6}" dt="2023-09-18T14:43:35.544" v="920" actId="20577"/>
          <ac:spMkLst>
            <pc:docMk/>
            <pc:sldMk cId="4183221066" sldId="311"/>
            <ac:spMk id="11" creationId="{98CC28D9-EA4D-FFA9-A002-7D0E8832C0A4}"/>
          </ac:spMkLst>
        </pc:spChg>
        <pc:graphicFrameChg chg="add mod modGraphic">
          <ac:chgData name="Clements, William" userId="cbdb0636-a496-422a-8d40-98c53d494d26" providerId="ADAL" clId="{AF55EFCC-C5E7-BB46-9081-2B6B2B4BC0F6}" dt="2023-09-14T20:27:14.585" v="39" actId="1076"/>
          <ac:graphicFrameMkLst>
            <pc:docMk/>
            <pc:sldMk cId="4183221066" sldId="311"/>
            <ac:graphicFrameMk id="8" creationId="{8CB38076-B10A-AAF9-BF23-F22689C4807C}"/>
          </ac:graphicFrameMkLst>
        </pc:graphicFrameChg>
        <pc:graphicFrameChg chg="add mod modGraphic">
          <ac:chgData name="Clements, William" userId="cbdb0636-a496-422a-8d40-98c53d494d26" providerId="ADAL" clId="{AF55EFCC-C5E7-BB46-9081-2B6B2B4BC0F6}" dt="2023-09-14T20:27:47.332" v="46" actId="20577"/>
          <ac:graphicFrameMkLst>
            <pc:docMk/>
            <pc:sldMk cId="4183221066" sldId="311"/>
            <ac:graphicFrameMk id="9" creationId="{A2735A71-A4A5-261F-5A1F-84815FB29487}"/>
          </ac:graphicFrameMkLst>
        </pc:graphicFrameChg>
      </pc:sldChg>
      <pc:sldChg chg="addSp modSp mod">
        <pc:chgData name="Clements, William" userId="cbdb0636-a496-422a-8d40-98c53d494d26" providerId="ADAL" clId="{AF55EFCC-C5E7-BB46-9081-2B6B2B4BC0F6}" dt="2023-09-18T14:46:26.975" v="935"/>
        <pc:sldMkLst>
          <pc:docMk/>
          <pc:sldMk cId="806145742" sldId="312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806145742" sldId="312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806145742" sldId="312"/>
            <ac:spMk id="3" creationId="{D1667493-B257-4C41-8EA8-2F4182DA74B2}"/>
          </ac:spMkLst>
        </pc:spChg>
        <pc:graphicFrameChg chg="modGraphic">
          <ac:chgData name="Clements, William" userId="cbdb0636-a496-422a-8d40-98c53d494d26" providerId="ADAL" clId="{AF55EFCC-C5E7-BB46-9081-2B6B2B4BC0F6}" dt="2023-09-14T22:10:47.248" v="228" actId="20577"/>
          <ac:graphicFrameMkLst>
            <pc:docMk/>
            <pc:sldMk cId="806145742" sldId="312"/>
            <ac:graphicFrameMk id="4" creationId="{9D2E8C8B-ED2C-CC32-31FA-467877A412BC}"/>
          </ac:graphicFrameMkLst>
        </pc:graphicFrameChg>
        <pc:graphicFrameChg chg="mod modGraphic">
          <ac:chgData name="Clements, William" userId="cbdb0636-a496-422a-8d40-98c53d494d26" providerId="ADAL" clId="{AF55EFCC-C5E7-BB46-9081-2B6B2B4BC0F6}" dt="2023-09-14T22:10:58.642" v="232" actId="14734"/>
          <ac:graphicFrameMkLst>
            <pc:docMk/>
            <pc:sldMk cId="806145742" sldId="312"/>
            <ac:graphicFrameMk id="5" creationId="{6D4C50A1-7AAC-20E0-0D76-AA35F58D5943}"/>
          </ac:graphicFrameMkLst>
        </pc:graphicFrameChg>
        <pc:picChg chg="add mod">
          <ac:chgData name="Clements, William" userId="cbdb0636-a496-422a-8d40-98c53d494d26" providerId="ADAL" clId="{AF55EFCC-C5E7-BB46-9081-2B6B2B4BC0F6}" dt="2023-09-18T14:46:26.975" v="935"/>
          <ac:picMkLst>
            <pc:docMk/>
            <pc:sldMk cId="806145742" sldId="312"/>
            <ac:picMk id="6" creationId="{106F2B52-A90A-EE4E-7C57-DECB70DA0A4A}"/>
          </ac:picMkLst>
        </pc:picChg>
      </pc:sldChg>
      <pc:sldChg chg="addSp modSp mod">
        <pc:chgData name="Clements, William" userId="cbdb0636-a496-422a-8d40-98c53d494d26" providerId="ADAL" clId="{AF55EFCC-C5E7-BB46-9081-2B6B2B4BC0F6}" dt="2023-09-18T14:46:07.258" v="934" actId="113"/>
        <pc:sldMkLst>
          <pc:docMk/>
          <pc:sldMk cId="2084119842" sldId="313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4119842" sldId="313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84119842" sldId="313"/>
            <ac:spMk id="3" creationId="{D1667493-B257-4C41-8EA8-2F4182DA74B2}"/>
          </ac:spMkLst>
        </pc:spChg>
        <pc:graphicFrameChg chg="mod">
          <ac:chgData name="Clements, William" userId="cbdb0636-a496-422a-8d40-98c53d494d26" providerId="ADAL" clId="{AF55EFCC-C5E7-BB46-9081-2B6B2B4BC0F6}" dt="2023-09-18T14:45:45.206" v="927" actId="113"/>
          <ac:graphicFrameMkLst>
            <pc:docMk/>
            <pc:sldMk cId="2084119842" sldId="313"/>
            <ac:graphicFrameMk id="4" creationId="{9D2E8C8B-ED2C-CC32-31FA-467877A412BC}"/>
          </ac:graphicFrameMkLst>
        </pc:graphicFrameChg>
        <pc:graphicFrameChg chg="mod modGraphic">
          <ac:chgData name="Clements, William" userId="cbdb0636-a496-422a-8d40-98c53d494d26" providerId="ADAL" clId="{AF55EFCC-C5E7-BB46-9081-2B6B2B4BC0F6}" dt="2023-09-18T14:46:07.258" v="934" actId="113"/>
          <ac:graphicFrameMkLst>
            <pc:docMk/>
            <pc:sldMk cId="2084119842" sldId="313"/>
            <ac:graphicFrameMk id="5" creationId="{6D4C50A1-7AAC-20E0-0D76-AA35F58D5943}"/>
          </ac:graphicFrameMkLst>
        </pc:graphicFrameChg>
        <pc:picChg chg="add mod">
          <ac:chgData name="Clements, William" userId="cbdb0636-a496-422a-8d40-98c53d494d26" providerId="ADAL" clId="{AF55EFCC-C5E7-BB46-9081-2B6B2B4BC0F6}" dt="2023-09-14T22:46:41.083" v="825" actId="1076"/>
          <ac:picMkLst>
            <pc:docMk/>
            <pc:sldMk cId="2084119842" sldId="313"/>
            <ac:picMk id="6" creationId="{97B8F50D-9C62-C6E3-777C-7C9C88120088}"/>
          </ac:picMkLst>
        </pc:picChg>
      </pc:sldChg>
      <pc:sldChg chg="addSp modSp new mod">
        <pc:chgData name="Clements, William" userId="cbdb0636-a496-422a-8d40-98c53d494d26" providerId="ADAL" clId="{AF55EFCC-C5E7-BB46-9081-2B6B2B4BC0F6}" dt="2023-09-14T22:33:57.718" v="808"/>
        <pc:sldMkLst>
          <pc:docMk/>
          <pc:sldMk cId="2054648740" sldId="314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54648740" sldId="314"/>
            <ac:spMk id="2" creationId="{AD9AD319-DC85-E81A-F533-D9C51C30B130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054648740" sldId="314"/>
            <ac:spMk id="3" creationId="{2CFAEC7D-658C-31F0-9C80-6FDB36EE13F4}"/>
          </ac:spMkLst>
        </pc:spChg>
        <pc:spChg chg="add mod">
          <ac:chgData name="Clements, William" userId="cbdb0636-a496-422a-8d40-98c53d494d26" providerId="ADAL" clId="{AF55EFCC-C5E7-BB46-9081-2B6B2B4BC0F6}" dt="2023-09-14T20:32:16.874" v="80" actId="1076"/>
          <ac:spMkLst>
            <pc:docMk/>
            <pc:sldMk cId="2054648740" sldId="314"/>
            <ac:spMk id="5" creationId="{2182BA81-C201-CAF2-DBB2-B677B5B7B716}"/>
          </ac:spMkLst>
        </pc:spChg>
        <pc:spChg chg="add mod">
          <ac:chgData name="Clements, William" userId="cbdb0636-a496-422a-8d40-98c53d494d26" providerId="ADAL" clId="{AF55EFCC-C5E7-BB46-9081-2B6B2B4BC0F6}" dt="2023-09-14T20:32:37.879" v="83" actId="14100"/>
          <ac:spMkLst>
            <pc:docMk/>
            <pc:sldMk cId="2054648740" sldId="314"/>
            <ac:spMk id="7" creationId="{D6F8F2F2-FAD1-B234-1CA9-4BBE7EFB4D2F}"/>
          </ac:spMkLst>
        </pc:spChg>
      </pc:sldChg>
      <pc:sldChg chg="addSp modSp new mod modAnim">
        <pc:chgData name="Clements, William" userId="cbdb0636-a496-422a-8d40-98c53d494d26" providerId="ADAL" clId="{AF55EFCC-C5E7-BB46-9081-2B6B2B4BC0F6}" dt="2023-09-14T22:33:57.718" v="808"/>
        <pc:sldMkLst>
          <pc:docMk/>
          <pc:sldMk cId="3185417513" sldId="315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185417513" sldId="315"/>
            <ac:spMk id="2" creationId="{94E22C7E-8DBD-28ED-81B7-A3300800BC1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185417513" sldId="315"/>
            <ac:spMk id="3" creationId="{A88DCBF4-693A-5749-ABAF-3FF2840A55D1}"/>
          </ac:spMkLst>
        </pc:spChg>
        <pc:spChg chg="add mod">
          <ac:chgData name="Clements, William" userId="cbdb0636-a496-422a-8d40-98c53d494d26" providerId="ADAL" clId="{AF55EFCC-C5E7-BB46-9081-2B6B2B4BC0F6}" dt="2023-09-14T20:33:11.538" v="105"/>
          <ac:spMkLst>
            <pc:docMk/>
            <pc:sldMk cId="3185417513" sldId="315"/>
            <ac:spMk id="4" creationId="{BC8A3DEA-D19C-32C9-8F77-E67713F020E1}"/>
          </ac:spMkLst>
        </pc:spChg>
        <pc:spChg chg="add mod">
          <ac:chgData name="Clements, William" userId="cbdb0636-a496-422a-8d40-98c53d494d26" providerId="ADAL" clId="{AF55EFCC-C5E7-BB46-9081-2B6B2B4BC0F6}" dt="2023-09-14T20:33:51.661" v="109" actId="1076"/>
          <ac:spMkLst>
            <pc:docMk/>
            <pc:sldMk cId="3185417513" sldId="315"/>
            <ac:spMk id="7" creationId="{E4D5B4EE-5B79-31BE-7871-92236C7EA80C}"/>
          </ac:spMkLst>
        </pc:spChg>
        <pc:graphicFrameChg chg="add mod">
          <ac:chgData name="Clements, William" userId="cbdb0636-a496-422a-8d40-98c53d494d26" providerId="ADAL" clId="{AF55EFCC-C5E7-BB46-9081-2B6B2B4BC0F6}" dt="2023-09-14T20:33:23.287" v="107" actId="1076"/>
          <ac:graphicFrameMkLst>
            <pc:docMk/>
            <pc:sldMk cId="3185417513" sldId="315"/>
            <ac:graphicFrameMk id="5" creationId="{A854B0B3-2C07-6183-77A9-499B12F211DC}"/>
          </ac:graphicFrameMkLst>
        </pc:graphicFrame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2276944450" sldId="316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276944450" sldId="316"/>
            <ac:spMk id="2" creationId="{7165393B-3FD4-84DF-C20E-D82D6D86A48B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276944450" sldId="316"/>
            <ac:spMk id="3" creationId="{D001082A-C897-D130-C255-05DA1286E5FB}"/>
          </ac:spMkLst>
        </pc:spChg>
      </pc:sldChg>
      <pc:sldChg chg="addSp delSp modSp add mod">
        <pc:chgData name="Clements, William" userId="cbdb0636-a496-422a-8d40-98c53d494d26" providerId="ADAL" clId="{AF55EFCC-C5E7-BB46-9081-2B6B2B4BC0F6}" dt="2023-09-14T22:33:57.718" v="808"/>
        <pc:sldMkLst>
          <pc:docMk/>
          <pc:sldMk cId="2657885050" sldId="317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657885050" sldId="317"/>
            <ac:spMk id="2" creationId="{B8FB7A3D-5CA4-4C62-94ED-ADE07BBEA8B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657885050" sldId="317"/>
            <ac:spMk id="3" creationId="{D1667493-B257-4C41-8EA8-2F4182DA74B2}"/>
          </ac:spMkLst>
        </pc:spChg>
        <pc:spChg chg="add">
          <ac:chgData name="Clements, William" userId="cbdb0636-a496-422a-8d40-98c53d494d26" providerId="ADAL" clId="{AF55EFCC-C5E7-BB46-9081-2B6B2B4BC0F6}" dt="2023-09-14T21:05:02.963" v="194" actId="11529"/>
          <ac:spMkLst>
            <pc:docMk/>
            <pc:sldMk cId="2657885050" sldId="317"/>
            <ac:spMk id="7" creationId="{7D84DA78-9252-9512-383B-3CEC328B2B07}"/>
          </ac:spMkLst>
        </pc:spChg>
        <pc:spChg chg="add mod">
          <ac:chgData name="Clements, William" userId="cbdb0636-a496-422a-8d40-98c53d494d26" providerId="ADAL" clId="{AF55EFCC-C5E7-BB46-9081-2B6B2B4BC0F6}" dt="2023-09-14T21:05:48.595" v="204" actId="1076"/>
          <ac:spMkLst>
            <pc:docMk/>
            <pc:sldMk cId="2657885050" sldId="317"/>
            <ac:spMk id="8" creationId="{72B17935-A05F-D6CC-43F4-9914E44B5604}"/>
          </ac:spMkLst>
        </pc:spChg>
        <pc:spChg chg="add del">
          <ac:chgData name="Clements, William" userId="cbdb0636-a496-422a-8d40-98c53d494d26" providerId="ADAL" clId="{AF55EFCC-C5E7-BB46-9081-2B6B2B4BC0F6}" dt="2023-09-14T21:05:38.096" v="200" actId="21"/>
          <ac:spMkLst>
            <pc:docMk/>
            <pc:sldMk cId="2657885050" sldId="317"/>
            <ac:spMk id="9" creationId="{649D61C6-EBFD-45B1-7FDD-6B7096CB9617}"/>
          </ac:spMkLst>
        </pc:spChg>
        <pc:spChg chg="add mod">
          <ac:chgData name="Clements, William" userId="cbdb0636-a496-422a-8d40-98c53d494d26" providerId="ADAL" clId="{AF55EFCC-C5E7-BB46-9081-2B6B2B4BC0F6}" dt="2023-09-14T21:05:44.301" v="202" actId="1076"/>
          <ac:spMkLst>
            <pc:docMk/>
            <pc:sldMk cId="2657885050" sldId="317"/>
            <ac:spMk id="10" creationId="{E7355FA0-E42E-BAC3-4F95-E7B4805128C7}"/>
          </ac:spMkLst>
        </pc:spChg>
        <pc:spChg chg="add mod">
          <ac:chgData name="Clements, William" userId="cbdb0636-a496-422a-8d40-98c53d494d26" providerId="ADAL" clId="{AF55EFCC-C5E7-BB46-9081-2B6B2B4BC0F6}" dt="2023-09-14T21:05:59.095" v="206" actId="1076"/>
          <ac:spMkLst>
            <pc:docMk/>
            <pc:sldMk cId="2657885050" sldId="317"/>
            <ac:spMk id="11" creationId="{B89C1EC6-DE19-7316-B63F-CC3678109698}"/>
          </ac:spMkLst>
        </pc:spChg>
        <pc:spChg chg="add mod">
          <ac:chgData name="Clements, William" userId="cbdb0636-a496-422a-8d40-98c53d494d26" providerId="ADAL" clId="{AF55EFCC-C5E7-BB46-9081-2B6B2B4BC0F6}" dt="2023-09-14T21:05:59.095" v="206" actId="1076"/>
          <ac:spMkLst>
            <pc:docMk/>
            <pc:sldMk cId="2657885050" sldId="317"/>
            <ac:spMk id="12" creationId="{87DE56D4-2BB8-8CC5-3CF3-0E6DF15C2321}"/>
          </ac:spMkLst>
        </pc:spChg>
        <pc:cxnChg chg="add del mod">
          <ac:chgData name="Clements, William" userId="cbdb0636-a496-422a-8d40-98c53d494d26" providerId="ADAL" clId="{AF55EFCC-C5E7-BB46-9081-2B6B2B4BC0F6}" dt="2023-09-14T21:04:47.752" v="193" actId="11529"/>
          <ac:cxnSpMkLst>
            <pc:docMk/>
            <pc:sldMk cId="2657885050" sldId="317"/>
            <ac:cxnSpMk id="5" creationId="{AE83F648-A21C-BB60-B510-136BF8B7E803}"/>
          </ac:cxnSpMkLst>
        </pc:cxn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383892364" sldId="318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83892364" sldId="318"/>
            <ac:spMk id="2" creationId="{8ED5F90A-F9A5-84F3-8F78-0F239DDE2F76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383892364" sldId="318"/>
            <ac:spMk id="3" creationId="{03A4C616-5A7A-7DEF-6E46-9A8F7AE8FF3C}"/>
          </ac:spMkLst>
        </pc:sp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4224110807" sldId="319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224110807" sldId="319"/>
            <ac:spMk id="2" creationId="{77A1B63B-B0BA-B2CB-E05A-7B18DDEC4998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4224110807" sldId="319"/>
            <ac:spMk id="3" creationId="{8C91D285-CC13-736C-B0BB-A2FFE4662AA0}"/>
          </ac:spMkLst>
        </pc:spChg>
      </pc:sldChg>
      <pc:sldChg chg="modSp new mod">
        <pc:chgData name="Clements, William" userId="cbdb0636-a496-422a-8d40-98c53d494d26" providerId="ADAL" clId="{AF55EFCC-C5E7-BB46-9081-2B6B2B4BC0F6}" dt="2023-09-14T22:33:57.718" v="808"/>
        <pc:sldMkLst>
          <pc:docMk/>
          <pc:sldMk cId="1669234758" sldId="320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1669234758" sldId="320"/>
            <ac:spMk id="2" creationId="{34D5FF6C-C644-10CA-2AC5-2AFF58BB9EE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1669234758" sldId="320"/>
            <ac:spMk id="3" creationId="{94CBB5BE-413F-89E2-A384-49A2CFC5B5E1}"/>
          </ac:spMkLst>
        </pc:spChg>
      </pc:sldChg>
      <pc:sldChg chg="addSp modSp new mod">
        <pc:chgData name="Clements, William" userId="cbdb0636-a496-422a-8d40-98c53d494d26" providerId="ADAL" clId="{AF55EFCC-C5E7-BB46-9081-2B6B2B4BC0F6}" dt="2023-09-22T13:34:47.449" v="968" actId="1076"/>
        <pc:sldMkLst>
          <pc:docMk/>
          <pc:sldMk cId="2941935351" sldId="321"/>
        </pc:sldMkLst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941935351" sldId="321"/>
            <ac:spMk id="2" creationId="{EA623805-84A9-574F-8C87-B4A1C7C19E37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941935351" sldId="321"/>
            <ac:spMk id="3" creationId="{983959F0-BA1C-D081-AF62-E36E86B72BFC}"/>
          </ac:spMkLst>
        </pc:spChg>
        <pc:spChg chg="mod">
          <ac:chgData name="Clements, William" userId="cbdb0636-a496-422a-8d40-98c53d494d26" providerId="ADAL" clId="{AF55EFCC-C5E7-BB46-9081-2B6B2B4BC0F6}" dt="2023-09-14T22:33:57.718" v="808"/>
          <ac:spMkLst>
            <pc:docMk/>
            <pc:sldMk cId="2941935351" sldId="321"/>
            <ac:spMk id="4" creationId="{37018153-DB06-3571-BEB3-6846DA942C76}"/>
          </ac:spMkLst>
        </pc:spChg>
        <pc:picChg chg="add mod">
          <ac:chgData name="Clements, William" userId="cbdb0636-a496-422a-8d40-98c53d494d26" providerId="ADAL" clId="{AF55EFCC-C5E7-BB46-9081-2B6B2B4BC0F6}" dt="2023-09-22T13:34:47.449" v="968" actId="1076"/>
          <ac:picMkLst>
            <pc:docMk/>
            <pc:sldMk cId="2941935351" sldId="321"/>
            <ac:picMk id="5" creationId="{C2E96676-1A3F-C98D-A2BF-301FD9DAD9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09DE-86B8-584B-A999-C0E92EE996B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F103C-2BFC-E84B-8923-2D7585405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2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9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under 4 feet tall and not older than 16, then you cannot ride the roller coaster.</a:t>
            </a:r>
          </a:p>
          <a:p>
            <a:endParaRPr lang="en-US" dirty="0"/>
          </a:p>
          <a:p>
            <a:r>
              <a:rPr lang="en-US" dirty="0"/>
              <a:t>-r, if s ^ -t</a:t>
            </a:r>
          </a:p>
          <a:p>
            <a:r>
              <a:rPr lang="en-US" dirty="0"/>
              <a:t>(s ^ -t) -&gt; -r</a:t>
            </a:r>
          </a:p>
          <a:p>
            <a:endParaRPr lang="en-US" dirty="0"/>
          </a:p>
          <a:p>
            <a:r>
              <a:rPr lang="en-US" dirty="0"/>
              <a:t>Another way, start with the contrapositive: If you can ride the roller coaster, then you must be over 4 feet or older than 16.</a:t>
            </a:r>
          </a:p>
          <a:p>
            <a:r>
              <a:rPr lang="en-US" dirty="0"/>
              <a:t>r -&gt; (-s v 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group choose a different one to do, then they show each other their truth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B7D1C-5B62-4C02-ADEB-2AD781E410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8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0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9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35AD-ABC0-A544-AC9F-F6B578AF4183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BC12-0508-A141-9390-DF3822415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8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notebooks/solve-some-logic-puzzl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B671-D776-00B7-3CDC-5D9C4A974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280 Discrete Mathematics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5140E-1A49-A92B-972D-4631298B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02 Day 1</a:t>
            </a:r>
          </a:p>
          <a:p>
            <a:r>
              <a:rPr lang="en-US" dirty="0"/>
              <a:t>W. Clements</a:t>
            </a:r>
          </a:p>
          <a:p>
            <a:r>
              <a:rPr lang="en-US" dirty="0"/>
              <a:t>Logical Equivalence</a:t>
            </a:r>
            <a:br>
              <a:rPr lang="en-US" dirty="0"/>
            </a:br>
            <a:r>
              <a:rPr lang="en-US" dirty="0"/>
              <a:t>&amp; De Morgan's Laws 1.4 &amp; 1.5</a:t>
            </a:r>
          </a:p>
        </p:txBody>
      </p:sp>
    </p:spTree>
    <p:extLst>
      <p:ext uri="{BB962C8B-B14F-4D97-AF65-F5344CB8AC3E}">
        <p14:creationId xmlns:p14="http://schemas.microsoft.com/office/powerpoint/2010/main" val="257839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8E4-02E8-4879-8093-BC3846E6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660F9-D10A-4204-925E-568DE1275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Simplify this expression using De Morgan's Laws: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(¬¬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660F9-D10A-4204-925E-568DE1275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6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8959-A792-4BE9-AD90-952DC036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1FE78-F400-4AE5-BAE9-79E1DC8DA7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Negate the following compound proposition by adding parenthesis around the entire expression, negating it, then apply De Morgan's Laws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a match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B.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C.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D.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1FE78-F400-4AE5-BAE9-79E1DC8DA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14A-76E1-4728-925D-04E962D9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from English to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6F157-83AE-4FCE-8D73-EA165640B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You cannot ride a roller coaster if you are under 4 feet tall unless you are older than 16 years old.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You can ride a roller coaster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You are under 4 feet tall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You are older than 16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can be pronounced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26F157-83AE-4FCE-8D73-EA165640B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9" t="-872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D6D5F-6D1F-496E-9193-E8FC3766256E}"/>
                  </a:ext>
                </a:extLst>
              </p:cNvPr>
              <p:cNvSpPr txBox="1"/>
              <p:nvPr/>
            </p:nvSpPr>
            <p:spPr>
              <a:xfrm>
                <a:off x="4330888" y="5649550"/>
                <a:ext cx="24913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)→¬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7D6D5F-6D1F-496E-9193-E8FC37662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888" y="5649550"/>
                <a:ext cx="249138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0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D893-ECA0-409A-A10F-4C3D4883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765CB-D99C-4687-9B2D-097E83B6C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239102"/>
                <a:ext cx="8946541" cy="41954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Construct a Truth Table to verify the following equivalencies.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  </a:t>
                </a:r>
                <a:r>
                  <a:rPr lang="en-US" sz="2800" dirty="0"/>
                  <a:t>  	(Conditional &amp; its contrapositive)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 		(Conditional &amp; a disjunction</a:t>
                </a:r>
                <a:r>
                  <a:rPr lang="en-US" sz="2800" dirty="0"/>
                  <a:t>)</a:t>
                </a:r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		(Inverse &amp; Converse)</a:t>
                </a:r>
                <a:endParaRPr lang="en-US" sz="2800" b="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</a:t>
                </a:r>
                <a:r>
                  <a:rPr lang="en-US" sz="2900" dirty="0"/>
                  <a:t>(Negation of a Conditional)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765CB-D99C-4687-9B2D-097E83B6C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239102"/>
                <a:ext cx="8946541" cy="4195481"/>
              </a:xfrm>
              <a:blipFill>
                <a:blip r:embed="rId3"/>
                <a:stretch>
                  <a:fillRect l="-1135" t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EB69FC-8FD5-4BA3-83C8-EA81ED17679F}"/>
                  </a:ext>
                </a:extLst>
              </p:cNvPr>
              <p:cNvSpPr txBox="1"/>
              <p:nvPr/>
            </p:nvSpPr>
            <p:spPr>
              <a:xfrm>
                <a:off x="259396" y="5344334"/>
                <a:ext cx="500387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Note!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≠¬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EB69FC-8FD5-4BA3-83C8-EA81ED176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5344334"/>
                <a:ext cx="5003870" cy="954107"/>
              </a:xfrm>
              <a:prstGeom prst="rect">
                <a:avLst/>
              </a:prstGeom>
              <a:blipFill>
                <a:blip r:embed="rId4"/>
                <a:stretch>
                  <a:fillRect l="-2561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F90A-F9A5-84F3-8F78-0F239DDE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616-5A7A-7DEF-6E46-9A8F7AE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Idempotence: the property of certain operations in mathematics and computer science whereby they can be applied multiple times without changing the result beyond the initial application 1*1 = 1</a:t>
            </a:r>
          </a:p>
          <a:p>
            <a:pPr lvl="1"/>
            <a:r>
              <a:rPr lang="en-US" sz="2400" dirty="0">
                <a:effectLst/>
              </a:rPr>
              <a:t>p ∨ p ≡ p		 p ∧ p ≡ p</a:t>
            </a:r>
            <a:endParaRPr lang="en-US" dirty="0"/>
          </a:p>
          <a:p>
            <a:r>
              <a:rPr lang="en-US" dirty="0"/>
              <a:t>Association &amp; </a:t>
            </a:r>
            <a:r>
              <a:rPr lang="en-US" sz="2800" dirty="0">
                <a:effectLst/>
              </a:rPr>
              <a:t>Commutative</a:t>
            </a:r>
            <a:r>
              <a:rPr lang="en-US" dirty="0"/>
              <a:t> law: We can apply the association law to the multiplication or addition of the three numbers in discrete mathematics. i.e. 2+3+4 = 4+2+3, 	2*3*4 = 4*3*2</a:t>
            </a:r>
          </a:p>
          <a:p>
            <a:pPr lvl="1"/>
            <a:r>
              <a:rPr lang="pt-BR" sz="2400" dirty="0">
                <a:effectLst/>
              </a:rPr>
              <a:t>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≡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	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≡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</a:t>
            </a:r>
          </a:p>
          <a:p>
            <a:r>
              <a:rPr lang="en-US" sz="2800" dirty="0">
                <a:effectLst/>
              </a:rPr>
              <a:t>Distributive</a:t>
            </a:r>
            <a:r>
              <a:rPr lang="pt-BR" sz="2800" dirty="0"/>
              <a:t>:</a:t>
            </a:r>
          </a:p>
          <a:p>
            <a:pPr lvl="1"/>
            <a:r>
              <a:rPr lang="en-US" dirty="0"/>
              <a:t>a(b + c) = ab + ac; multiplication </a:t>
            </a:r>
            <a:r>
              <a:rPr lang="en-US" dirty="0" err="1"/>
              <a:t>accures</a:t>
            </a:r>
            <a:r>
              <a:rPr lang="en-US" dirty="0"/>
              <a:t> both additive operators.</a:t>
            </a:r>
            <a:endParaRPr lang="pt-BR" dirty="0"/>
          </a:p>
          <a:p>
            <a:pPr lvl="1"/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 ≡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∧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		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(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∨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 ≡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q</a:t>
            </a:r>
            <a:r>
              <a:rPr lang="pt-BR" sz="2400" dirty="0">
                <a:effectLst/>
              </a:rPr>
              <a:t> ) ∨ ( </a:t>
            </a:r>
            <a:r>
              <a:rPr lang="pt-BR" sz="2400" dirty="0" err="1">
                <a:effectLst/>
              </a:rPr>
              <a:t>p</a:t>
            </a:r>
            <a:r>
              <a:rPr lang="pt-BR" sz="2400" dirty="0">
                <a:effectLst/>
              </a:rPr>
              <a:t> ∧ </a:t>
            </a:r>
            <a:r>
              <a:rPr lang="pt-BR" sz="2400" dirty="0" err="1">
                <a:effectLst/>
              </a:rPr>
              <a:t>r</a:t>
            </a:r>
            <a:r>
              <a:rPr lang="pt-BR" sz="2400" dirty="0">
                <a:effectLst/>
              </a:rPr>
              <a:t> )</a:t>
            </a:r>
            <a:endParaRPr lang="pt-BR" dirty="0">
              <a:effectLst/>
            </a:endParaRPr>
          </a:p>
          <a:p>
            <a:pPr marL="457200" lvl="1" indent="0">
              <a:buNone/>
            </a:pPr>
            <a:r>
              <a:rPr lang="pt-BR" sz="2400" dirty="0">
                <a:effectLst/>
              </a:rPr>
              <a:t>	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B63B-B0BA-B2CB-E05A-7B18DD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D285-CC13-736C-B0BB-A2FFE4662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Identity laws: </a:t>
            </a:r>
            <a:r>
              <a:rPr lang="en-US" dirty="0"/>
              <a:t>if we combine a statement and a True value with the symbol ∨(or), then it will generate the True value. If we combine a statement and a False value with the symbol ∧(and), then it will generate the statement itself.</a:t>
            </a:r>
          </a:p>
          <a:p>
            <a:pPr lvl="1"/>
            <a:r>
              <a:rPr lang="en-US" sz="2400" dirty="0">
                <a:effectLst/>
              </a:rPr>
              <a:t>p ∨ F ≡ p		p ∧ T ≡ p</a:t>
            </a:r>
          </a:p>
          <a:p>
            <a:r>
              <a:rPr lang="en-US" sz="2800" dirty="0">
                <a:effectLst/>
              </a:rPr>
              <a:t>Domination laws: opposite</a:t>
            </a:r>
          </a:p>
          <a:p>
            <a:pPr lvl="1"/>
            <a:r>
              <a:rPr lang="en-US" sz="2400" dirty="0">
                <a:effectLst/>
              </a:rPr>
              <a:t>p ∧ F ≡ F		p ∨ T ≡ T</a:t>
            </a:r>
          </a:p>
          <a:p>
            <a:r>
              <a:rPr lang="en-US" sz="2800" dirty="0">
                <a:effectLst/>
              </a:rPr>
              <a:t>Double negation law:</a:t>
            </a:r>
          </a:p>
          <a:p>
            <a:pPr lvl="1"/>
            <a:r>
              <a:rPr lang="en-US" sz="2400" dirty="0">
                <a:effectLst/>
              </a:rPr>
              <a:t>¬¬p ≡ p</a:t>
            </a:r>
          </a:p>
          <a:p>
            <a:pPr lvl="1"/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1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FF6C-C644-10CA-2AC5-2AFF58BB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5BE-413F-89E2-A384-49A2CFC5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effectLst/>
              </a:rPr>
              <a:t>Complement </a:t>
            </a:r>
            <a:r>
              <a:rPr lang="en-US" sz="2800" dirty="0" err="1">
                <a:effectLst/>
              </a:rPr>
              <a:t>laws:</a:t>
            </a:r>
            <a:r>
              <a:rPr lang="en-US" dirty="0" err="1"/>
              <a:t>The</a:t>
            </a:r>
            <a:r>
              <a:rPr lang="en-US" dirty="0"/>
              <a:t> union of a set A and its complement A' gives the universal set U of which, A and A' are a subset</a:t>
            </a:r>
          </a:p>
          <a:p>
            <a:pPr lvl="1"/>
            <a:r>
              <a:rPr lang="en-US" sz="2400" dirty="0">
                <a:effectLst/>
              </a:rPr>
              <a:t> 					p ∨ ¬p ≡ T -&gt; ¬F ≡ T	 p ∧ ¬p ≡ F -&gt; ¬T ≡ F</a:t>
            </a:r>
          </a:p>
          <a:p>
            <a:pPr lvl="1"/>
            <a:r>
              <a:rPr lang="en-US" sz="2400" dirty="0">
                <a:effectLst/>
              </a:rPr>
              <a:t>Remember: </a:t>
            </a:r>
            <a:r>
              <a:rPr lang="en-US" dirty="0"/>
              <a:t>Idempotence 		</a:t>
            </a:r>
            <a:r>
              <a:rPr lang="en-US" sz="2400" dirty="0">
                <a:effectLst/>
              </a:rPr>
              <a:t>p ∨ p ≡ p		 p ∧ p ≡ p</a:t>
            </a:r>
            <a:endParaRPr lang="en-US" dirty="0"/>
          </a:p>
          <a:p>
            <a:r>
              <a:rPr lang="en-US" sz="2800" dirty="0">
                <a:effectLst/>
              </a:rPr>
              <a:t>De Morgan's laws:	 </a:t>
            </a:r>
          </a:p>
          <a:p>
            <a:pPr lvl="1"/>
            <a:r>
              <a:rPr lang="en-US" dirty="0">
                <a:effectLst/>
              </a:rPr>
              <a:t> 				          ¬( p ∨ q ) ≡ ¬p ∧ ¬q	 ¬( p ∧ q ) ≡ ¬p ∨ ¬q</a:t>
            </a:r>
          </a:p>
          <a:p>
            <a:r>
              <a:rPr lang="en-US" sz="2800" dirty="0">
                <a:effectLst/>
              </a:rPr>
              <a:t>Absorption laws:</a:t>
            </a:r>
          </a:p>
          <a:p>
            <a:pPr lvl="1"/>
            <a:r>
              <a:rPr lang="en-US" sz="2400" dirty="0">
                <a:effectLst/>
              </a:rPr>
              <a:t>Can we prove this with De Morgan? p ∨ (p ∧ q) ≡ p		 p ∧ (p ∨ q) ≡ p</a:t>
            </a:r>
          </a:p>
          <a:p>
            <a:r>
              <a:rPr lang="en-US" sz="2800" dirty="0">
                <a:effectLst/>
              </a:rPr>
              <a:t>Conditional identities:</a:t>
            </a:r>
          </a:p>
          <a:p>
            <a:pPr lvl="1"/>
            <a:r>
              <a:rPr lang="en-US" sz="2400" dirty="0">
                <a:effectLst/>
              </a:rPr>
              <a:t>p → q ≡ ¬p ∨ q		p ↔ q ≡ ( p → q ) ∧ ( q → p )</a:t>
            </a:r>
          </a:p>
          <a:p>
            <a:pPr lvl="1"/>
            <a:r>
              <a:rPr lang="en-US" dirty="0"/>
              <a:t>These are interesting, how far can be break down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sz="2400" dirty="0">
                <a:effectLst/>
              </a:rPr>
              <a:t>↔?</a:t>
            </a:r>
          </a:p>
          <a:p>
            <a:pPr lvl="1"/>
            <a:endParaRPr lang="en-US" sz="2400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sz="2800" dirty="0">
              <a:effectLst/>
            </a:endParaRPr>
          </a:p>
          <a:p>
            <a:endParaRPr lang="en-US" sz="2800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pPr lvl="1"/>
            <a:endParaRPr lang="en-US" sz="2400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3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E179-F876-B900-30EC-98EF566A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Propositional Logic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60A68-866B-741B-97C3-95A4F80BA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026640"/>
              </p:ext>
            </p:extLst>
          </p:nvPr>
        </p:nvGraphicFramePr>
        <p:xfrm>
          <a:off x="601148" y="1266859"/>
          <a:ext cx="11156163" cy="5468918"/>
        </p:xfrm>
        <a:graphic>
          <a:graphicData uri="http://schemas.openxmlformats.org/drawingml/2006/table">
            <a:tbl>
              <a:tblPr/>
              <a:tblGrid>
                <a:gridCol w="3062093">
                  <a:extLst>
                    <a:ext uri="{9D8B030D-6E8A-4147-A177-3AD203B41FA5}">
                      <a16:colId xmlns:a16="http://schemas.microsoft.com/office/drawing/2014/main" val="372861398"/>
                    </a:ext>
                  </a:extLst>
                </a:gridCol>
                <a:gridCol w="4025565">
                  <a:extLst>
                    <a:ext uri="{9D8B030D-6E8A-4147-A177-3AD203B41FA5}">
                      <a16:colId xmlns:a16="http://schemas.microsoft.com/office/drawing/2014/main" val="2697887670"/>
                    </a:ext>
                  </a:extLst>
                </a:gridCol>
                <a:gridCol w="4068505">
                  <a:extLst>
                    <a:ext uri="{9D8B030D-6E8A-4147-A177-3AD203B41FA5}">
                      <a16:colId xmlns:a16="http://schemas.microsoft.com/office/drawing/2014/main" val="693334273"/>
                    </a:ext>
                  </a:extLst>
                </a:gridCol>
              </a:tblGrid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Idempotent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388499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Associative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≡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≡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38584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Commutative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q ≡ q ∨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q ≡ q ∧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54205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Distributive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≡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∨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≡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q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 ∨ (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∧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00193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Identity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F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T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445979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Domination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F ≡ F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T ≡ 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7134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Double negation law: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¬¬p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57341"/>
                  </a:ext>
                </a:extLst>
              </a:tr>
              <a:tr h="77168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Complement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¬p ≡ F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¬T ≡ F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¬p ≡ T</a:t>
                      </a:r>
                      <a:b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¬F ≡ 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6027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De Morgan's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¬( p ∨ q ) ≡ ¬p ∧ ¬q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¬( p ∧ q ) ≡ ¬p ∨ ¬q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294527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Absorption laws: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∨ (p ∧ q)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∧ (p ∨ q) ≡ p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57002"/>
                  </a:ext>
                </a:extLst>
              </a:tr>
              <a:tr h="4697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Conditional identities: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→ q ≡ ¬p ∨ q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 ↔ q ≡ ( p → q ) ∧ ( q → p 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760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8681C1-5B1A-30E6-93C8-06D00670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546E7A"/>
                </a:solidFill>
                <a:effectLst/>
                <a:latin typeface="Roboto" panose="02000000000000000000" pitchFamily="2" charset="0"/>
              </a:rPr>
              <a:t>Table 1.5.1: Laws of propositional logic.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1230F-74A3-0F12-8B52-B46FA8496613}"/>
              </a:ext>
            </a:extLst>
          </p:cNvPr>
          <p:cNvSpPr txBox="1"/>
          <p:nvPr/>
        </p:nvSpPr>
        <p:spPr>
          <a:xfrm>
            <a:off x="0" y="6620361"/>
            <a:ext cx="3015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Irani, Sandy. </a:t>
            </a:r>
            <a:r>
              <a:rPr lang="en-US" sz="900" i="1" dirty="0"/>
              <a:t>Discrete Mathematics</a:t>
            </a:r>
            <a:r>
              <a:rPr lang="en-US" sz="900" dirty="0"/>
              <a:t>. </a:t>
            </a:r>
            <a:r>
              <a:rPr lang="en-US" sz="900" dirty="0" err="1"/>
              <a:t>Zyante</a:t>
            </a:r>
            <a:r>
              <a:rPr lang="en-US" sz="900" dirty="0"/>
              <a:t> Inc, 2020</a:t>
            </a:r>
          </a:p>
        </p:txBody>
      </p:sp>
    </p:spTree>
    <p:extLst>
      <p:ext uri="{BB962C8B-B14F-4D97-AF65-F5344CB8AC3E}">
        <p14:creationId xmlns:p14="http://schemas.microsoft.com/office/powerpoint/2010/main" val="219384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FB92-13F0-FAD2-3185-CE046C9B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E9A3-81BA-8146-7B46-F453CB6E6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do Challenge 1.5 as a class.</a:t>
            </a:r>
          </a:p>
        </p:txBody>
      </p:sp>
    </p:spTree>
    <p:extLst>
      <p:ext uri="{BB962C8B-B14F-4D97-AF65-F5344CB8AC3E}">
        <p14:creationId xmlns:p14="http://schemas.microsoft.com/office/powerpoint/2010/main" val="395219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B325-7331-453F-8D77-3A7F1F1B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62CB-B0AB-49B3-9CBD-EFA003EECC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With your group, do the following additional exercises:</a:t>
            </a:r>
          </a:p>
          <a:p>
            <a:pPr marL="0" indent="0">
              <a:buNone/>
            </a:pPr>
            <a:r>
              <a:rPr lang="en-US" dirty="0"/>
              <a:t>1.4.1 (pick any two)</a:t>
            </a:r>
          </a:p>
          <a:p>
            <a:r>
              <a:rPr lang="en-US" dirty="0">
                <a:effectLst/>
                <a:latin typeface="Helvetica" pitchFamily="2" charset="0"/>
              </a:rPr>
              <a:t>(a) (p ∨ q) ∨ (q → p)</a:t>
            </a:r>
          </a:p>
          <a:p>
            <a:r>
              <a:rPr lang="en-US" dirty="0">
                <a:effectLst/>
                <a:latin typeface="Helvetica" pitchFamily="2" charset="0"/>
              </a:rPr>
              <a:t>(b) (p →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(p ∧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</a:t>
            </a:r>
          </a:p>
          <a:p>
            <a:r>
              <a:rPr lang="en-US" dirty="0">
                <a:effectLst/>
                <a:latin typeface="Helvetica" pitchFamily="2" charset="0"/>
              </a:rPr>
              <a:t>(c) (p →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p</a:t>
            </a:r>
          </a:p>
          <a:p>
            <a:r>
              <a:rPr lang="en-US" dirty="0">
                <a:effectLst/>
                <a:latin typeface="Helvetica" pitchFamily="2" charset="0"/>
              </a:rPr>
              <a:t>(d) (p → q) ∨ p</a:t>
            </a:r>
          </a:p>
          <a:p>
            <a:r>
              <a:rPr lang="en-US" dirty="0">
                <a:effectLst/>
                <a:latin typeface="Helvetica" pitchFamily="2" charset="0"/>
              </a:rPr>
              <a:t>(e) (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∨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(p ∧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</a:t>
            </a:r>
          </a:p>
          <a:p>
            <a:r>
              <a:rPr lang="en-US" dirty="0">
                <a:effectLst/>
                <a:latin typeface="Helvetica" pitchFamily="2" charset="0"/>
              </a:rPr>
              <a:t>(f) (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∨ q) </a:t>
            </a:r>
            <a:r>
              <a:rPr lang="en-US" sz="2800" dirty="0">
                <a:effectLst/>
              </a:rPr>
              <a:t>↔</a:t>
            </a:r>
            <a:r>
              <a:rPr lang="en-US" dirty="0">
                <a:effectLst/>
                <a:latin typeface="Helvetica" pitchFamily="2" charset="0"/>
              </a:rPr>
              <a:t> (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∧ q)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1.4.4 (pick any two)</a:t>
            </a:r>
          </a:p>
          <a:p>
            <a:r>
              <a:rPr lang="en-US" dirty="0">
                <a:effectLst/>
                <a:latin typeface="Helvetica" pitchFamily="2" charset="0"/>
              </a:rPr>
              <a:t>(a)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(p ∨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 and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∧ q</a:t>
            </a:r>
          </a:p>
          <a:p>
            <a:r>
              <a:rPr lang="en-US" dirty="0">
                <a:effectLst/>
                <a:latin typeface="Helvetica" pitchFamily="2" charset="0"/>
              </a:rPr>
              <a:t>(b)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(p ∨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q) and </a:t>
            </a:r>
            <a:r>
              <a:rPr lang="en-US" dirty="0">
                <a:effectLst/>
              </a:rPr>
              <a:t>¬</a:t>
            </a:r>
            <a:r>
              <a:rPr lang="en-US" dirty="0">
                <a:effectLst/>
                <a:latin typeface="Helvetica" pitchFamily="2" charset="0"/>
              </a:rPr>
              <a:t> p ∧ </a:t>
            </a:r>
            <a:r>
              <a:rPr lang="en-US" dirty="0" err="1">
                <a:effectLst/>
                <a:latin typeface="Helvetica" pitchFamily="2" charset="0"/>
              </a:rPr>
              <a:t>Å</a:t>
            </a:r>
            <a:r>
              <a:rPr lang="en-US" dirty="0">
                <a:effectLst/>
                <a:latin typeface="Helvetica" pitchFamily="2" charset="0"/>
              </a:rPr>
              <a:t> q</a:t>
            </a:r>
          </a:p>
          <a:p>
            <a:r>
              <a:rPr lang="en-US" dirty="0">
                <a:effectLst/>
                <a:latin typeface="Helvetica" pitchFamily="2" charset="0"/>
              </a:rPr>
              <a:t>(c) p ∧ (p → q) and p → q</a:t>
            </a:r>
          </a:p>
          <a:p>
            <a:r>
              <a:rPr lang="en-US" dirty="0">
                <a:effectLst/>
                <a:latin typeface="Helvetica" pitchFamily="2" charset="0"/>
              </a:rPr>
              <a:t>(d) p ∧ (p → q) and p ∧ 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B8057-8F00-FFCD-FC08-2AD1CB362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1.4.6</a:t>
            </a:r>
          </a:p>
          <a:p>
            <a:r>
              <a:rPr lang="en-US" dirty="0">
                <a:effectLst/>
                <a:latin typeface="Helvetica" pitchFamily="2" charset="0"/>
              </a:rPr>
              <a:t>Translate each English sentence into a logical expression using the propositional variables defined below. Then negate the entire logical expression using parentheses and the </a:t>
            </a:r>
            <a:r>
              <a:rPr lang="en-US" dirty="0" err="1">
                <a:effectLst/>
                <a:latin typeface="Helvetica" pitchFamily="2" charset="0"/>
              </a:rPr>
              <a:t>negationoperation</a:t>
            </a:r>
            <a:r>
              <a:rPr lang="en-US" dirty="0">
                <a:effectLst/>
                <a:latin typeface="Helvetica" pitchFamily="2" charset="0"/>
              </a:rPr>
              <a:t>. Apply De Morgan's law to the resulting expression and translate the them logical expression back into English.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p: the applicant has written permission from his parents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e: the applicant is at least 18 years old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s: the applicant is at least 16 years old</a:t>
            </a:r>
          </a:p>
          <a:p>
            <a:r>
              <a:rPr lang="en-US" dirty="0">
                <a:effectLst/>
                <a:latin typeface="Helvetica" pitchFamily="2" charset="0"/>
              </a:rPr>
              <a:t>(a) The applicant has written permission from his parents and is at least 16 years old.</a:t>
            </a:r>
          </a:p>
          <a:p>
            <a:r>
              <a:rPr lang="en-US" dirty="0">
                <a:effectLst/>
                <a:latin typeface="Helvetica" pitchFamily="2" charset="0"/>
              </a:rPr>
              <a:t>(b) The applicant has written permission from his parents or is at least 18 years old.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4B7E-D85A-FA48-9421-F127E8F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0AF0C-CE71-2EAC-60B1-9A919791C5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Decide whether each of the following are a </a:t>
                </a:r>
                <a:r>
                  <a:rPr lang="en-US" b="1" dirty="0"/>
                  <a:t>tautology</a:t>
                </a:r>
                <a:r>
                  <a:rPr lang="en-US" dirty="0"/>
                  <a:t> or a </a:t>
                </a:r>
                <a:r>
                  <a:rPr lang="en-US" b="1" dirty="0"/>
                  <a:t>contradiction</a:t>
                </a:r>
                <a:r>
                  <a:rPr lang="en-US" dirty="0"/>
                  <a:t> or </a:t>
                </a:r>
                <a:r>
                  <a:rPr lang="en-US" b="1" dirty="0"/>
                  <a:t>neither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3200" dirty="0"/>
                  <a:t>1</a:t>
                </a:r>
                <a:r>
                  <a:rPr lang="en-US" sz="3200" b="0" dirty="0"/>
                  <a:t>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3.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4.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0AF0C-CE71-2EAC-60B1-9A919791C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54654-C710-E701-FAD7-7FA03DD27CB0}"/>
                  </a:ext>
                </a:extLst>
              </p:cNvPr>
              <p:cNvSpPr txBox="1"/>
              <p:nvPr/>
            </p:nvSpPr>
            <p:spPr>
              <a:xfrm>
                <a:off x="2753249" y="2692958"/>
                <a:ext cx="5866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Tautology. It is always </a:t>
                </a:r>
                <a:r>
                  <a:rPr lang="en-US" b="1" dirty="0"/>
                  <a:t>true</a:t>
                </a:r>
                <a:r>
                  <a:rPr lang="en-US" dirty="0"/>
                  <a:t> no matter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854654-C710-E701-FAD7-7FA03DD27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2692958"/>
                <a:ext cx="5866927" cy="369332"/>
              </a:xfrm>
              <a:prstGeom prst="rect">
                <a:avLst/>
              </a:prstGeom>
              <a:blipFill>
                <a:blip r:embed="rId4"/>
                <a:stretch>
                  <a:fillRect l="-93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A0739-A268-2338-F1AA-2AF87E5D8179}"/>
                  </a:ext>
                </a:extLst>
              </p:cNvPr>
              <p:cNvSpPr txBox="1"/>
              <p:nvPr/>
            </p:nvSpPr>
            <p:spPr>
              <a:xfrm>
                <a:off x="2753249" y="3375964"/>
                <a:ext cx="6264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Contradiction. It is always </a:t>
                </a:r>
                <a:r>
                  <a:rPr lang="en-US" b="1" dirty="0"/>
                  <a:t>false</a:t>
                </a:r>
                <a:r>
                  <a:rPr lang="en-US" dirty="0"/>
                  <a:t> no matter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CA0739-A268-2338-F1AA-2AF87E5D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3375964"/>
                <a:ext cx="6264472" cy="369332"/>
              </a:xfrm>
              <a:prstGeom prst="rect">
                <a:avLst/>
              </a:prstGeom>
              <a:blipFill>
                <a:blip r:embed="rId5"/>
                <a:stretch>
                  <a:fillRect l="-876" t="-10000" r="-8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9BF672-91ED-5571-E3AB-01AF1AA38007}"/>
                  </a:ext>
                </a:extLst>
              </p:cNvPr>
              <p:cNvSpPr txBox="1"/>
              <p:nvPr/>
            </p:nvSpPr>
            <p:spPr>
              <a:xfrm>
                <a:off x="2753249" y="4058970"/>
                <a:ext cx="6326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Contradiction. It is always </a:t>
                </a:r>
                <a:r>
                  <a:rPr lang="en-US" b="1" dirty="0"/>
                  <a:t>false </a:t>
                </a:r>
                <a:r>
                  <a:rPr lang="en-US" dirty="0"/>
                  <a:t>no matter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9BF672-91ED-5571-E3AB-01AF1AA38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4058970"/>
                <a:ext cx="6326988" cy="369332"/>
              </a:xfrm>
              <a:prstGeom prst="rect">
                <a:avLst/>
              </a:prstGeom>
              <a:blipFill>
                <a:blip r:embed="rId6"/>
                <a:stretch>
                  <a:fillRect l="-86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D2984-D072-D456-6789-732203BC683C}"/>
                  </a:ext>
                </a:extLst>
              </p:cNvPr>
              <p:cNvSpPr txBox="1"/>
              <p:nvPr/>
            </p:nvSpPr>
            <p:spPr>
              <a:xfrm>
                <a:off x="2753249" y="4734077"/>
                <a:ext cx="868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Neither. It is sometimes </a:t>
                </a:r>
                <a:r>
                  <a:rPr lang="en-US" b="1" dirty="0"/>
                  <a:t>true</a:t>
                </a:r>
                <a:r>
                  <a:rPr lang="en-US" dirty="0"/>
                  <a:t> and sometimes </a:t>
                </a:r>
                <a:r>
                  <a:rPr lang="en-US" b="1" dirty="0"/>
                  <a:t>false </a:t>
                </a:r>
                <a:r>
                  <a:rPr lang="en-US" dirty="0"/>
                  <a:t>depending on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0D2984-D072-D456-6789-732203BC6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4734077"/>
                <a:ext cx="8689815" cy="369332"/>
              </a:xfrm>
              <a:prstGeom prst="rect">
                <a:avLst/>
              </a:prstGeom>
              <a:blipFill>
                <a:blip r:embed="rId7"/>
                <a:stretch>
                  <a:fillRect l="-6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B38076-B10A-AAF9-BF23-F22689C480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07122"/>
                  </p:ext>
                </p:extLst>
              </p:nvPr>
            </p:nvGraphicFramePr>
            <p:xfrm>
              <a:off x="9609505" y="1201897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8CB38076-B10A-AAF9-BF23-F22689C480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07122"/>
                  </p:ext>
                </p:extLst>
              </p:nvPr>
            </p:nvGraphicFramePr>
            <p:xfrm>
              <a:off x="9609505" y="1201897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r="-43103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3043" r="-171739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98684" r="-3947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735A71-A4A5-261F-5A1F-84815FB29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90277"/>
                  </p:ext>
                </p:extLst>
              </p:nvPr>
            </p:nvGraphicFramePr>
            <p:xfrm>
              <a:off x="9609505" y="2503121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2735A71-A4A5-261F-5A1F-84815FB294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690277"/>
                  </p:ext>
                </p:extLst>
              </p:nvPr>
            </p:nvGraphicFramePr>
            <p:xfrm>
              <a:off x="9609505" y="2503121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448" r="-43103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3043" t="-3448" r="-17173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98684" t="-3448" r="-3947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E6F72F2-073D-8C46-2851-64EA2B991494}"/>
              </a:ext>
            </a:extLst>
          </p:cNvPr>
          <p:cNvSpPr txBox="1"/>
          <p:nvPr/>
        </p:nvSpPr>
        <p:spPr>
          <a:xfrm>
            <a:off x="8785516" y="3721417"/>
            <a:ext cx="21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sentence is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28D9-EA4D-FFA9-A002-7D0E8832C0A4}"/>
              </a:ext>
            </a:extLst>
          </p:cNvPr>
          <p:cNvSpPr txBox="1"/>
          <p:nvPr/>
        </p:nvSpPr>
        <p:spPr>
          <a:xfrm>
            <a:off x="8785516" y="4066870"/>
            <a:ext cx="3053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sentence is true.</a:t>
            </a:r>
          </a:p>
          <a:p>
            <a:r>
              <a:rPr lang="en-US" dirty="0"/>
              <a:t>The previous sentence is false.</a:t>
            </a:r>
          </a:p>
        </p:txBody>
      </p:sp>
    </p:spTree>
    <p:extLst>
      <p:ext uri="{BB962C8B-B14F-4D97-AF65-F5344CB8AC3E}">
        <p14:creationId xmlns:p14="http://schemas.microsoft.com/office/powerpoint/2010/main" val="41832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3805-84A9-574F-8C87-B4A1C7C1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59F0-BA1C-D081-AF62-E36E86B72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 1.5.2</a:t>
            </a:r>
          </a:p>
          <a:p>
            <a:r>
              <a:rPr lang="en-US" dirty="0"/>
              <a:t>Simplify (¬</a:t>
            </a:r>
            <a:r>
              <a:rPr lang="en-US" dirty="0" err="1"/>
              <a:t>s∧q</a:t>
            </a:r>
            <a:r>
              <a:rPr lang="en-US" dirty="0"/>
              <a:t>)∨¬(</a:t>
            </a:r>
            <a:r>
              <a:rPr lang="en-US" dirty="0" err="1"/>
              <a:t>s∨q</a:t>
            </a:r>
            <a:r>
              <a:rPr lang="en-US" dirty="0"/>
              <a:t>) to ¬s</a:t>
            </a:r>
          </a:p>
          <a:p>
            <a:pPr marL="0" indent="0">
              <a:buNone/>
            </a:pPr>
            <a:r>
              <a:rPr lang="en-US" dirty="0"/>
              <a:t>and 1.5.3 </a:t>
            </a:r>
          </a:p>
          <a:p>
            <a:r>
              <a:rPr lang="en-US" dirty="0"/>
              <a:t>Simplify ¬(s∧(q∨¬s)) to ¬s∨¬q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18153-DB06-3571-BEB3-6846DA942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96676-1A3F-C98D-A2BF-301FD9DA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38" y="847847"/>
            <a:ext cx="44831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3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7E31-7CA1-4DD2-AC0F-93E82A15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Activity: Logic Puzzles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A7E7-4349-425D-A773-7A0AA4E3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82" y="1346268"/>
            <a:ext cx="8946541" cy="3043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https://colab.research.google.com/github/byui-cse/cse280-course-notebooks/blob/main/notebooks/solve-some-logic-puzzles.ipynb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79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D319-DC85-E81A-F533-D9C51C30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EC7D-658C-31F0-9C80-6FDB36EE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compound propositions are said to be logically equivalent if they have the same truth value regardless of the truth values of their individual propositions. </a:t>
            </a:r>
          </a:p>
          <a:p>
            <a:r>
              <a:rPr lang="en-US" dirty="0"/>
              <a:t>If s and r are two compound propositions, the notation s ≡ r is used to indicate that r and s are logically equivalent.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BA81-C201-CAF2-DBB2-B677B5B7B716}"/>
              </a:ext>
            </a:extLst>
          </p:cNvPr>
          <p:cNvSpPr txBox="1"/>
          <p:nvPr/>
        </p:nvSpPr>
        <p:spPr>
          <a:xfrm>
            <a:off x="4011327" y="4218891"/>
            <a:ext cx="2235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 and ¬¬p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8F2F2-FAD1-B234-1CA9-4BBE7EFB4D2F}"/>
              </a:ext>
            </a:extLst>
          </p:cNvPr>
          <p:cNvSpPr txBox="1"/>
          <p:nvPr/>
        </p:nvSpPr>
        <p:spPr>
          <a:xfrm>
            <a:off x="962524" y="5341302"/>
            <a:ext cx="9538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Propositions s and r are logically equivalent if and only if the proposition s ↔ r is a tautology. </a:t>
            </a:r>
          </a:p>
        </p:txBody>
      </p:sp>
    </p:spTree>
    <p:extLst>
      <p:ext uri="{BB962C8B-B14F-4D97-AF65-F5344CB8AC3E}">
        <p14:creationId xmlns:p14="http://schemas.microsoft.com/office/powerpoint/2010/main" val="205464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2C7E-8DBD-28ED-81B7-A3300800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true?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CBF4-693A-5749-ABAF-3FF2840A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Propositions s and r are logically equivalent if and only if the proposition s ↔ r is a tautology.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A3DEA-D19C-32C9-8F77-E67713F020E1}"/>
                  </a:ext>
                </a:extLst>
              </p:cNvPr>
              <p:cNvSpPr txBox="1"/>
              <p:nvPr/>
            </p:nvSpPr>
            <p:spPr>
              <a:xfrm>
                <a:off x="2753249" y="2692958"/>
                <a:ext cx="5866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Tautology. It is always </a:t>
                </a:r>
                <a:r>
                  <a:rPr lang="en-US" b="1" dirty="0"/>
                  <a:t>true</a:t>
                </a:r>
                <a:r>
                  <a:rPr lang="en-US" dirty="0"/>
                  <a:t> no matter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8A3DEA-D19C-32C9-8F77-E67713F0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249" y="2692958"/>
                <a:ext cx="5866927" cy="369332"/>
              </a:xfrm>
              <a:prstGeom prst="rect">
                <a:avLst/>
              </a:prstGeom>
              <a:blipFill>
                <a:blip r:embed="rId2"/>
                <a:stretch>
                  <a:fillRect l="-864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54B0B3-2C07-6183-77A9-499B12F21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88327"/>
                  </p:ext>
                </p:extLst>
              </p:nvPr>
            </p:nvGraphicFramePr>
            <p:xfrm>
              <a:off x="9444608" y="2506030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∨¬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800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54B0B3-2C07-6183-77A9-499B12F21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88327"/>
                  </p:ext>
                </p:extLst>
              </p:nvPr>
            </p:nvGraphicFramePr>
            <p:xfrm>
              <a:off x="9444608" y="2506030"/>
              <a:ext cx="19091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5062">
                      <a:extLst>
                        <a:ext uri="{9D8B030D-6E8A-4147-A177-3AD203B41FA5}">
                          <a16:colId xmlns:a16="http://schemas.microsoft.com/office/drawing/2014/main" val="2529823152"/>
                        </a:ext>
                      </a:extLst>
                    </a:gridCol>
                    <a:gridCol w="588899">
                      <a:extLst>
                        <a:ext uri="{9D8B030D-6E8A-4147-A177-3AD203B41FA5}">
                          <a16:colId xmlns:a16="http://schemas.microsoft.com/office/drawing/2014/main" val="739982824"/>
                        </a:ext>
                      </a:extLst>
                    </a:gridCol>
                    <a:gridCol w="955231">
                      <a:extLst>
                        <a:ext uri="{9D8B030D-6E8A-4147-A177-3AD203B41FA5}">
                          <a16:colId xmlns:a16="http://schemas.microsoft.com/office/drawing/2014/main" val="1757481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448" r="-43103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043" t="-3448" r="-171739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684" t="-3448" r="-3947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424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48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D5B4EE-5B79-31BE-7871-92236C7EA80C}"/>
              </a:ext>
            </a:extLst>
          </p:cNvPr>
          <p:cNvSpPr txBox="1"/>
          <p:nvPr/>
        </p:nvSpPr>
        <p:spPr>
          <a:xfrm>
            <a:off x="2317282" y="44349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that s ≡ r if and only if r ≡ s.</a:t>
            </a:r>
          </a:p>
        </p:txBody>
      </p:sp>
    </p:spTree>
    <p:extLst>
      <p:ext uri="{BB962C8B-B14F-4D97-AF65-F5344CB8AC3E}">
        <p14:creationId xmlns:p14="http://schemas.microsoft.com/office/powerpoint/2010/main" val="31854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393B-3FD4-84DF-C20E-D82D6D86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what is “if and only if”,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082A-C897-D130-C255-05DA1286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Helvetica" pitchFamily="2" charset="0"/>
              </a:rPr>
              <a:t>Recall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In p → q, the proposition p is called the hypothesis, and the proposition q is called the conclusion</a:t>
            </a:r>
          </a:p>
          <a:p>
            <a:r>
              <a:rPr lang="en-US" dirty="0">
                <a:effectLst/>
                <a:latin typeface="Helvetica" pitchFamily="2" charset="0"/>
              </a:rPr>
              <a:t>If p and q are propositions, the proposition "p if and only if q" is expressed with the biconditional operation and is denoted </a:t>
            </a:r>
          </a:p>
          <a:p>
            <a:pPr lvl="1"/>
            <a:r>
              <a:rPr lang="en-US" dirty="0">
                <a:effectLst/>
                <a:latin typeface="Helvetica" pitchFamily="2" charset="0"/>
              </a:rPr>
              <a:t>p </a:t>
            </a:r>
            <a:r>
              <a:rPr lang="en-US" dirty="0"/>
              <a:t>↔ </a:t>
            </a:r>
            <a:r>
              <a:rPr lang="en-US" dirty="0">
                <a:effectLst/>
                <a:latin typeface="Helvetica" pitchFamily="2" charset="0"/>
              </a:rPr>
              <a:t>q.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4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b="0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95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b="0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rved Up Arrow 6">
            <a:extLst>
              <a:ext uri="{FF2B5EF4-FFF2-40B4-BE49-F238E27FC236}">
                <a16:creationId xmlns:a16="http://schemas.microsoft.com/office/drawing/2014/main" id="{7D84DA78-9252-9512-383B-3CEC328B2B07}"/>
              </a:ext>
            </a:extLst>
          </p:cNvPr>
          <p:cNvSpPr/>
          <p:nvPr/>
        </p:nvSpPr>
        <p:spPr>
          <a:xfrm>
            <a:off x="4716379" y="4138863"/>
            <a:ext cx="1809549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72B17935-A05F-D6CC-43F4-9914E44B5604}"/>
              </a:ext>
            </a:extLst>
          </p:cNvPr>
          <p:cNvSpPr/>
          <p:nvPr/>
        </p:nvSpPr>
        <p:spPr>
          <a:xfrm>
            <a:off x="4716379" y="4138863"/>
            <a:ext cx="2714324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649D61C6-EBFD-45B1-7FDD-6B7096CB9617}"/>
              </a:ext>
            </a:extLst>
          </p:cNvPr>
          <p:cNvSpPr/>
          <p:nvPr/>
        </p:nvSpPr>
        <p:spPr>
          <a:xfrm>
            <a:off x="5293895" y="3301465"/>
            <a:ext cx="1713297" cy="375386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E7355FA0-E42E-BAC3-4F95-E7B4805128C7}"/>
              </a:ext>
            </a:extLst>
          </p:cNvPr>
          <p:cNvSpPr/>
          <p:nvPr/>
        </p:nvSpPr>
        <p:spPr>
          <a:xfrm>
            <a:off x="5293895" y="5244164"/>
            <a:ext cx="1713297" cy="375386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Up Arrow 10">
            <a:extLst>
              <a:ext uri="{FF2B5EF4-FFF2-40B4-BE49-F238E27FC236}">
                <a16:creationId xmlns:a16="http://schemas.microsoft.com/office/drawing/2014/main" id="{B89C1EC6-DE19-7316-B63F-CC3678109698}"/>
              </a:ext>
            </a:extLst>
          </p:cNvPr>
          <p:cNvSpPr/>
          <p:nvPr/>
        </p:nvSpPr>
        <p:spPr>
          <a:xfrm>
            <a:off x="4647398" y="5970412"/>
            <a:ext cx="1809549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>
            <a:extLst>
              <a:ext uri="{FF2B5EF4-FFF2-40B4-BE49-F238E27FC236}">
                <a16:creationId xmlns:a16="http://schemas.microsoft.com/office/drawing/2014/main" id="{87DE56D4-2BB8-8CC5-3CF3-0E6DF15C2321}"/>
              </a:ext>
            </a:extLst>
          </p:cNvPr>
          <p:cNvSpPr/>
          <p:nvPr/>
        </p:nvSpPr>
        <p:spPr>
          <a:xfrm>
            <a:off x="4647398" y="5970412"/>
            <a:ext cx="2714324" cy="28875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8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b="0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 Morgan's laws - Wikipedia">
            <a:extLst>
              <a:ext uri="{FF2B5EF4-FFF2-40B4-BE49-F238E27FC236}">
                <a16:creationId xmlns:a16="http://schemas.microsoft.com/office/drawing/2014/main" id="{25DF1078-CB88-6CFF-CECE-00C86DC9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76" y="3136900"/>
            <a:ext cx="279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94809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dirty="0"/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394809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493" t="-10345" r="-14520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9417" t="-10345" r="-291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803220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454651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090317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∧¬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en-US" sz="1800" b="1" i="1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0803220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560832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454651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090317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6364" t="-3922" r="-284091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88889" t="-3922" r="-247222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0920" t="-3922" r="-2299" b="-245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B8F50D-9C62-C6E3-777C-7C9C88120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696" y="230188"/>
            <a:ext cx="264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1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7A3D-5CA4-4C62-94ED-ADE07BB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De Morgan’s laws for logic state: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The negation of a conjunction is the disjunction of negations; likewise, the negation of a disjunction is the conjunction of negations.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b="0" i="1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≡¬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67493-B257-4C41-8EA8-2F4182DA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e Morgan's laws - Wikipedia">
            <a:extLst>
              <a:ext uri="{FF2B5EF4-FFF2-40B4-BE49-F238E27FC236}">
                <a16:creationId xmlns:a16="http://schemas.microsoft.com/office/drawing/2014/main" id="{25DF1078-CB88-6CFF-CECE-00C86DC9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76" y="3136900"/>
            <a:ext cx="279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37590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d>
                                  <m:d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D2E8C8B-ED2C-CC32-31FA-467877A41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375900"/>
                  </p:ext>
                </p:extLst>
              </p:nvPr>
            </p:nvGraphicFramePr>
            <p:xfrm>
              <a:off x="253281" y="2795587"/>
              <a:ext cx="285699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280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57909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918258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1304545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8493" t="-10345" r="-145205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9417" t="-10345" r="-2913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245009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447593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539014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119193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∧¬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4C50A1-7AAC-20E0-0D76-AA35F58D59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245009"/>
                  </p:ext>
                </p:extLst>
              </p:nvPr>
            </p:nvGraphicFramePr>
            <p:xfrm>
              <a:off x="253281" y="4734560"/>
              <a:ext cx="2858341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2397">
                      <a:extLst>
                        <a:ext uri="{9D8B030D-6E8A-4147-A177-3AD203B41FA5}">
                          <a16:colId xmlns:a16="http://schemas.microsoft.com/office/drawing/2014/main" val="307721341"/>
                        </a:ext>
                      </a:extLst>
                    </a:gridCol>
                    <a:gridCol w="390144">
                      <a:extLst>
                        <a:ext uri="{9D8B030D-6E8A-4147-A177-3AD203B41FA5}">
                          <a16:colId xmlns:a16="http://schemas.microsoft.com/office/drawing/2014/main" val="3920982122"/>
                        </a:ext>
                      </a:extLst>
                    </a:gridCol>
                    <a:gridCol w="447593">
                      <a:extLst>
                        <a:ext uri="{9D8B030D-6E8A-4147-A177-3AD203B41FA5}">
                          <a16:colId xmlns:a16="http://schemas.microsoft.com/office/drawing/2014/main" val="1258310372"/>
                        </a:ext>
                      </a:extLst>
                    </a:gridCol>
                    <a:gridCol w="539014">
                      <a:extLst>
                        <a:ext uri="{9D8B030D-6E8A-4147-A177-3AD203B41FA5}">
                          <a16:colId xmlns:a16="http://schemas.microsoft.com/office/drawing/2014/main" val="3818911712"/>
                        </a:ext>
                      </a:extLst>
                    </a:gridCol>
                    <a:gridCol w="1119193">
                      <a:extLst>
                        <a:ext uri="{9D8B030D-6E8A-4147-A177-3AD203B41FA5}">
                          <a16:colId xmlns:a16="http://schemas.microsoft.com/office/drawing/2014/main" val="39384680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1429" t="-3922" r="-382857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20930" t="-3922" r="-211628" b="-2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55056" t="-3922" r="-2247" b="-245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86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63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505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1651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500883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6F2B52-A90A-EE4E-7C57-DECB70DA0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696" y="230188"/>
            <a:ext cx="2641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4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</TotalTime>
  <Words>2100</Words>
  <Application>Microsoft Macintosh PowerPoint</Application>
  <PresentationFormat>Widescreen</PresentationFormat>
  <Paragraphs>336</Paragraphs>
  <Slides>21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Helvetica</vt:lpstr>
      <vt:lpstr>Roboto</vt:lpstr>
      <vt:lpstr>Office Theme</vt:lpstr>
      <vt:lpstr>CSE 280 Discrete Mathematics</vt:lpstr>
      <vt:lpstr>Check your understanding</vt:lpstr>
      <vt:lpstr>Logically Equivalent</vt:lpstr>
      <vt:lpstr>Is this true?</vt:lpstr>
      <vt:lpstr>Wait what is “if and only if”, again</vt:lpstr>
      <vt:lpstr>De Morgan's Laws</vt:lpstr>
      <vt:lpstr>De Morgan's Laws</vt:lpstr>
      <vt:lpstr>De Morgan's Laws</vt:lpstr>
      <vt:lpstr>De Morgan's Laws</vt:lpstr>
      <vt:lpstr>Example</vt:lpstr>
      <vt:lpstr>You try it</vt:lpstr>
      <vt:lpstr>Translate from English to Logic</vt:lpstr>
      <vt:lpstr>Let's Practice</vt:lpstr>
      <vt:lpstr>Laws of Propositional Logic</vt:lpstr>
      <vt:lpstr>PowerPoint Presentation</vt:lpstr>
      <vt:lpstr>PowerPoint Presentation</vt:lpstr>
      <vt:lpstr>Laws of Propositional Logic</vt:lpstr>
      <vt:lpstr>PowerPoint Presentation</vt:lpstr>
      <vt:lpstr>Let's Practice</vt:lpstr>
      <vt:lpstr>PowerPoint Presentation</vt:lpstr>
      <vt:lpstr>Group Activity: Logic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Clements, William</dc:creator>
  <cp:lastModifiedBy>Clements, William</cp:lastModifiedBy>
  <cp:revision>1</cp:revision>
  <dcterms:created xsi:type="dcterms:W3CDTF">2023-09-12T20:45:31Z</dcterms:created>
  <dcterms:modified xsi:type="dcterms:W3CDTF">2023-09-22T13:34:58Z</dcterms:modified>
</cp:coreProperties>
</file>