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68" r:id="rId4"/>
    <p:sldId id="322" r:id="rId5"/>
    <p:sldId id="384" r:id="rId6"/>
    <p:sldId id="385" r:id="rId7"/>
    <p:sldId id="369" r:id="rId8"/>
    <p:sldId id="370" r:id="rId9"/>
    <p:sldId id="308" r:id="rId10"/>
    <p:sldId id="373" r:id="rId11"/>
    <p:sldId id="374" r:id="rId12"/>
    <p:sldId id="375" r:id="rId13"/>
    <p:sldId id="376" r:id="rId14"/>
    <p:sldId id="266" r:id="rId15"/>
    <p:sldId id="291" r:id="rId16"/>
    <p:sldId id="292" r:id="rId17"/>
    <p:sldId id="293" r:id="rId18"/>
    <p:sldId id="267" r:id="rId19"/>
    <p:sldId id="273" r:id="rId20"/>
    <p:sldId id="274" r:id="rId21"/>
    <p:sldId id="275" r:id="rId22"/>
    <p:sldId id="378" r:id="rId23"/>
    <p:sldId id="372" r:id="rId24"/>
    <p:sldId id="311" r:id="rId25"/>
    <p:sldId id="307" r:id="rId26"/>
    <p:sldId id="304" r:id="rId27"/>
    <p:sldId id="305" r:id="rId28"/>
    <p:sldId id="379" r:id="rId29"/>
    <p:sldId id="383" r:id="rId30"/>
    <p:sldId id="380" r:id="rId31"/>
    <p:sldId id="381" r:id="rId32"/>
    <p:sldId id="377" r:id="rId33"/>
    <p:sldId id="382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E72E1-7FAF-2248-B52E-F3AAC19ACA26}" v="61" dt="2023-09-25T14:50:27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/>
    <p:restoredTop sz="94665"/>
  </p:normalViewPr>
  <p:slideViewPr>
    <p:cSldViewPr snapToGrid="0">
      <p:cViewPr varScale="1">
        <p:scale>
          <a:sx n="103" d="100"/>
          <a:sy n="103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05CE72E1-7FAF-2248-B52E-F3AAC19ACA26}"/>
    <pc:docChg chg="undo redo custSel addSld delSld modSld">
      <pc:chgData name="Clements, William" userId="cbdb0636-a496-422a-8d40-98c53d494d26" providerId="ADAL" clId="{05CE72E1-7FAF-2248-B52E-F3AAC19ACA26}" dt="2023-09-29T22:10:58.671" v="1942" actId="20577"/>
      <pc:docMkLst>
        <pc:docMk/>
      </pc:docMkLst>
      <pc:sldChg chg="modSp mod">
        <pc:chgData name="Clements, William" userId="cbdb0636-a496-422a-8d40-98c53d494d26" providerId="ADAL" clId="{05CE72E1-7FAF-2248-B52E-F3AAC19ACA26}" dt="2023-09-25T13:58:43.343" v="1215"/>
        <pc:sldMkLst>
          <pc:docMk/>
          <pc:sldMk cId="964171795" sldId="25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64171795" sldId="256"/>
            <ac:spMk id="2" creationId="{C47DA8A0-8066-4AA4-F4FD-D30DD40A7EE7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64171795" sldId="256"/>
            <ac:spMk id="3" creationId="{692FD633-7358-7ECC-1E4F-502672F42667}"/>
          </ac:spMkLst>
        </pc:spChg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182456132" sldId="25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82456132" sldId="257"/>
            <ac:spMk id="2" creationId="{34CFDEEC-A588-D2E8-E741-C0D618B1A0E1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82456132" sldId="257"/>
            <ac:spMk id="3" creationId="{F1890907-234D-9729-D1A8-F01189A223AB}"/>
          </ac:spMkLst>
        </pc:spChg>
      </pc:sldChg>
      <pc:sldChg chg="modSp add">
        <pc:chgData name="Clements, William" userId="cbdb0636-a496-422a-8d40-98c53d494d26" providerId="ADAL" clId="{05CE72E1-7FAF-2248-B52E-F3AAC19ACA26}" dt="2023-09-25T13:59:10.430" v="1217" actId="20577"/>
        <pc:sldMkLst>
          <pc:docMk/>
          <pc:sldMk cId="2403335742" sldId="26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03335742" sldId="266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10.430" v="1217" actId="20577"/>
          <ac:spMkLst>
            <pc:docMk/>
            <pc:sldMk cId="2403335742" sldId="266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2446483114" sldId="26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46483114" sldId="267"/>
            <ac:spMk id="2" creationId="{7010D008-8DE5-4908-A120-1E34F8F32C0C}"/>
          </ac:spMkLst>
        </pc:spChg>
      </pc:sldChg>
      <pc:sldChg chg="modSp add mod">
        <pc:chgData name="Clements, William" userId="cbdb0636-a496-422a-8d40-98c53d494d26" providerId="ADAL" clId="{05CE72E1-7FAF-2248-B52E-F3AAC19ACA26}" dt="2023-09-25T14:47:57.379" v="1899"/>
        <pc:sldMkLst>
          <pc:docMk/>
          <pc:sldMk cId="532692421" sldId="27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32692421" sldId="273"/>
            <ac:spMk id="2" creationId="{64BD61CA-7114-4974-B867-746162E58DCE}"/>
          </ac:spMkLst>
        </pc:spChg>
        <pc:graphicFrameChg chg="mod modGraphic">
          <ac:chgData name="Clements, William" userId="cbdb0636-a496-422a-8d40-98c53d494d26" providerId="ADAL" clId="{05CE72E1-7FAF-2248-B52E-F3AAC19ACA26}" dt="2023-09-25T14:47:57.379" v="1899"/>
          <ac:graphicFrameMkLst>
            <pc:docMk/>
            <pc:sldMk cId="532692421" sldId="273"/>
            <ac:graphicFrameMk id="4" creationId="{B12A9B36-8BBD-4748-9E9E-E0ED309F998C}"/>
          </ac:graphicFrameMkLst>
        </pc:graphicFrameChg>
      </pc:sldChg>
      <pc:sldChg chg="addSp delSp modSp add mod">
        <pc:chgData name="Clements, William" userId="cbdb0636-a496-422a-8d40-98c53d494d26" providerId="ADAL" clId="{05CE72E1-7FAF-2248-B52E-F3AAC19ACA26}" dt="2023-09-25T14:43:46.477" v="1865" actId="478"/>
        <pc:sldMkLst>
          <pc:docMk/>
          <pc:sldMk cId="3148777338" sldId="27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148777338" sldId="274"/>
            <ac:spMk id="2" creationId="{64BD61CA-7114-4974-B867-746162E58DCE}"/>
          </ac:spMkLst>
        </pc:spChg>
        <pc:spChg chg="add mod">
          <ac:chgData name="Clements, William" userId="cbdb0636-a496-422a-8d40-98c53d494d26" providerId="ADAL" clId="{05CE72E1-7FAF-2248-B52E-F3AAC19ACA26}" dt="2023-09-25T14:43:29.269" v="1861" actId="11529"/>
          <ac:spMkLst>
            <pc:docMk/>
            <pc:sldMk cId="3148777338" sldId="274"/>
            <ac:spMk id="3" creationId="{D2FE1171-5E8B-BD4A-299A-BB9DC04A3DE1}"/>
          </ac:spMkLst>
        </pc:spChg>
        <pc:spChg chg="add mod">
          <ac:chgData name="Clements, William" userId="cbdb0636-a496-422a-8d40-98c53d494d26" providerId="ADAL" clId="{05CE72E1-7FAF-2248-B52E-F3AAC19ACA26}" dt="2023-09-25T14:43:43.314" v="1864" actId="1076"/>
          <ac:spMkLst>
            <pc:docMk/>
            <pc:sldMk cId="3148777338" sldId="274"/>
            <ac:spMk id="5" creationId="{2672CA2F-2D6C-B2BC-5C56-65C387CCFD3E}"/>
          </ac:spMkLst>
        </pc:spChg>
        <pc:picChg chg="add del mod">
          <ac:chgData name="Clements, William" userId="cbdb0636-a496-422a-8d40-98c53d494d26" providerId="ADAL" clId="{05CE72E1-7FAF-2248-B52E-F3AAC19ACA26}" dt="2023-09-25T14:43:46.477" v="1865" actId="478"/>
          <ac:picMkLst>
            <pc:docMk/>
            <pc:sldMk cId="3148777338" sldId="274"/>
            <ac:picMk id="2050" creationId="{DE755568-E729-4F52-007D-AFA6E7D17B97}"/>
          </ac:picMkLst>
        </pc:pic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3236172282" sldId="27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236172282" sldId="275"/>
            <ac:spMk id="2" creationId="{64BD61CA-7114-4974-B867-746162E58DCE}"/>
          </ac:spMkLst>
        </pc:spChg>
      </pc:sldChg>
      <pc:sldChg chg="modSp add del">
        <pc:chgData name="Clements, William" userId="cbdb0636-a496-422a-8d40-98c53d494d26" providerId="ADAL" clId="{05CE72E1-7FAF-2248-B52E-F3AAC19ACA26}" dt="2023-09-25T12:42:24.771" v="851" actId="2696"/>
        <pc:sldMkLst>
          <pc:docMk/>
          <pc:sldMk cId="102770200" sldId="276"/>
        </pc:sldMkLst>
        <pc:graphicFrameChg chg="mod">
          <ac:chgData name="Clements, William" userId="cbdb0636-a496-422a-8d40-98c53d494d26" providerId="ADAL" clId="{05CE72E1-7FAF-2248-B52E-F3AAC19ACA26}" dt="2023-09-22T23:26:55.954" v="846"/>
          <ac:graphicFrameMkLst>
            <pc:docMk/>
            <pc:sldMk cId="102770200" sldId="276"/>
            <ac:graphicFrameMk id="4" creationId="{B12A9B36-8BBD-4748-9E9E-E0ED309F998C}"/>
          </ac:graphicFrameMkLst>
        </pc:graphicFrameChg>
      </pc:sldChg>
      <pc:sldChg chg="modSp add mod">
        <pc:chgData name="Clements, William" userId="cbdb0636-a496-422a-8d40-98c53d494d26" providerId="ADAL" clId="{05CE72E1-7FAF-2248-B52E-F3AAC19ACA26}" dt="2023-09-25T13:59:16.032" v="1218" actId="20577"/>
        <pc:sldMkLst>
          <pc:docMk/>
          <pc:sldMk cId="892463524" sldId="29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892463524" sldId="291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16.032" v="1218" actId="20577"/>
          <ac:spMkLst>
            <pc:docMk/>
            <pc:sldMk cId="892463524" sldId="291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9:25.464" v="1220" actId="20577"/>
        <pc:sldMkLst>
          <pc:docMk/>
          <pc:sldMk cId="2955971143" sldId="29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955971143" sldId="292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25.464" v="1220" actId="20577"/>
          <ac:spMkLst>
            <pc:docMk/>
            <pc:sldMk cId="2955971143" sldId="292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9:38.609" v="1222" actId="20577"/>
        <pc:sldMkLst>
          <pc:docMk/>
          <pc:sldMk cId="2736306081" sldId="29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736306081" sldId="293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38.609" v="1222" actId="20577"/>
          <ac:spMkLst>
            <pc:docMk/>
            <pc:sldMk cId="2736306081" sldId="293"/>
            <ac:spMk id="3" creationId="{E08E8B99-0ECA-472C-B7F1-7CBDB45DB833}"/>
          </ac:spMkLst>
        </pc:spChg>
      </pc:sldChg>
      <pc:sldChg chg="addSp delSp modSp add mod">
        <pc:chgData name="Clements, William" userId="cbdb0636-a496-422a-8d40-98c53d494d26" providerId="ADAL" clId="{05CE72E1-7FAF-2248-B52E-F3AAC19ACA26}" dt="2023-09-25T14:00:37.149" v="1226" actId="20577"/>
        <pc:sldMkLst>
          <pc:docMk/>
          <pc:sldMk cId="3786269503" sldId="30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786269503" sldId="304"/>
            <ac:spMk id="2" creationId="{54B5184C-551E-7BE1-A8C5-3CA6E863DCEB}"/>
          </ac:spMkLst>
        </pc:spChg>
        <pc:spChg chg="mod">
          <ac:chgData name="Clements, William" userId="cbdb0636-a496-422a-8d40-98c53d494d26" providerId="ADAL" clId="{05CE72E1-7FAF-2248-B52E-F3AAC19ACA26}" dt="2023-09-25T14:00:37.149" v="1226" actId="20577"/>
          <ac:spMkLst>
            <pc:docMk/>
            <pc:sldMk cId="3786269503" sldId="304"/>
            <ac:spMk id="3" creationId="{C30BC52D-D0B9-6156-BD25-19DCC936B478}"/>
          </ac:spMkLst>
        </pc:spChg>
        <pc:spChg chg="add del mod">
          <ac:chgData name="Clements, William" userId="cbdb0636-a496-422a-8d40-98c53d494d26" providerId="ADAL" clId="{05CE72E1-7FAF-2248-B52E-F3AAC19ACA26}" dt="2023-09-25T13:01:26.797" v="1091"/>
          <ac:spMkLst>
            <pc:docMk/>
            <pc:sldMk cId="3786269503" sldId="304"/>
            <ac:spMk id="4" creationId="{276FEF91-60BB-0B5C-D77A-F859DF5973DD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4174175961" sldId="30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174175961" sldId="305"/>
            <ac:spMk id="2" creationId="{34F816A2-86EA-7E59-1172-033F1E7609E0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174175961" sldId="305"/>
            <ac:spMk id="3" creationId="{C037895E-676D-130B-6897-C7F2D87CBD1B}"/>
          </ac:spMkLst>
        </pc:sp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149944008" sldId="30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49944008" sldId="307"/>
            <ac:spMk id="2" creationId="{08551524-8119-C11B-AF9A-B3A315BEFEE8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49944008" sldId="307"/>
            <ac:spMk id="3" creationId="{091F9000-9B22-FDE2-E590-12D8637F72F6}"/>
          </ac:spMkLst>
        </pc:spChg>
      </pc:sldChg>
      <pc:sldChg chg="addSp delSp modSp add mod">
        <pc:chgData name="Clements, William" userId="cbdb0636-a496-422a-8d40-98c53d494d26" providerId="ADAL" clId="{05CE72E1-7FAF-2248-B52E-F3AAC19ACA26}" dt="2023-09-25T14:32:35.265" v="1852" actId="1076"/>
        <pc:sldMkLst>
          <pc:docMk/>
          <pc:sldMk cId="1645696561" sldId="30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645696561" sldId="308"/>
            <ac:spMk id="2" creationId="{90B75CA4-607F-4EBA-AFF6-9CF30DB6C813}"/>
          </ac:spMkLst>
        </pc:spChg>
        <pc:spChg chg="add mod">
          <ac:chgData name="Clements, William" userId="cbdb0636-a496-422a-8d40-98c53d494d26" providerId="ADAL" clId="{05CE72E1-7FAF-2248-B52E-F3AAC19ACA26}" dt="2023-09-25T14:32:35.265" v="1852" actId="1076"/>
          <ac:spMkLst>
            <pc:docMk/>
            <pc:sldMk cId="1645696561" sldId="308"/>
            <ac:spMk id="4" creationId="{D5FCB773-F368-48FA-7C2F-35E884CBC7A5}"/>
          </ac:spMkLst>
        </pc:spChg>
        <pc:graphicFrameChg chg="add del mod modGraphic">
          <ac:chgData name="Clements, William" userId="cbdb0636-a496-422a-8d40-98c53d494d26" providerId="ADAL" clId="{05CE72E1-7FAF-2248-B52E-F3AAC19ACA26}" dt="2023-09-25T14:31:38.025" v="1811" actId="478"/>
          <ac:graphicFrameMkLst>
            <pc:docMk/>
            <pc:sldMk cId="1645696561" sldId="308"/>
            <ac:graphicFrameMk id="3" creationId="{1FCF76DE-9F59-E1BF-61F4-7FA20BE28C62}"/>
          </ac:graphicFrameMkLst>
        </pc:graphicFrame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1905574944" sldId="30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905574944" sldId="309"/>
            <ac:spMk id="2" creationId="{34F816A2-86EA-7E59-1172-033F1E7609E0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905574944" sldId="309"/>
            <ac:spMk id="3" creationId="{C037895E-676D-130B-6897-C7F2D87CBD1B}"/>
          </ac:spMkLst>
        </pc:spChg>
      </pc:sldChg>
      <pc:sldChg chg="addSp delSp modSp add">
        <pc:chgData name="Clements, William" userId="cbdb0636-a496-422a-8d40-98c53d494d26" providerId="ADAL" clId="{05CE72E1-7FAF-2248-B52E-F3AAC19ACA26}" dt="2023-09-25T14:40:25.929" v="1854"/>
        <pc:sldMkLst>
          <pc:docMk/>
          <pc:sldMk cId="1832770942" sldId="31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832770942" sldId="311"/>
            <ac:spMk id="2" creationId="{07D2CF44-B2F1-2E0F-58DC-71A372769B94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832770942" sldId="311"/>
            <ac:spMk id="3" creationId="{D7AA8A46-F780-C490-C71D-CA71C240B263}"/>
          </ac:spMkLst>
        </pc:spChg>
        <pc:picChg chg="add del">
          <ac:chgData name="Clements, William" userId="cbdb0636-a496-422a-8d40-98c53d494d26" providerId="ADAL" clId="{05CE72E1-7FAF-2248-B52E-F3AAC19ACA26}" dt="2023-09-25T14:40:25.929" v="1854"/>
          <ac:picMkLst>
            <pc:docMk/>
            <pc:sldMk cId="1832770942" sldId="311"/>
            <ac:picMk id="5" creationId="{E0F40C7D-691D-60C5-12BD-9FF06E00C27A}"/>
          </ac:picMkLst>
        </pc:picChg>
      </pc:sldChg>
      <pc:sldChg chg="addSp 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2315229227" sldId="32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15229227" sldId="322"/>
            <ac:spMk id="2" creationId="{D35A77B5-BEE2-4432-BAF2-046D7E2B2F63}"/>
          </ac:spMkLst>
        </pc:spChg>
        <pc:picChg chg="mod">
          <ac:chgData name="Clements, William" userId="cbdb0636-a496-422a-8d40-98c53d494d26" providerId="ADAL" clId="{05CE72E1-7FAF-2248-B52E-F3AAC19ACA26}" dt="2023-09-22T21:39:19.994" v="19" actId="1076"/>
          <ac:picMkLst>
            <pc:docMk/>
            <pc:sldMk cId="2315229227" sldId="322"/>
            <ac:picMk id="8" creationId="{93A63533-7568-2B26-C22F-8A7465C993C0}"/>
          </ac:picMkLst>
        </pc:picChg>
        <pc:picChg chg="add mod">
          <ac:chgData name="Clements, William" userId="cbdb0636-a496-422a-8d40-98c53d494d26" providerId="ADAL" clId="{05CE72E1-7FAF-2248-B52E-F3AAC19ACA26}" dt="2023-09-22T21:39:11.499" v="18" actId="1076"/>
          <ac:picMkLst>
            <pc:docMk/>
            <pc:sldMk cId="2315229227" sldId="322"/>
            <ac:picMk id="9" creationId="{CD86B3CC-4208-864E-2D0B-0BF02CA24921}"/>
          </ac:picMkLst>
        </pc:pic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282130874" sldId="36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82130874" sldId="368"/>
            <ac:spMk id="2" creationId="{51038903-962C-E115-724C-760CE50FCE87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82130874" sldId="368"/>
            <ac:spMk id="3" creationId="{2DA40488-822F-8FF3-D2BC-1186E615DAB5}"/>
          </ac:spMkLst>
        </pc:spChg>
        <pc:picChg chg="mod">
          <ac:chgData name="Clements, William" userId="cbdb0636-a496-422a-8d40-98c53d494d26" providerId="ADAL" clId="{05CE72E1-7FAF-2248-B52E-F3AAC19ACA26}" dt="2023-09-22T21:43:12.074" v="324" actId="1076"/>
          <ac:picMkLst>
            <pc:docMk/>
            <pc:sldMk cId="282130874" sldId="368"/>
            <ac:picMk id="4" creationId="{58533675-C52B-2905-BB7B-D3B91435A191}"/>
          </ac:picMkLst>
        </pc:picChg>
        <pc:picChg chg="mod">
          <ac:chgData name="Clements, William" userId="cbdb0636-a496-422a-8d40-98c53d494d26" providerId="ADAL" clId="{05CE72E1-7FAF-2248-B52E-F3AAC19ACA26}" dt="2023-09-22T21:43:01.369" v="319" actId="1076"/>
          <ac:picMkLst>
            <pc:docMk/>
            <pc:sldMk cId="282130874" sldId="368"/>
            <ac:picMk id="6" creationId="{86B6E654-CE1B-7FD7-B2BF-B58FAEDC59DC}"/>
          </ac:picMkLst>
        </pc:picChg>
      </pc:sldChg>
      <pc:sldChg chg="addSp delSp modSp new mod">
        <pc:chgData name="Clements, William" userId="cbdb0636-a496-422a-8d40-98c53d494d26" providerId="ADAL" clId="{05CE72E1-7FAF-2248-B52E-F3AAC19ACA26}" dt="2023-09-25T14:29:07.573" v="1778" actId="20577"/>
        <pc:sldMkLst>
          <pc:docMk/>
          <pc:sldMk cId="2264281812" sldId="36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264281812" sldId="369"/>
            <ac:spMk id="2" creationId="{44FD9796-958B-344F-863F-51F6190DD7B1}"/>
          </ac:spMkLst>
        </pc:spChg>
        <pc:spChg chg="add del mod">
          <ac:chgData name="Clements, William" userId="cbdb0636-a496-422a-8d40-98c53d494d26" providerId="ADAL" clId="{05CE72E1-7FAF-2248-B52E-F3AAC19ACA26}" dt="2023-09-25T14:29:07.573" v="1778" actId="20577"/>
          <ac:spMkLst>
            <pc:docMk/>
            <pc:sldMk cId="2264281812" sldId="369"/>
            <ac:spMk id="3" creationId="{30A5C1E8-BB21-715E-5D83-4274D963E76B}"/>
          </ac:spMkLst>
        </pc:spChg>
        <pc:spChg chg="add del mod">
          <ac:chgData name="Clements, William" userId="cbdb0636-a496-422a-8d40-98c53d494d26" providerId="ADAL" clId="{05CE72E1-7FAF-2248-B52E-F3AAC19ACA26}" dt="2023-09-22T21:43:09.563" v="322" actId="21"/>
          <ac:spMkLst>
            <pc:docMk/>
            <pc:sldMk cId="2264281812" sldId="369"/>
            <ac:spMk id="5" creationId="{3AF6DFFD-76A4-D091-638B-A2814EBAE85A}"/>
          </ac:spMkLst>
        </pc:spChg>
      </pc:sldChg>
      <pc:sldChg chg="addSp modSp new mod">
        <pc:chgData name="Clements, William" userId="cbdb0636-a496-422a-8d40-98c53d494d26" providerId="ADAL" clId="{05CE72E1-7FAF-2248-B52E-F3AAC19ACA26}" dt="2023-09-25T14:29:59.805" v="1804" actId="33524"/>
        <pc:sldMkLst>
          <pc:docMk/>
          <pc:sldMk cId="1007350628" sldId="370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007350628" sldId="370"/>
            <ac:spMk id="2" creationId="{28A904FC-9A80-2489-66BE-B71F76AFCB92}"/>
          </ac:spMkLst>
        </pc:spChg>
        <pc:spChg chg="mod">
          <ac:chgData name="Clements, William" userId="cbdb0636-a496-422a-8d40-98c53d494d26" providerId="ADAL" clId="{05CE72E1-7FAF-2248-B52E-F3AAC19ACA26}" dt="2023-09-25T14:29:59.805" v="1804" actId="33524"/>
          <ac:spMkLst>
            <pc:docMk/>
            <pc:sldMk cId="1007350628" sldId="370"/>
            <ac:spMk id="3" creationId="{F9689475-C22E-89E9-4895-7D1A42ABC2B3}"/>
          </ac:spMkLst>
        </pc:spChg>
        <pc:spChg chg="add mod">
          <ac:chgData name="Clements, William" userId="cbdb0636-a496-422a-8d40-98c53d494d26" providerId="ADAL" clId="{05CE72E1-7FAF-2248-B52E-F3AAC19ACA26}" dt="2023-09-25T14:23:53.432" v="1376" actId="20577"/>
          <ac:spMkLst>
            <pc:docMk/>
            <pc:sldMk cId="1007350628" sldId="370"/>
            <ac:spMk id="5" creationId="{BE8ABBA6-BF08-1D3B-F044-DAB5C025A218}"/>
          </ac:spMkLst>
        </pc:spChg>
      </pc:sldChg>
      <pc:sldChg chg="addSp delSp modSp new del mod">
        <pc:chgData name="Clements, William" userId="cbdb0636-a496-422a-8d40-98c53d494d26" providerId="ADAL" clId="{05CE72E1-7FAF-2248-B52E-F3AAC19ACA26}" dt="2023-09-22T23:00:13.058" v="733" actId="2696"/>
        <pc:sldMkLst>
          <pc:docMk/>
          <pc:sldMk cId="3125785272" sldId="371"/>
        </pc:sldMkLst>
        <pc:spChg chg="mod">
          <ac:chgData name="Clements, William" userId="cbdb0636-a496-422a-8d40-98c53d494d26" providerId="ADAL" clId="{05CE72E1-7FAF-2248-B52E-F3AAC19ACA26}" dt="2023-09-22T21:50:19.597" v="730"/>
          <ac:spMkLst>
            <pc:docMk/>
            <pc:sldMk cId="3125785272" sldId="371"/>
            <ac:spMk id="2" creationId="{1F2420DD-8D49-DC9E-ABCC-5072187530D4}"/>
          </ac:spMkLst>
        </pc:spChg>
        <pc:spChg chg="del">
          <ac:chgData name="Clements, William" userId="cbdb0636-a496-422a-8d40-98c53d494d26" providerId="ADAL" clId="{05CE72E1-7FAF-2248-B52E-F3AAC19ACA26}" dt="2023-09-22T21:50:12.579" v="729"/>
          <ac:spMkLst>
            <pc:docMk/>
            <pc:sldMk cId="3125785272" sldId="371"/>
            <ac:spMk id="3" creationId="{562DEB5C-2ACF-C0EB-FB28-8CCC4B26C502}"/>
          </ac:spMkLst>
        </pc:spChg>
        <pc:picChg chg="add mod">
          <ac:chgData name="Clements, William" userId="cbdb0636-a496-422a-8d40-98c53d494d26" providerId="ADAL" clId="{05CE72E1-7FAF-2248-B52E-F3AAC19ACA26}" dt="2023-09-22T21:50:12.579" v="729"/>
          <ac:picMkLst>
            <pc:docMk/>
            <pc:sldMk cId="3125785272" sldId="371"/>
            <ac:picMk id="4" creationId="{F40E0CC6-7448-DAF3-2BF4-7BB1C21C45C7}"/>
          </ac:picMkLst>
        </pc:picChg>
      </pc:sldChg>
      <pc:sldChg chg="addSp delSp modSp new del mod">
        <pc:chgData name="Clements, William" userId="cbdb0636-a496-422a-8d40-98c53d494d26" providerId="ADAL" clId="{05CE72E1-7FAF-2248-B52E-F3AAC19ACA26}" dt="2023-09-25T14:50:08.356" v="1900" actId="2696"/>
        <pc:sldMkLst>
          <pc:docMk/>
          <pc:sldMk cId="951641318" sldId="37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51641318" sldId="372"/>
            <ac:spMk id="2" creationId="{1A50D000-430E-6424-C2DA-76078C656672}"/>
          </ac:spMkLst>
        </pc:spChg>
        <pc:spChg chg="add del mod">
          <ac:chgData name="Clements, William" userId="cbdb0636-a496-422a-8d40-98c53d494d26" providerId="ADAL" clId="{05CE72E1-7FAF-2248-B52E-F3AAC19ACA26}" dt="2023-09-25T13:58:43.343" v="1215"/>
          <ac:spMkLst>
            <pc:docMk/>
            <pc:sldMk cId="951641318" sldId="372"/>
            <ac:spMk id="3" creationId="{2218BFFF-86E4-4FA4-4D5E-140AFFBF5CEC}"/>
          </ac:spMkLst>
        </pc:spChg>
        <pc:picChg chg="add del mod">
          <ac:chgData name="Clements, William" userId="cbdb0636-a496-422a-8d40-98c53d494d26" providerId="ADAL" clId="{05CE72E1-7FAF-2248-B52E-F3AAC19ACA26}" dt="2023-09-22T23:03:21.613" v="735"/>
          <ac:picMkLst>
            <pc:docMk/>
            <pc:sldMk cId="951641318" sldId="372"/>
            <ac:picMk id="4" creationId="{92DDE4B4-5F17-D7C2-3406-69C654F443C3}"/>
          </ac:picMkLst>
        </pc:picChg>
        <pc:picChg chg="add mod">
          <ac:chgData name="Clements, William" userId="cbdb0636-a496-422a-8d40-98c53d494d26" providerId="ADAL" clId="{05CE72E1-7FAF-2248-B52E-F3AAC19ACA26}" dt="2023-09-22T23:03:22.901" v="736"/>
          <ac:picMkLst>
            <pc:docMk/>
            <pc:sldMk cId="951641318" sldId="372"/>
            <ac:picMk id="5" creationId="{D13868F7-D2CC-1EAF-258B-D0C22022D212}"/>
          </ac:picMkLst>
        </pc:picChg>
        <pc:picChg chg="add mod">
          <ac:chgData name="Clements, William" userId="cbdb0636-a496-422a-8d40-98c53d494d26" providerId="ADAL" clId="{05CE72E1-7FAF-2248-B52E-F3AAC19ACA26}" dt="2023-09-22T23:16:20.301" v="751" actId="1076"/>
          <ac:picMkLst>
            <pc:docMk/>
            <pc:sldMk cId="951641318" sldId="372"/>
            <ac:picMk id="6" creationId="{078018C9-68DC-DD47-7AA4-AB1A25816E4E}"/>
          </ac:picMkLst>
        </pc:picChg>
      </pc:sldChg>
      <pc:sldChg chg="add">
        <pc:chgData name="Clements, William" userId="cbdb0636-a496-422a-8d40-98c53d494d26" providerId="ADAL" clId="{05CE72E1-7FAF-2248-B52E-F3AAC19ACA26}" dt="2023-09-25T14:50:27.344" v="1901"/>
        <pc:sldMkLst>
          <pc:docMk/>
          <pc:sldMk cId="3993272014" sldId="372"/>
        </pc:sldMkLst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593249873" sldId="37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593249873" sldId="373"/>
            <ac:spMk id="2" creationId="{FD7D899A-C511-41AA-9698-E71936322CD2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593249873" sldId="373"/>
            <ac:spMk id="3" creationId="{DD5DE75C-2A47-5174-8329-F101EF72C612}"/>
          </ac:spMkLst>
        </pc:spChg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503907898" sldId="37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03907898" sldId="374"/>
            <ac:spMk id="2" creationId="{B3F56BF3-0F9B-D8DB-A542-70A67FEF61F1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03907898" sldId="374"/>
            <ac:spMk id="3" creationId="{20071AF9-2E0D-0A7A-E00F-B7694A7A832F}"/>
          </ac:spMkLst>
        </pc:sp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174107894" sldId="37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74107894" sldId="375"/>
            <ac:spMk id="2" creationId="{F91E1034-A00E-1CE0-CA12-98E7F8BD192F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74107894" sldId="375"/>
            <ac:spMk id="3" creationId="{4AE27C7A-2303-1B3F-3723-74771EC2A1CF}"/>
          </ac:spMkLst>
        </pc:spChg>
        <pc:picChg chg="add mod">
          <ac:chgData name="Clements, William" userId="cbdb0636-a496-422a-8d40-98c53d494d26" providerId="ADAL" clId="{05CE72E1-7FAF-2248-B52E-F3AAC19ACA26}" dt="2023-09-22T23:23:50.462" v="835" actId="1076"/>
          <ac:picMkLst>
            <pc:docMk/>
            <pc:sldMk cId="2174107894" sldId="375"/>
            <ac:picMk id="4" creationId="{87BFA3E6-DE0E-C1A6-5E4C-94A4A8D9BB9D}"/>
          </ac:picMkLst>
        </pc:picChg>
        <pc:picChg chg="add mod">
          <ac:chgData name="Clements, William" userId="cbdb0636-a496-422a-8d40-98c53d494d26" providerId="ADAL" clId="{05CE72E1-7FAF-2248-B52E-F3AAC19ACA26}" dt="2023-09-22T23:23:36.416" v="834" actId="1076"/>
          <ac:picMkLst>
            <pc:docMk/>
            <pc:sldMk cId="2174107894" sldId="375"/>
            <ac:picMk id="5" creationId="{7F20503F-A1BC-1D9F-91DD-7981B584237E}"/>
          </ac:picMkLst>
        </pc:picChg>
        <pc:picChg chg="add mod">
          <ac:chgData name="Clements, William" userId="cbdb0636-a496-422a-8d40-98c53d494d26" providerId="ADAL" clId="{05CE72E1-7FAF-2248-B52E-F3AAC19ACA26}" dt="2023-09-22T23:23:34.500" v="833" actId="1076"/>
          <ac:picMkLst>
            <pc:docMk/>
            <pc:sldMk cId="2174107894" sldId="375"/>
            <ac:picMk id="6" creationId="{BDD64A96-6AA8-445F-FC6A-1C88E1E908C5}"/>
          </ac:picMkLst>
        </pc:picChg>
        <pc:picChg chg="add mod">
          <ac:chgData name="Clements, William" userId="cbdb0636-a496-422a-8d40-98c53d494d26" providerId="ADAL" clId="{05CE72E1-7FAF-2248-B52E-F3AAC19ACA26}" dt="2023-09-22T23:23:53.744" v="837" actId="1076"/>
          <ac:picMkLst>
            <pc:docMk/>
            <pc:sldMk cId="2174107894" sldId="375"/>
            <ac:picMk id="7" creationId="{4332F838-858A-F581-CA4F-E8EC86110BDA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3579736336" sldId="37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579736336" sldId="376"/>
            <ac:spMk id="2" creationId="{65457608-9CF9-E880-5F48-187E7BB57F3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579736336" sldId="376"/>
            <ac:spMk id="3" creationId="{EFA9A93C-7CEC-CD6C-867A-43E754CFF04E}"/>
          </ac:spMkLst>
        </pc:spChg>
        <pc:picChg chg="add mod">
          <ac:chgData name="Clements, William" userId="cbdb0636-a496-422a-8d40-98c53d494d26" providerId="ADAL" clId="{05CE72E1-7FAF-2248-B52E-F3AAC19ACA26}" dt="2023-09-22T23:24:48.489" v="841" actId="1076"/>
          <ac:picMkLst>
            <pc:docMk/>
            <pc:sldMk cId="3579736336" sldId="376"/>
            <ac:picMk id="4" creationId="{4D2DFC9F-E300-B518-856F-CE01A215ECCE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4:02:47.650" v="1237" actId="1076"/>
        <pc:sldMkLst>
          <pc:docMk/>
          <pc:sldMk cId="3802649653" sldId="37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802649653" sldId="377"/>
            <ac:spMk id="2" creationId="{567D1C3C-3E35-79DD-97B7-28ECAEB861EF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802649653" sldId="377"/>
            <ac:spMk id="3" creationId="{6D1F230A-34AB-6B22-0EE9-E9CCA25FCB1E}"/>
          </ac:spMkLst>
        </pc:spChg>
        <pc:graphicFrameChg chg="add mod">
          <ac:chgData name="Clements, William" userId="cbdb0636-a496-422a-8d40-98c53d494d26" providerId="ADAL" clId="{05CE72E1-7FAF-2248-B52E-F3AAC19ACA26}" dt="2023-09-25T14:01:44.524" v="1233"/>
          <ac:graphicFrameMkLst>
            <pc:docMk/>
            <pc:sldMk cId="3802649653" sldId="377"/>
            <ac:graphicFrameMk id="5" creationId="{4C6F77BB-42FF-88AA-FF56-796690097036}"/>
          </ac:graphicFrameMkLst>
        </pc:graphicFrameChg>
        <pc:picChg chg="add mod">
          <ac:chgData name="Clements, William" userId="cbdb0636-a496-422a-8d40-98c53d494d26" providerId="ADAL" clId="{05CE72E1-7FAF-2248-B52E-F3AAC19ACA26}" dt="2023-09-25T14:02:47.650" v="1237" actId="1076"/>
          <ac:picMkLst>
            <pc:docMk/>
            <pc:sldMk cId="3802649653" sldId="377"/>
            <ac:picMk id="4" creationId="{B4A7839E-1FE6-2774-027F-3F8F6ED5866A}"/>
          </ac:picMkLst>
        </pc:picChg>
        <pc:picChg chg="add mod">
          <ac:chgData name="Clements, William" userId="cbdb0636-a496-422a-8d40-98c53d494d26" providerId="ADAL" clId="{05CE72E1-7FAF-2248-B52E-F3AAC19ACA26}" dt="2023-09-25T14:02:45.986" v="1236" actId="1076"/>
          <ac:picMkLst>
            <pc:docMk/>
            <pc:sldMk cId="3802649653" sldId="377"/>
            <ac:picMk id="6" creationId="{EF29422F-6BBD-A5C3-C8F1-BDE6131E0AC5}"/>
          </ac:picMkLst>
        </pc:picChg>
      </pc:sldChg>
      <pc:sldChg chg="addSp modSp add mod">
        <pc:chgData name="Clements, William" userId="cbdb0636-a496-422a-8d40-98c53d494d26" providerId="ADAL" clId="{05CE72E1-7FAF-2248-B52E-F3AAC19ACA26}" dt="2023-09-25T14:46:48.514" v="1872" actId="20577"/>
        <pc:sldMkLst>
          <pc:docMk/>
          <pc:sldMk cId="2609096151" sldId="37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609096151" sldId="378"/>
            <ac:spMk id="2" creationId="{64BD61CA-7114-4974-B867-746162E58DCE}"/>
          </ac:spMkLst>
        </pc:spChg>
        <pc:graphicFrameChg chg="mod modGraphic">
          <ac:chgData name="Clements, William" userId="cbdb0636-a496-422a-8d40-98c53d494d26" providerId="ADAL" clId="{05CE72E1-7FAF-2248-B52E-F3AAC19ACA26}" dt="2023-09-25T14:46:48.514" v="1872" actId="20577"/>
          <ac:graphicFrameMkLst>
            <pc:docMk/>
            <pc:sldMk cId="2609096151" sldId="378"/>
            <ac:graphicFrameMk id="4" creationId="{B12A9B36-8BBD-4748-9E9E-E0ED309F998C}"/>
          </ac:graphicFrameMkLst>
        </pc:graphicFrameChg>
        <pc:picChg chg="add mod">
          <ac:chgData name="Clements, William" userId="cbdb0636-a496-422a-8d40-98c53d494d26" providerId="ADAL" clId="{05CE72E1-7FAF-2248-B52E-F3AAC19ACA26}" dt="2023-09-25T14:40:36.574" v="1857" actId="14100"/>
          <ac:picMkLst>
            <pc:docMk/>
            <pc:sldMk cId="2609096151" sldId="378"/>
            <ac:picMk id="3" creationId="{87E96D65-8DEA-BE2F-C1F7-CF5ACC5E1C27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4:01:19.865" v="1232" actId="1076"/>
        <pc:sldMkLst>
          <pc:docMk/>
          <pc:sldMk cId="1585942293" sldId="37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585942293" sldId="379"/>
            <ac:spMk id="2" creationId="{D5EC255F-B6E0-2D2C-A225-10A7EED47DE9}"/>
          </ac:spMkLst>
        </pc:spChg>
        <pc:spChg chg="mod">
          <ac:chgData name="Clements, William" userId="cbdb0636-a496-422a-8d40-98c53d494d26" providerId="ADAL" clId="{05CE72E1-7FAF-2248-B52E-F3AAC19ACA26}" dt="2023-09-25T14:01:11.263" v="1229"/>
          <ac:spMkLst>
            <pc:docMk/>
            <pc:sldMk cId="1585942293" sldId="379"/>
            <ac:spMk id="3" creationId="{1280822C-3BE6-720C-7BBA-921F7D265E60}"/>
          </ac:spMkLst>
        </pc:spChg>
        <pc:graphicFrameChg chg="add mod modGraphic">
          <ac:chgData name="Clements, William" userId="cbdb0636-a496-422a-8d40-98c53d494d26" providerId="ADAL" clId="{05CE72E1-7FAF-2248-B52E-F3AAC19ACA26}" dt="2023-09-25T14:01:19.865" v="1232" actId="1076"/>
          <ac:graphicFrameMkLst>
            <pc:docMk/>
            <pc:sldMk cId="1585942293" sldId="379"/>
            <ac:graphicFrameMk id="5" creationId="{4F2672DC-6EF0-0C30-7821-B27C7EC02B36}"/>
          </ac:graphicFrameMkLst>
        </pc:graphicFrameChg>
        <pc:picChg chg="add mod">
          <ac:chgData name="Clements, William" userId="cbdb0636-a496-422a-8d40-98c53d494d26" providerId="ADAL" clId="{05CE72E1-7FAF-2248-B52E-F3AAC19ACA26}" dt="2023-09-25T12:54:45.417" v="1016" actId="1076"/>
          <ac:picMkLst>
            <pc:docMk/>
            <pc:sldMk cId="1585942293" sldId="379"/>
            <ac:picMk id="4" creationId="{251A31A8-E28F-79E8-1667-7095D52DCE6F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388835609" sldId="380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88835609" sldId="380"/>
            <ac:spMk id="2" creationId="{EB3B9CD5-D2CC-0CDA-7699-AAD25445106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88835609" sldId="380"/>
            <ac:spMk id="3" creationId="{0F6991F7-1BB1-C82A-0BD4-EC71943B0BB7}"/>
          </ac:spMkLst>
        </pc:spChg>
        <pc:picChg chg="add mod">
          <ac:chgData name="Clements, William" userId="cbdb0636-a496-422a-8d40-98c53d494d26" providerId="ADAL" clId="{05CE72E1-7FAF-2248-B52E-F3AAC19ACA26}" dt="2023-09-25T13:01:56.006" v="1094" actId="1076"/>
          <ac:picMkLst>
            <pc:docMk/>
            <pc:sldMk cId="2388835609" sldId="380"/>
            <ac:picMk id="4" creationId="{C3486D78-DDA4-01B2-7B77-5716E6A26E63}"/>
          </ac:picMkLst>
        </pc:pic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4249623681" sldId="38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249623681" sldId="381"/>
            <ac:spMk id="2" creationId="{EB3B9CD5-D2CC-0CDA-7699-AAD25445106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249623681" sldId="381"/>
            <ac:spMk id="3" creationId="{0F6991F7-1BB1-C82A-0BD4-EC71943B0BB7}"/>
          </ac:spMkLst>
        </pc:spChg>
      </pc:sldChg>
      <pc:sldChg chg="modSp new mod">
        <pc:chgData name="Clements, William" userId="cbdb0636-a496-422a-8d40-98c53d494d26" providerId="ADAL" clId="{05CE72E1-7FAF-2248-B52E-F3AAC19ACA26}" dt="2023-09-25T14:02:59.320" v="1238"/>
        <pc:sldMkLst>
          <pc:docMk/>
          <pc:sldMk cId="2093402709" sldId="382"/>
        </pc:sldMkLst>
        <pc:spChg chg="mod">
          <ac:chgData name="Clements, William" userId="cbdb0636-a496-422a-8d40-98c53d494d26" providerId="ADAL" clId="{05CE72E1-7FAF-2248-B52E-F3AAC19ACA26}" dt="2023-09-25T14:02:59.320" v="1238"/>
          <ac:spMkLst>
            <pc:docMk/>
            <pc:sldMk cId="2093402709" sldId="382"/>
            <ac:spMk id="2" creationId="{06447B3E-9A35-CB8E-DD80-6A01BD33F2C5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093402709" sldId="382"/>
            <ac:spMk id="3" creationId="{09ACC1E0-C96A-0866-9507-197B06F78DBA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1340110981" sldId="38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340110981" sldId="383"/>
            <ac:spMk id="2" creationId="{D5EC255F-B6E0-2D2C-A225-10A7EED47DE9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340110981" sldId="383"/>
            <ac:spMk id="3" creationId="{1280822C-3BE6-720C-7BBA-921F7D265E60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4095633224" sldId="38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095633224" sldId="384"/>
            <ac:spMk id="2" creationId="{6E406CAE-3FC0-02D9-AE58-49258D6BB165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095633224" sldId="384"/>
            <ac:spMk id="3" creationId="{DC52663A-4BE0-76F1-4874-1E577FFAC1D3}"/>
          </ac:spMkLst>
        </pc:spChg>
      </pc:sldChg>
      <pc:sldChg chg="modSp new mod">
        <pc:chgData name="Clements, William" userId="cbdb0636-a496-422a-8d40-98c53d494d26" providerId="ADAL" clId="{05CE72E1-7FAF-2248-B52E-F3AAC19ACA26}" dt="2023-09-29T22:10:58.671" v="1942" actId="20577"/>
        <pc:sldMkLst>
          <pc:docMk/>
          <pc:sldMk cId="2457981867" sldId="38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57981867" sldId="385"/>
            <ac:spMk id="2" creationId="{5E6791BC-64AC-A2D0-39B7-3543364CBBE1}"/>
          </ac:spMkLst>
        </pc:spChg>
        <pc:spChg chg="mod">
          <ac:chgData name="Clements, William" userId="cbdb0636-a496-422a-8d40-98c53d494d26" providerId="ADAL" clId="{05CE72E1-7FAF-2248-B52E-F3AAC19ACA26}" dt="2023-09-29T22:10:58.671" v="1942" actId="20577"/>
          <ac:spMkLst>
            <pc:docMk/>
            <pc:sldMk cId="2457981867" sldId="385"/>
            <ac:spMk id="3" creationId="{3430F497-6BD8-589E-0AC2-04BD81C614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FD31-2755-BD4F-A063-7E294000DD0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25CC-AA5E-AD49-926B-6E2953D4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C6D3-8AED-0C4A-A4E9-85B3B0D67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C5D0-A206-0C46-8A7C-402C0EC7FBE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3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4-sets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A8A0-8066-4AA4-F4FD-D30DD40A7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FD633-7358-7ECC-1E4F-502672F42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03 Day 1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Sets 3.1 – 3.4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99A-C511-41AA-9698-E7193632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E75C-2A47-5174-8329-F101EF72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set of a set A, denoted P(A), is the set of all subsets of A. </a:t>
            </a:r>
          </a:p>
          <a:p>
            <a:r>
              <a:rPr lang="en-US" dirty="0"/>
              <a:t>For example, if A = { 1, 2, 3 }, then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P(A) = { ∅, { 1 }, { 2 }, { 3 }, { 1, 2 }, { 1, 3 }, { 2, 3 }, { 1, 2, 3 } } </a:t>
            </a:r>
          </a:p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2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BF3-0F9B-D8DB-A542-70A67FEF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3.2.1: Cardinality of a power set.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1AF9-2E0D-0A7A-E00F-B7694A7A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 finite set of cardinality n. Then the cardinality of the power set of A is 2</a:t>
            </a:r>
            <a:r>
              <a:rPr lang="en-US" baseline="30000" dirty="0"/>
              <a:t>n</a:t>
            </a:r>
            <a:r>
              <a:rPr lang="en-US" dirty="0"/>
              <a:t>, or |P(A)|=2</a:t>
            </a:r>
            <a:r>
              <a:rPr lang="en-US" baseline="30000" dirty="0"/>
              <a:t>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0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1034-A00E-1CE0-CA12-98E7F8B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Union and intersection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7C7A-2303-1B3F-3723-74771EC2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intersection of A and B, denoted </a:t>
            </a:r>
            <a:r>
              <a:rPr lang="en-US" dirty="0">
                <a:effectLst/>
              </a:rPr>
              <a:t>A ∩ B</a:t>
            </a:r>
            <a:r>
              <a:rPr lang="en-US" dirty="0"/>
              <a:t> and read "A intersect B", is the set of all elements that are elements of both A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union of two sets, A and B, denoted </a:t>
            </a:r>
            <a:r>
              <a:rPr lang="en-US" dirty="0">
                <a:effectLst/>
              </a:rPr>
              <a:t>A ∪ B</a:t>
            </a:r>
            <a:r>
              <a:rPr lang="en-US" dirty="0"/>
              <a:t> and read "A union B", is the set of all elements that are elements of A or 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FA3E6-DE0E-C1A6-5E4C-94A4A8D9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5" y="5159829"/>
            <a:ext cx="2498863" cy="1698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0503F-A1BC-1D9F-91DD-7981B584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0" y="2718027"/>
            <a:ext cx="2276669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64A96-6AA8-445F-FC6A-1C88E1E9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28" y="3049257"/>
            <a:ext cx="7772400" cy="886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2F838-858A-F581-CA4F-E8EC8611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5491059"/>
            <a:ext cx="7772400" cy="9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608-9CF9-E880-5F48-187E7BB5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A93C-7CEC-CD6C-867A-43E754CF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complement of a set A, denoted </a:t>
            </a:r>
            <a:r>
              <a:rPr lang="en-US" dirty="0">
                <a:effectLst/>
              </a:rPr>
              <a:t>A,</a:t>
            </a:r>
            <a:r>
              <a:rPr lang="en-US" dirty="0"/>
              <a:t> is the set of all elements in </a:t>
            </a:r>
            <a:r>
              <a:rPr lang="en-US" i="1" dirty="0"/>
              <a:t>U</a:t>
            </a:r>
            <a:r>
              <a:rPr lang="en-US" dirty="0"/>
              <a:t> that are not elements of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DFC9F-E300-B518-856F-CE01A215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581400"/>
            <a:ext cx="599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Union: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	A or B or </a:t>
                </a:r>
                <a:r>
                  <a:rPr lang="en-US" b="1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3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Intersection: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24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Difference: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9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3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008-8DE5-4908-A120-1E34F8F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Set Operators Compared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1811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Intersection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    </a:t>
                          </a:r>
                          <a:r>
                            <a:rPr lang="en-US" sz="2400" b="1" dirty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/>
                              </m:acc>
                            </m:oMath>
                          </a14:m>
                          <a:endParaRPr lang="en-US" b="1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4657129"/>
                  </p:ext>
                </p:extLst>
              </p:nvPr>
            </p:nvGraphicFramePr>
            <p:xfrm>
              <a:off x="258763" y="11811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100000" r="-200470" b="-215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100000" r="-100785" b="-215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100000" r="-627" b="-2157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201587" r="-200470" b="-1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201587" r="-100785" b="-1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201587" r="-627" b="-1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57" t="-301587" r="-200470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14" t="-301587" r="-100785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000" t="-301587" r="-627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48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29475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  <a:p>
                          <a:r>
                            <a:rPr lang="en-US" sz="2000" dirty="0"/>
                            <a:t>x ∈ A but x ∉ B</a:t>
                          </a:r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29475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563" r="-422069" b="-2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563" r="-280" b="-24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269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EEC-A588-D2E8-E741-C0D618B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0907-234D-9729-D1A8-F01189A2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427619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2FE1171-5E8B-BD4A-299A-BB9DC04A3DE1}"/>
              </a:ext>
            </a:extLst>
          </p:cNvPr>
          <p:cNvSpPr/>
          <p:nvPr/>
        </p:nvSpPr>
        <p:spPr>
          <a:xfrm>
            <a:off x="10036629" y="2852057"/>
            <a:ext cx="1052058" cy="827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72CA2F-2D6C-B2BC-5C56-65C387CCFD3E}"/>
              </a:ext>
            </a:extLst>
          </p:cNvPr>
          <p:cNvSpPr/>
          <p:nvPr/>
        </p:nvSpPr>
        <p:spPr>
          <a:xfrm>
            <a:off x="10036629" y="2939142"/>
            <a:ext cx="740229" cy="6531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87754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124074" r="-269" b="-200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617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681970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681970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563" r="-422069" b="-2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563" r="-280" b="-2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25000" r="-422069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25000" r="-280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229412" r="-422069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323077" r="-422069" b="-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323077" r="-280" b="-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E96D65-8DEA-BE2F-C1F7-CF5ACC5E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6" y="4758544"/>
            <a:ext cx="4158343" cy="20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D000-430E-6424-C2DA-76078C65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FFF-86E4-4FA4-4D5E-140AFFBF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 subset of B, denoted as </a:t>
            </a:r>
            <a:r>
              <a:rPr lang="en-US" dirty="0">
                <a:effectLst/>
              </a:rPr>
              <a:t>A ⊆ B</a:t>
            </a:r>
          </a:p>
          <a:p>
            <a:pPr lvl="1"/>
            <a:r>
              <a:rPr lang="en-US" dirty="0"/>
              <a:t>∅ ⊆ A ⊆ </a:t>
            </a:r>
            <a:r>
              <a:rPr lang="en-US" i="1" dirty="0"/>
              <a:t>U</a:t>
            </a:r>
            <a:endParaRPr lang="en-US" dirty="0">
              <a:effectLst/>
            </a:endParaRPr>
          </a:p>
          <a:p>
            <a:r>
              <a:rPr lang="en-US" dirty="0"/>
              <a:t>A = B if and only if A ⊆ B and B ⊆ A 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effectLst/>
              </a:rPr>
              <a:t>A ⊆ B</a:t>
            </a:r>
            <a:r>
              <a:rPr lang="en-US" dirty="0"/>
              <a:t> and there is an element of B that is not an element of A (i.e., </a:t>
            </a:r>
            <a:r>
              <a:rPr lang="en-US" dirty="0">
                <a:effectLst/>
              </a:rPr>
              <a:t>A ≠ B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A is a proper subset of B, denoted as </a:t>
            </a:r>
            <a:r>
              <a:rPr lang="en-US" dirty="0">
                <a:effectLst/>
              </a:rPr>
              <a:t>A ⊂ 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68F7-D2CC-1EAF-258B-D0C2202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42" y="152400"/>
            <a:ext cx="26416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018C9-68DC-DD47-7AA4-AB1A2581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00" y="1600200"/>
            <a:ext cx="4164643" cy="20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F44-B2F1-2E0F-58DC-71A372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A46-F780-C490-C71D-CA71C240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D67EC-F5F5-87EA-1991-B538B73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828800"/>
            <a:ext cx="5854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1524-8119-C11B-AF9A-B3A315B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set of all subsets of 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powerset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   Why?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84C-551E-7BE1-A8C5-3CA6E86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Some python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52D-D0B9-6156-BD25-19DCC936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Let A = {apple, banana, cherry, date}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A = {'apple', 'banana', 'cherry', 'date'}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A={x:2&lt;x&lt;10}	A={x for x in range(3,10)</a:t>
            </a:r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 on additional exercises: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</a:t>
            </a:r>
          </a:p>
        </p:txBody>
      </p:sp>
    </p:spTree>
    <p:extLst>
      <p:ext uri="{BB962C8B-B14F-4D97-AF65-F5344CB8AC3E}">
        <p14:creationId xmlns:p14="http://schemas.microsoft.com/office/powerpoint/2010/main" val="417417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55F-B6E0-2D2C-A225-10A7EED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22C-3BE6-720C-7BBA-921F7D26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10" y="201701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 sets A, B and C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{2, 4, 6, 8}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&lt; 10}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≤ 10}</a:t>
            </a:r>
          </a:p>
          <a:p>
            <a:r>
              <a:rPr lang="en-US" dirty="0"/>
              <a:t>Indicate whether each statement about the sets A, B and C is true or false.</a:t>
            </a:r>
          </a:p>
          <a:p>
            <a:r>
              <a:rPr lang="en-US" dirty="0"/>
              <a:t>(a) A ⊆ B	 </a:t>
            </a:r>
          </a:p>
          <a:p>
            <a:r>
              <a:rPr lang="en-US" dirty="0"/>
              <a:t>(b) A ⊂ B	 </a:t>
            </a:r>
          </a:p>
          <a:p>
            <a:r>
              <a:rPr lang="en-US" dirty="0"/>
              <a:t>(c) A ⊆ C	</a:t>
            </a:r>
          </a:p>
          <a:p>
            <a:r>
              <a:rPr lang="en-US" dirty="0"/>
              <a:t>(d) A ⊂ C	 </a:t>
            </a:r>
          </a:p>
          <a:p>
            <a:r>
              <a:rPr lang="en-US" dirty="0"/>
              <a:t>(e) C ⊆ B	</a:t>
            </a:r>
          </a:p>
          <a:p>
            <a:r>
              <a:rPr lang="en-US" dirty="0"/>
              <a:t>(f) A = C	 </a:t>
            </a:r>
          </a:p>
          <a:p>
            <a:r>
              <a:rPr lang="en-US" dirty="0"/>
              <a:t>(g) A = B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31A8-E28F-79E8-1667-7095D52D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48" y="821346"/>
            <a:ext cx="4251251" cy="2391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2672DC-6EF0-0C30-7821-B27C7EC02B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2258197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2672DC-6EF0-0C30-7821-B27C7EC02B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2258197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r="-421818" b="-2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r="-369" b="-2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23404" r="-421818" b="-2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123404" r="-369" b="-2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90909" r="-421818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285714" r="-4218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285714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59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55F-B6E0-2D2C-A225-10A7EED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22C-3BE6-720C-7BBA-921F7D26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sets A, B and C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{2, 4, 6, 8}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&lt; 10}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≤ 10}</a:t>
            </a:r>
          </a:p>
          <a:p>
            <a:r>
              <a:rPr lang="en-US" dirty="0"/>
              <a:t>Indicate whether each statement about the sets A, B and C is true or false.</a:t>
            </a:r>
          </a:p>
          <a:p>
            <a:r>
              <a:rPr lang="en-US" dirty="0"/>
              <a:t>(a) A ⊆ B	True. Every element of A is also an element of B.</a:t>
            </a:r>
          </a:p>
          <a:p>
            <a:r>
              <a:rPr lang="en-US" dirty="0"/>
              <a:t>(b) A ⊂ B	False. A = B. There is no element of B that is not also an element of A. </a:t>
            </a:r>
          </a:p>
          <a:p>
            <a:r>
              <a:rPr lang="en-US" dirty="0"/>
              <a:t>(c) A ⊆ C	True. Every element of A is also an element of C. </a:t>
            </a:r>
          </a:p>
          <a:p>
            <a:r>
              <a:rPr lang="en-US" dirty="0"/>
              <a:t>(d) A ⊂ C	True. Every element of A is also an element of C. Also 10 ∈ C and 10 ∉ A.</a:t>
            </a:r>
          </a:p>
          <a:p>
            <a:r>
              <a:rPr lang="en-US" dirty="0"/>
              <a:t>(e) C ⊆ B	False. 10 ∈ C and 10 ∉ B.</a:t>
            </a:r>
          </a:p>
          <a:p>
            <a:r>
              <a:rPr lang="en-US" dirty="0"/>
              <a:t>(f) A = C	False. 10 ∈ C and 10 ∉ A.</a:t>
            </a:r>
          </a:p>
          <a:p>
            <a:r>
              <a:rPr lang="en-US" dirty="0"/>
              <a:t>(g) A = B	True. B = {2, 4, 6, 8}.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903-962C-E115-724C-760CE50F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40488-822F-8FF3-D2BC-1186E615D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Vocabulary	Notation</a:t>
                </a:r>
              </a:p>
              <a:p>
                <a:pPr lvl="1"/>
                <a:r>
                  <a:rPr lang="en-US" dirty="0"/>
                  <a:t>Prepositions 	p, q, x, y</a:t>
                </a:r>
              </a:p>
              <a:p>
                <a:pPr lvl="1"/>
                <a:r>
                  <a:rPr lang="en-US" dirty="0"/>
                  <a:t>Predicates	P(x), P(q, p)</a:t>
                </a:r>
              </a:p>
              <a:p>
                <a:pPr lvl="1"/>
                <a:r>
                  <a:rPr lang="en-US" dirty="0"/>
                  <a:t>Quantifiers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Proofs</a:t>
                </a:r>
              </a:p>
              <a:p>
                <a:pPr lvl="1"/>
                <a:r>
                  <a:rPr lang="en-US" dirty="0"/>
                  <a:t>Truth Tables</a:t>
                </a:r>
              </a:p>
              <a:p>
                <a:pPr lvl="1"/>
                <a:r>
                  <a:rPr lang="en-US" dirty="0"/>
                  <a:t>Venn Diagrams</a:t>
                </a:r>
              </a:p>
              <a:p>
                <a:pPr lvl="1"/>
                <a:r>
                  <a:rPr lang="en-US" dirty="0"/>
                  <a:t>Laws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40488-822F-8FF3-D2BC-1186E615D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533675-C52B-2905-BB7B-D3B91435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1518444"/>
            <a:ext cx="4483100" cy="496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6E654-CE1B-7FD7-B2BF-B58FAEDC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50" y="365125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9CD5-D2CC-0CDA-7699-AAD2544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91F7-1BB1-C82A-0BD4-EC71943B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sets A, B, C, and 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{-3, 0, 1, 4, 17}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{-12, -5, 1, 4, 6}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odd}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positive}</a:t>
            </a:r>
          </a:p>
          <a:p>
            <a:r>
              <a:rPr lang="en-US" dirty="0"/>
              <a:t>For each of the following set expressions, if the corresponding set is finite, express the set using roster notation. Otherwise, indicate that the set is infinite.</a:t>
            </a:r>
          </a:p>
          <a:p>
            <a:r>
              <a:rPr lang="en-US" dirty="0"/>
              <a:t>(a) A ∪ B</a:t>
            </a:r>
          </a:p>
          <a:p>
            <a:r>
              <a:rPr lang="en-US" dirty="0"/>
              <a:t>(b) A ∩ B</a:t>
            </a:r>
          </a:p>
          <a:p>
            <a:r>
              <a:rPr lang="en-US" dirty="0"/>
              <a:t>(c) A ∩ C</a:t>
            </a:r>
          </a:p>
          <a:p>
            <a:r>
              <a:rPr lang="en-US" dirty="0"/>
              <a:t>(d) A ∪ (B ∩ C)</a:t>
            </a:r>
          </a:p>
          <a:p>
            <a:r>
              <a:rPr lang="en-US" dirty="0"/>
              <a:t>(e) A ∩ B ∩ C</a:t>
            </a:r>
          </a:p>
          <a:p>
            <a:r>
              <a:rPr lang="en-US" dirty="0"/>
              <a:t>(f) A ∪ C</a:t>
            </a:r>
          </a:p>
          <a:p>
            <a:r>
              <a:rPr lang="en-US" dirty="0"/>
              <a:t>(g) (A ∪ B) ∩ C</a:t>
            </a:r>
          </a:p>
          <a:p>
            <a:r>
              <a:rPr lang="en-US" dirty="0"/>
              <a:t>(h) A ∪ (C ∩ 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86D78-DDA4-01B2-7B77-5716E6A2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89" y="733948"/>
            <a:ext cx="3994150" cy="21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3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9CD5-D2CC-0CDA-7699-AAD2544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91F7-1BB1-C82A-0BD4-EC71943B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sets A, B, C, and 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{-3, 0, 1, 4, 17}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{-12, -5, 1, 4, 6}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odd}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positive}</a:t>
            </a:r>
          </a:p>
          <a:p>
            <a:r>
              <a:rPr lang="en-US" dirty="0"/>
              <a:t>For each of the following set expressions, if the corresponding set is finite, express the set using roster notation. Otherwise, indicate that the set is infinite.</a:t>
            </a:r>
          </a:p>
          <a:p>
            <a:r>
              <a:rPr lang="en-US" dirty="0"/>
              <a:t>(a) A ∪ B		{-12, -5, -3, 0, 1, 4, 6, 17}</a:t>
            </a:r>
          </a:p>
          <a:p>
            <a:r>
              <a:rPr lang="en-US" dirty="0"/>
              <a:t>(b) A ∩ B	{1, 4}</a:t>
            </a:r>
          </a:p>
          <a:p>
            <a:r>
              <a:rPr lang="en-US" dirty="0"/>
              <a:t>(c) A ∩ C		{-3, 1, 17}</a:t>
            </a:r>
          </a:p>
          <a:p>
            <a:r>
              <a:rPr lang="en-US" dirty="0"/>
              <a:t>(d) A ∪ (B ∩ C)	{-5, -3, 0, 1, 4, 17}</a:t>
            </a:r>
          </a:p>
          <a:p>
            <a:r>
              <a:rPr lang="en-US" dirty="0"/>
              <a:t>(e) A ∩ B ∩ C	{1}</a:t>
            </a:r>
          </a:p>
          <a:p>
            <a:r>
              <a:rPr lang="en-US" dirty="0"/>
              <a:t>(f) A ∪ C		Infinite</a:t>
            </a:r>
          </a:p>
          <a:p>
            <a:r>
              <a:rPr lang="en-US" dirty="0"/>
              <a:t>(g) (A ∪ B) ∩ C	{-5, -3, 1, 17}</a:t>
            </a:r>
          </a:p>
          <a:p>
            <a:r>
              <a:rPr lang="en-US" dirty="0"/>
              <a:t>(h) A ∪ (C ∩ D)	Infinite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3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C3C-3E35-79DD-97B7-28ECAEB8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230A-34AB-6B22-0EE9-E9CCA25F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following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{x ∈ </a:t>
            </a:r>
            <a:r>
              <a:rPr lang="en-US" b="1" dirty="0"/>
              <a:t>Z</a:t>
            </a:r>
            <a:r>
              <a:rPr lang="en-US" dirty="0"/>
              <a:t>: x is a multiple of 3}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{3, 5, 7, 9}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= {2, 3, 4, 5}</a:t>
            </a:r>
          </a:p>
          <a:p>
            <a:r>
              <a:rPr lang="en-US" dirty="0"/>
              <a:t>Indicate whether each statement is true or false.</a:t>
            </a:r>
          </a:p>
          <a:p>
            <a:r>
              <a:rPr lang="en-US" dirty="0"/>
              <a:t>(a) |B| = |C| </a:t>
            </a:r>
          </a:p>
          <a:p>
            <a:r>
              <a:rPr lang="en-US" dirty="0"/>
              <a:t>(b) |A ∩ B| = |A ∩ C| </a:t>
            </a:r>
          </a:p>
          <a:p>
            <a:r>
              <a:rPr lang="en-US" dirty="0"/>
              <a:t>(c) A ∩ C ⊆ A ∩ B </a:t>
            </a:r>
          </a:p>
          <a:p>
            <a:r>
              <a:rPr lang="en-US" dirty="0"/>
              <a:t>(d) C - B ⊆ </a:t>
            </a:r>
            <a:r>
              <a:rPr lang="en-US" dirty="0">
                <a:effectLst/>
              </a:rPr>
              <a:t>A</a:t>
            </a:r>
            <a:r>
              <a:rPr lang="en-US" dirty="0"/>
              <a:t> </a:t>
            </a:r>
          </a:p>
          <a:p>
            <a:r>
              <a:rPr lang="en-US" dirty="0"/>
              <a:t>(e) B ∪ C = {3, 5} </a:t>
            </a:r>
          </a:p>
          <a:p>
            <a:r>
              <a:rPr lang="en-US" dirty="0"/>
              <a:t>(f) 2 ∈ A ∪ C </a:t>
            </a:r>
          </a:p>
          <a:p>
            <a:r>
              <a:rPr lang="en-US" dirty="0"/>
              <a:t>(g) {2, 3} ∈ C </a:t>
            </a:r>
          </a:p>
          <a:p>
            <a:r>
              <a:rPr lang="en-US" dirty="0"/>
              <a:t>(h) {3} ∈ P(C)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effectLst/>
              </a:rPr>
              <a:t>A</a:t>
            </a:r>
            <a:r>
              <a:rPr lang="en-US" dirty="0"/>
              <a:t> ∩ B ∩ C = ∅ </a:t>
            </a:r>
          </a:p>
          <a:p>
            <a:r>
              <a:rPr lang="en-US" dirty="0"/>
              <a:t>(j) ∅ ∈ 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7839E-1FE6-2774-027F-3F8F6ED5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8" y="216239"/>
            <a:ext cx="3994150" cy="2183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6F77BB-42FF-88AA-FF56-7966900970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865588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6F77BB-42FF-88AA-FF56-7966900970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865588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r="-421818" b="-2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r="-369" b="-2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23404" r="-421818" b="-2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123404" r="-369" b="-2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90909" r="-421818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285714" r="-4218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285714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29422F-6BBD-A5C3-C8F1-BDE6131E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886" y="1448732"/>
            <a:ext cx="4241801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B3E-9A35-CB8E-DD80-6A01BD3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1E0-C96A-0866-9507-197B06F7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following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{x ∈ </a:t>
            </a:r>
            <a:r>
              <a:rPr lang="en-US" b="1" dirty="0"/>
              <a:t>Z</a:t>
            </a:r>
            <a:r>
              <a:rPr lang="en-US" dirty="0"/>
              <a:t>: x is a multiple of 3}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{3, 5, 7, 9}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= {2, 3, 4, 5}</a:t>
            </a:r>
          </a:p>
          <a:p>
            <a:r>
              <a:rPr lang="en-US" dirty="0"/>
              <a:t>Indicate whether each statement is true or false.</a:t>
            </a:r>
          </a:p>
          <a:p>
            <a:r>
              <a:rPr lang="en-US" dirty="0"/>
              <a:t>(a) |B| = |C| 		True </a:t>
            </a:r>
          </a:p>
          <a:p>
            <a:r>
              <a:rPr lang="en-US" dirty="0"/>
              <a:t>(b) |A ∩ B| = |A ∩ C| 	False </a:t>
            </a:r>
          </a:p>
          <a:p>
            <a:r>
              <a:rPr lang="en-US" dirty="0"/>
              <a:t>(c) A ∩ C ⊆ A ∩ B 		True </a:t>
            </a:r>
          </a:p>
          <a:p>
            <a:r>
              <a:rPr lang="en-US" dirty="0"/>
              <a:t>(d) C - B ⊆ </a:t>
            </a:r>
            <a:r>
              <a:rPr lang="en-US" dirty="0">
                <a:effectLst/>
              </a:rPr>
              <a:t>A</a:t>
            </a:r>
            <a:r>
              <a:rPr lang="en-US" dirty="0"/>
              <a:t> 		True </a:t>
            </a:r>
          </a:p>
          <a:p>
            <a:r>
              <a:rPr lang="en-US" dirty="0"/>
              <a:t>(e) B ∪ C = {3, 5} 		False </a:t>
            </a:r>
          </a:p>
          <a:p>
            <a:r>
              <a:rPr lang="en-US" dirty="0"/>
              <a:t>(f) 2 ∈ A ∪ C 		True </a:t>
            </a:r>
          </a:p>
          <a:p>
            <a:r>
              <a:rPr lang="en-US" dirty="0"/>
              <a:t>(g) {2, 3} ∈ C 		False </a:t>
            </a:r>
          </a:p>
          <a:p>
            <a:r>
              <a:rPr lang="en-US" dirty="0"/>
              <a:t>(h) {3} ∈ P(C) 		True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effectLst/>
              </a:rPr>
              <a:t>A</a:t>
            </a:r>
            <a:r>
              <a:rPr lang="en-US" dirty="0"/>
              <a:t> ∩ B ∩ C = ∅ 		False </a:t>
            </a:r>
          </a:p>
          <a:p>
            <a:r>
              <a:rPr lang="en-US" dirty="0"/>
              <a:t>(j) ∅ ∈ A 			False</a:t>
            </a:r>
          </a:p>
        </p:txBody>
      </p:sp>
    </p:spTree>
    <p:extLst>
      <p:ext uri="{BB962C8B-B14F-4D97-AF65-F5344CB8AC3E}">
        <p14:creationId xmlns:p14="http://schemas.microsoft.com/office/powerpoint/2010/main" val="2093402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team.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3.4.4</a:t>
            </a:r>
          </a:p>
        </p:txBody>
      </p:sp>
    </p:spTree>
    <p:extLst>
      <p:ext uri="{BB962C8B-B14F-4D97-AF65-F5344CB8AC3E}">
        <p14:creationId xmlns:p14="http://schemas.microsoft.com/office/powerpoint/2010/main" val="190557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7B5-BEE2-4432-BAF2-046D7E2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500" b="0" dirty="0"/>
                  <a:t>Negate the following: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800" dirty="0"/>
                  <a:t>For quantifiers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  <a:p>
                <a:pPr marL="0" indent="0">
                  <a:buNone/>
                </a:pPr>
                <a:endParaRPr lang="en-US" sz="4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  <a:blipFill>
                <a:blip r:embed="rId2"/>
                <a:stretch>
                  <a:fillRect l="-1646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/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/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/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/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A63533-7568-2B26-C22F-8A7465C99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42" y="152400"/>
            <a:ext cx="26416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6B3CC-4208-864E-2D0B-0BF02CA24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572" y="4011192"/>
            <a:ext cx="3733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CAE-3FC0-02D9-AE58-49258D6B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663A-4BE0-76F1-4874-1E577FFA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M(x, y): x is married to y. </a:t>
            </a:r>
            <a:br>
              <a:rPr lang="en-US" dirty="0"/>
            </a:br>
            <a:r>
              <a:rPr lang="en-US" dirty="0"/>
              <a:t>A(x): x is an adult.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(A(x) → ∃y M(x, y))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∃y(A(x) → M(x, y)) </a:t>
            </a:r>
          </a:p>
          <a:p>
            <a:r>
              <a:rPr lang="en-US" dirty="0"/>
              <a:t>∀x ∃y(A(x) → M(x, y)) is not logically equivalent to </a:t>
            </a:r>
          </a:p>
          <a:p>
            <a:r>
              <a:rPr lang="en-US" dirty="0"/>
              <a:t>∃y ∀x(A(x) → M(x, y)).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93086-37D5-71FB-FF3A-36B1DE80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027906"/>
            <a:ext cx="6680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91BC-64AC-A2D0-39B7-3543364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F497-6BD8-589E-0AC2-04BD81C61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Games: Othello, Clue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SW Maintenance – grep code</a:t>
            </a:r>
          </a:p>
          <a:p>
            <a:r>
              <a:rPr lang="en-US" dirty="0"/>
              <a:t>Software requirements</a:t>
            </a:r>
          </a:p>
          <a:p>
            <a:r>
              <a:rPr lang="en-US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796-958B-344F-863F-51F6190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C1E8-BB21-715E-5D83-4274D963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Sets are like Prepositions</a:t>
            </a:r>
          </a:p>
          <a:p>
            <a:pPr lvl="1"/>
            <a:r>
              <a:rPr lang="en-US" dirty="0"/>
              <a:t>They multiple true, false</a:t>
            </a:r>
          </a:p>
          <a:p>
            <a:pPr lvl="1"/>
            <a:r>
              <a:rPr lang="en-US" dirty="0"/>
              <a:t>p = 	preposition 	elements</a:t>
            </a:r>
          </a:p>
          <a:p>
            <a:pPr lvl="2"/>
            <a:r>
              <a:rPr lang="en-US" dirty="0"/>
              <a:t>Fred is in </a:t>
            </a:r>
            <a:r>
              <a:rPr lang="en-US" dirty="0" err="1"/>
              <a:t>ScoobyDo</a:t>
            </a:r>
            <a:endParaRPr lang="en-US" dirty="0"/>
          </a:p>
          <a:p>
            <a:pPr lvl="2"/>
            <a:r>
              <a:rPr lang="en-US" dirty="0"/>
              <a:t>Scrappy is in </a:t>
            </a:r>
            <a:r>
              <a:rPr lang="en-US" dirty="0" err="1"/>
              <a:t>ScoobyDo</a:t>
            </a:r>
            <a:endParaRPr lang="en-US" dirty="0"/>
          </a:p>
          <a:p>
            <a:pPr lvl="1"/>
            <a:r>
              <a:rPr lang="en-US" dirty="0"/>
              <a:t>P(x) = 	predicate	in a set</a:t>
            </a:r>
          </a:p>
          <a:p>
            <a:pPr lvl="2"/>
            <a:r>
              <a:rPr lang="en-US" dirty="0"/>
              <a:t>U(x)	x is the uncle of Dipper</a:t>
            </a:r>
          </a:p>
          <a:p>
            <a:pPr lvl="2"/>
            <a:r>
              <a:rPr lang="en-US" dirty="0"/>
              <a:t>R(x)	y is related to x</a:t>
            </a:r>
          </a:p>
          <a:p>
            <a:pPr lvl="1"/>
            <a:endParaRPr lang="en-US" dirty="0"/>
          </a:p>
          <a:p>
            <a:r>
              <a:rPr lang="en-US" dirty="0"/>
              <a:t>Sets are groups of values</a:t>
            </a:r>
          </a:p>
          <a:p>
            <a:pPr lvl="1"/>
            <a:r>
              <a:rPr lang="en-US" dirty="0"/>
              <a:t>SD =	{ Fred, Daphne, Velma, Shaggy}</a:t>
            </a:r>
          </a:p>
          <a:p>
            <a:pPr lvl="1"/>
            <a:r>
              <a:rPr lang="en-US" dirty="0"/>
              <a:t>GI = 	{ Gilligan, Skipper, Howells, Professor, Ginger, Mary Ann }</a:t>
            </a:r>
          </a:p>
          <a:p>
            <a:pPr lvl="1"/>
            <a:r>
              <a:rPr lang="en-US" dirty="0"/>
              <a:t>G = 	{ </a:t>
            </a:r>
            <a:r>
              <a:rPr lang="en-US" dirty="0" err="1"/>
              <a:t>Grunkle</a:t>
            </a:r>
            <a:r>
              <a:rPr lang="en-US" dirty="0"/>
              <a:t> Stan, Mabel, Dipper, Wendy}</a:t>
            </a:r>
          </a:p>
          <a:p>
            <a:pPr lvl="1"/>
            <a:r>
              <a:rPr lang="en-US" dirty="0"/>
              <a:t>S = 	{ Homer, Marge, Bart, Lisa, Maggie}</a:t>
            </a:r>
          </a:p>
          <a:p>
            <a:r>
              <a:rPr lang="en-US" dirty="0"/>
              <a:t>We could use a set of prepositions</a:t>
            </a:r>
          </a:p>
          <a:p>
            <a:pPr lvl="1"/>
            <a:r>
              <a:rPr lang="en-US" dirty="0"/>
              <a:t>TV Shows = { SD, GI, G, S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4FC-9A80-2489-66BE-B71F76AF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89475-C22E-89E9-4895-7D1A42ABC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Membership</a:t>
                </a:r>
              </a:p>
              <a:p>
                <a:pPr lvl="1"/>
                <a:r>
                  <a:rPr lang="en-US" dirty="0"/>
                  <a:t>x ∈ X	x is a membership of set X</a:t>
                </a:r>
              </a:p>
              <a:p>
                <a:pPr lvl="1"/>
                <a:r>
                  <a:rPr lang="en-US" dirty="0"/>
                  <a:t>a ∈ A	a is a membership of set A</a:t>
                </a:r>
              </a:p>
              <a:p>
                <a:pPr marL="0" indent="0">
                  <a:buNone/>
                </a:pPr>
                <a:r>
                  <a:rPr lang="en-US" dirty="0"/>
                  <a:t>Typically, lower-case represents a value or subset of the upper-case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∉ A	a is not membership of set A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/>
                  <a:t>		empty set</a:t>
                </a:r>
              </a:p>
              <a:p>
                <a:r>
                  <a:rPr lang="en-US" dirty="0"/>
                  <a:t>|A|		cardinality	(count, size)</a:t>
                </a:r>
                <a:endParaRPr lang="en-US" sz="2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89475-C22E-89E9-4895-7D1A42ABC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8ABBA6-BF08-1D3B-F044-DAB5C025A218}"/>
              </a:ext>
            </a:extLst>
          </p:cNvPr>
          <p:cNvSpPr txBox="1"/>
          <p:nvPr/>
        </p:nvSpPr>
        <p:spPr>
          <a:xfrm>
            <a:off x="5257799" y="485393"/>
            <a:ext cx="6825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SD = { Fred, Daphne, Velma, Shaggy}</a:t>
            </a:r>
          </a:p>
          <a:p>
            <a:pPr lvl="1"/>
            <a:r>
              <a:rPr lang="en-US" dirty="0"/>
              <a:t>GI = { Gilligan, Skipper, Howells, Professor, Ginger, Mary Ann }</a:t>
            </a:r>
          </a:p>
          <a:p>
            <a:pPr lvl="1"/>
            <a:r>
              <a:rPr lang="en-US" dirty="0"/>
              <a:t>G = {</a:t>
            </a:r>
            <a:r>
              <a:rPr lang="en-US" dirty="0" err="1"/>
              <a:t>Grunkle</a:t>
            </a:r>
            <a:r>
              <a:rPr lang="en-US" dirty="0"/>
              <a:t> Stan, Mabel, Dipper, Wendy}</a:t>
            </a:r>
          </a:p>
          <a:p>
            <a:pPr lvl="1"/>
            <a:r>
              <a:rPr lang="en-US" dirty="0"/>
              <a:t>S = { Homer, Marge, Bart, Lisa, Maggie}</a:t>
            </a:r>
          </a:p>
        </p:txBody>
      </p:sp>
    </p:spTree>
    <p:extLst>
      <p:ext uri="{BB962C8B-B14F-4D97-AF65-F5344CB8AC3E}">
        <p14:creationId xmlns:p14="http://schemas.microsoft.com/office/powerpoint/2010/main" val="100735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E2885-7F87-1040-6FAB-BE8D29D2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35" y="25391"/>
            <a:ext cx="4164643" cy="2082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/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/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/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EAD2F2-9726-D4FF-3517-6EED776AE7C6}"/>
              </a:ext>
            </a:extLst>
          </p:cNvPr>
          <p:cNvSpPr txBox="1"/>
          <p:nvPr/>
        </p:nvSpPr>
        <p:spPr>
          <a:xfrm>
            <a:off x="1194226" y="215436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Natural Numbers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27F69-9BA1-B959-9453-0BDCF277A8EE}"/>
              </a:ext>
            </a:extLst>
          </p:cNvPr>
          <p:cNvSpPr txBox="1"/>
          <p:nvPr/>
        </p:nvSpPr>
        <p:spPr>
          <a:xfrm>
            <a:off x="1196469" y="32300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Integers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/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1,2,3,4,…</m:t>
                        </m:r>
                      </m:e>
                    </m:d>
                  </m:oMath>
                </a14:m>
                <a:r>
                  <a:rPr lang="en-US" sz="2400" dirty="0"/>
                  <a:t> (although some people include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blipFill>
                <a:blip r:embed="rId6"/>
                <a:stretch>
                  <a:fillRect t="-10526" r="-6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/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−2, −1, 0, 1,2,…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blipFill>
                <a:blip r:embed="rId7"/>
                <a:stretch>
                  <a:fillRect l="-161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1425E68-2412-B2B8-A4E7-62FE19B43123}"/>
              </a:ext>
            </a:extLst>
          </p:cNvPr>
          <p:cNvSpPr txBox="1"/>
          <p:nvPr/>
        </p:nvSpPr>
        <p:spPr>
          <a:xfrm>
            <a:off x="1194226" y="43011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Rational numbers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/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Numbers that can be represented as a fraction, such as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blipFill>
                <a:blip r:embed="rId8"/>
                <a:stretch>
                  <a:fillRect l="-1380" t="-493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7D28856-6A3A-7B2F-164B-05809DEE2BBD}"/>
              </a:ext>
            </a:extLst>
          </p:cNvPr>
          <p:cNvSpPr txBox="1"/>
          <p:nvPr/>
        </p:nvSpPr>
        <p:spPr>
          <a:xfrm>
            <a:off x="1194226" y="5372209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Real numbers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CE1FE-5A91-403F-43FE-36882B75E30F}"/>
              </a:ext>
            </a:extLst>
          </p:cNvPr>
          <p:cNvSpPr txBox="1"/>
          <p:nvPr/>
        </p:nvSpPr>
        <p:spPr>
          <a:xfrm>
            <a:off x="4604144" y="5372209"/>
            <a:ext cx="662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numbers that can be represented on a continuous number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/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FCB773-F368-48FA-7C2F-35E884CBC7A5}"/>
              </a:ext>
            </a:extLst>
          </p:cNvPr>
          <p:cNvSpPr txBox="1"/>
          <p:nvPr/>
        </p:nvSpPr>
        <p:spPr>
          <a:xfrm>
            <a:off x="0" y="6492875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other nested sets?</a:t>
            </a:r>
          </a:p>
        </p:txBody>
      </p:sp>
    </p:spTree>
    <p:extLst>
      <p:ext uri="{BB962C8B-B14F-4D97-AF65-F5344CB8AC3E}">
        <p14:creationId xmlns:p14="http://schemas.microsoft.com/office/powerpoint/2010/main" val="16456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3836</TotalTime>
  <Words>2586</Words>
  <Application>Microsoft Macintosh PowerPoint</Application>
  <PresentationFormat>Widescreen</PresentationFormat>
  <Paragraphs>559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Menlo</vt:lpstr>
      <vt:lpstr>Office Theme</vt:lpstr>
      <vt:lpstr>CSE 280 Discrete Mathematics</vt:lpstr>
      <vt:lpstr>Review</vt:lpstr>
      <vt:lpstr>Review</vt:lpstr>
      <vt:lpstr>De Morgan's Laws</vt:lpstr>
      <vt:lpstr>Uniqueness</vt:lpstr>
      <vt:lpstr>Application</vt:lpstr>
      <vt:lpstr>Introduction to Sets</vt:lpstr>
      <vt:lpstr>Set Membership</vt:lpstr>
      <vt:lpstr>Some special sets</vt:lpstr>
      <vt:lpstr>Sets of Sets</vt:lpstr>
      <vt:lpstr>Theorem 3.2.1: Cardinality of a power set.  </vt:lpstr>
      <vt:lpstr>3.3 Union and intersection </vt:lpstr>
      <vt:lpstr>PowerPoint Presentation</vt:lpstr>
      <vt:lpstr>Sets</vt:lpstr>
      <vt:lpstr>Sets</vt:lpstr>
      <vt:lpstr>Sets</vt:lpstr>
      <vt:lpstr>Sets</vt:lpstr>
      <vt:lpstr>Logical &amp; Set Operators Compared</vt:lpstr>
      <vt:lpstr>Subsets and Supersets</vt:lpstr>
      <vt:lpstr>Subsets and Supersets</vt:lpstr>
      <vt:lpstr>Subsets and Supersets</vt:lpstr>
      <vt:lpstr>Subsets and Supersets</vt:lpstr>
      <vt:lpstr>PowerPoint Presentation</vt:lpstr>
      <vt:lpstr>Summary</vt:lpstr>
      <vt:lpstr>Powerset</vt:lpstr>
      <vt:lpstr>Some python examples</vt:lpstr>
      <vt:lpstr>PowerPoint Presentation</vt:lpstr>
      <vt:lpstr>PowerPoint Presentation</vt:lpstr>
      <vt:lpstr>PowerPoint Presentation</vt:lpstr>
      <vt:lpstr>3.3.1</vt:lpstr>
      <vt:lpstr>3.3.1</vt:lpstr>
      <vt:lpstr>3.4.3</vt:lpstr>
      <vt:lpstr>3.4.3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2023-09-22T21:33:46Z</dcterms:created>
  <dcterms:modified xsi:type="dcterms:W3CDTF">2023-09-29T22:11:04Z</dcterms:modified>
</cp:coreProperties>
</file>