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470" r:id="rId4"/>
    <p:sldId id="474" r:id="rId5"/>
    <p:sldId id="453" r:id="rId6"/>
    <p:sldId id="362" r:id="rId7"/>
    <p:sldId id="378" r:id="rId8"/>
    <p:sldId id="384" r:id="rId9"/>
    <p:sldId id="385" r:id="rId10"/>
    <p:sldId id="387" r:id="rId11"/>
    <p:sldId id="388" r:id="rId12"/>
    <p:sldId id="452" r:id="rId13"/>
    <p:sldId id="386" r:id="rId14"/>
    <p:sldId id="461" r:id="rId15"/>
    <p:sldId id="458" r:id="rId16"/>
    <p:sldId id="459" r:id="rId17"/>
    <p:sldId id="462" r:id="rId18"/>
    <p:sldId id="449" r:id="rId19"/>
    <p:sldId id="456" r:id="rId20"/>
    <p:sldId id="457" r:id="rId21"/>
    <p:sldId id="455" r:id="rId22"/>
    <p:sldId id="444" r:id="rId23"/>
    <p:sldId id="445" r:id="rId24"/>
    <p:sldId id="463" r:id="rId25"/>
    <p:sldId id="464" r:id="rId26"/>
    <p:sldId id="465" r:id="rId27"/>
    <p:sldId id="473" r:id="rId28"/>
    <p:sldId id="466" r:id="rId29"/>
    <p:sldId id="471" r:id="rId30"/>
    <p:sldId id="469" r:id="rId31"/>
    <p:sldId id="448" r:id="rId32"/>
    <p:sldId id="363" r:id="rId33"/>
    <p:sldId id="377" r:id="rId34"/>
    <p:sldId id="369" r:id="rId35"/>
    <p:sldId id="365" r:id="rId36"/>
    <p:sldId id="368" r:id="rId37"/>
    <p:sldId id="367" r:id="rId38"/>
    <p:sldId id="37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8CA87-898E-BA43-9D79-7FBE2DB78349}" v="67" dt="2023-10-13T13:55:16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1"/>
    <p:restoredTop sz="96327"/>
  </p:normalViewPr>
  <p:slideViewPr>
    <p:cSldViewPr snapToGrid="0">
      <p:cViewPr varScale="1">
        <p:scale>
          <a:sx n="66" d="100"/>
          <a:sy n="6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6E98CA87-898E-BA43-9D79-7FBE2DB78349}"/>
    <pc:docChg chg="undo custSel addSld delSld modSld sldOrd">
      <pc:chgData name="Clements, William" userId="cbdb0636-a496-422a-8d40-98c53d494d26" providerId="ADAL" clId="{6E98CA87-898E-BA43-9D79-7FBE2DB78349}" dt="2023-10-13T13:55:36.087" v="556" actId="14100"/>
      <pc:docMkLst>
        <pc:docMk/>
      </pc:docMkLst>
      <pc:sldChg chg="modSp">
        <pc:chgData name="Clements, William" userId="cbdb0636-a496-422a-8d40-98c53d494d26" providerId="ADAL" clId="{6E98CA87-898E-BA43-9D79-7FBE2DB78349}" dt="2023-10-06T21:58:35.768" v="328"/>
        <pc:sldMkLst>
          <pc:docMk/>
          <pc:sldMk cId="4203314763" sldId="256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4203314763" sldId="256"/>
            <ac:spMk id="2" creationId="{1BE68407-2CA2-BEDA-E8F8-0F30FAB0BD8A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4203314763" sldId="256"/>
            <ac:spMk id="3" creationId="{2F6BAE0B-0427-56A1-C851-A59B40FEEE1D}"/>
          </ac:spMkLst>
        </pc:spChg>
      </pc:sldChg>
      <pc:sldChg chg="modSp add mod">
        <pc:chgData name="Clements, William" userId="cbdb0636-a496-422a-8d40-98c53d494d26" providerId="ADAL" clId="{6E98CA87-898E-BA43-9D79-7FBE2DB78349}" dt="2023-10-06T21:58:35.768" v="328"/>
        <pc:sldMkLst>
          <pc:docMk/>
          <pc:sldMk cId="2367480606" sldId="257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367480606" sldId="257"/>
            <ac:spMk id="2" creationId="{6212CEB9-D597-C5CD-1823-A9381AE07C56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367480606" sldId="257"/>
            <ac:spMk id="3" creationId="{18DB3707-AE06-C63B-63FF-99529DAB7446}"/>
          </ac:spMkLst>
        </pc:spChg>
      </pc:sldChg>
      <pc:sldChg chg="addSp modSp add mod">
        <pc:chgData name="Clements, William" userId="cbdb0636-a496-422a-8d40-98c53d494d26" providerId="ADAL" clId="{6E98CA87-898E-BA43-9D79-7FBE2DB78349}" dt="2023-10-13T13:04:21.400" v="397" actId="14100"/>
        <pc:sldMkLst>
          <pc:docMk/>
          <pc:sldMk cId="445473533" sldId="362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445473533" sldId="362"/>
            <ac:spMk id="3" creationId="{6E61CCED-9C31-4990-B3DF-1F491C75D9F3}"/>
          </ac:spMkLst>
        </pc:spChg>
        <pc:spChg chg="mod">
          <ac:chgData name="Clements, William" userId="cbdb0636-a496-422a-8d40-98c53d494d26" providerId="ADAL" clId="{6E98CA87-898E-BA43-9D79-7FBE2DB78349}" dt="2023-10-13T13:04:13.768" v="395" actId="1076"/>
          <ac:spMkLst>
            <pc:docMk/>
            <pc:sldMk cId="445473533" sldId="362"/>
            <ac:spMk id="5" creationId="{9232EE33-F53C-5384-F517-0E2BE8668CC9}"/>
          </ac:spMkLst>
        </pc:spChg>
        <pc:picChg chg="add mod">
          <ac:chgData name="Clements, William" userId="cbdb0636-a496-422a-8d40-98c53d494d26" providerId="ADAL" clId="{6E98CA87-898E-BA43-9D79-7FBE2DB78349}" dt="2023-10-13T13:04:21.400" v="397" actId="14100"/>
          <ac:picMkLst>
            <pc:docMk/>
            <pc:sldMk cId="445473533" sldId="362"/>
            <ac:picMk id="6" creationId="{458C3877-8FE7-09F5-9788-72BDD714FCB2}"/>
          </ac:picMkLst>
        </pc:picChg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270132169" sldId="363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70132169" sldId="363"/>
            <ac:spMk id="2" creationId="{D24E1BD3-084D-472C-BFE4-94ED8F5DE3A5}"/>
          </ac:spMkLst>
        </pc:spChg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2422127552" sldId="365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422127552" sldId="365"/>
            <ac:spMk id="3" creationId="{3B57EE81-26BD-4873-B983-98AC5983F395}"/>
          </ac:spMkLst>
        </pc:spChg>
      </pc:sldChg>
      <pc:sldChg chg="add">
        <pc:chgData name="Clements, William" userId="cbdb0636-a496-422a-8d40-98c53d494d26" providerId="ADAL" clId="{6E98CA87-898E-BA43-9D79-7FBE2DB78349}" dt="2023-10-06T20:49:30.825" v="2"/>
        <pc:sldMkLst>
          <pc:docMk/>
          <pc:sldMk cId="3224421359" sldId="367"/>
        </pc:sldMkLst>
      </pc:sldChg>
      <pc:sldChg chg="modSp add mod">
        <pc:chgData name="Clements, William" userId="cbdb0636-a496-422a-8d40-98c53d494d26" providerId="ADAL" clId="{6E98CA87-898E-BA43-9D79-7FBE2DB78349}" dt="2023-10-13T12:51:34.768" v="393" actId="1076"/>
        <pc:sldMkLst>
          <pc:docMk/>
          <pc:sldMk cId="226403401" sldId="368"/>
        </pc:sldMkLst>
        <pc:spChg chg="mod">
          <ac:chgData name="Clements, William" userId="cbdb0636-a496-422a-8d40-98c53d494d26" providerId="ADAL" clId="{6E98CA87-898E-BA43-9D79-7FBE2DB78349}" dt="2023-10-13T12:51:27.513" v="392" actId="20577"/>
          <ac:spMkLst>
            <pc:docMk/>
            <pc:sldMk cId="226403401" sldId="368"/>
            <ac:spMk id="3" creationId="{A2F619BB-339E-4769-A4D0-5AB87E906518}"/>
          </ac:spMkLst>
        </pc:spChg>
        <pc:spChg chg="mod">
          <ac:chgData name="Clements, William" userId="cbdb0636-a496-422a-8d40-98c53d494d26" providerId="ADAL" clId="{6E98CA87-898E-BA43-9D79-7FBE2DB78349}" dt="2023-10-13T12:51:34.768" v="393" actId="1076"/>
          <ac:spMkLst>
            <pc:docMk/>
            <pc:sldMk cId="226403401" sldId="368"/>
            <ac:spMk id="4" creationId="{A5EAD07B-70EE-459D-B86D-E82E1B47D99E}"/>
          </ac:spMkLst>
        </pc:spChg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589846027" sldId="369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589846027" sldId="369"/>
            <ac:spMk id="3" creationId="{A362CC0E-D0F5-4020-BDB9-0C30E3DAD165}"/>
          </ac:spMkLst>
        </pc:spChg>
      </pc:sldChg>
      <pc:sldChg chg="add">
        <pc:chgData name="Clements, William" userId="cbdb0636-a496-422a-8d40-98c53d494d26" providerId="ADAL" clId="{6E98CA87-898E-BA43-9D79-7FBE2DB78349}" dt="2023-10-06T20:49:30.825" v="2"/>
        <pc:sldMkLst>
          <pc:docMk/>
          <pc:sldMk cId="837865261" sldId="370"/>
        </pc:sldMkLst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293394334" sldId="377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93394334" sldId="377"/>
            <ac:spMk id="3" creationId="{AF8CB150-7DF5-438F-B8EE-884CBD3D21C6}"/>
          </ac:spMkLst>
        </pc:spChg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2287683858" sldId="378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287683858" sldId="378"/>
            <ac:spMk id="2" creationId="{54833A2D-95B2-49A9-8054-BC05847CF552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287683858" sldId="378"/>
            <ac:spMk id="3" creationId="{D52F0F1A-39AF-4D08-BFC7-B205BFC2793D}"/>
          </ac:spMkLst>
        </pc:spChg>
      </pc:sldChg>
      <pc:sldChg chg="modSp add mod">
        <pc:chgData name="Clements, William" userId="cbdb0636-a496-422a-8d40-98c53d494d26" providerId="ADAL" clId="{6E98CA87-898E-BA43-9D79-7FBE2DB78349}" dt="2023-10-06T21:58:35.768" v="328"/>
        <pc:sldMkLst>
          <pc:docMk/>
          <pc:sldMk cId="345280396" sldId="384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45280396" sldId="384"/>
            <ac:spMk id="2" creationId="{E904F23D-2286-4BE0-92D3-5BCD802C4C3C}"/>
          </ac:spMkLst>
        </pc:spChg>
        <pc:spChg chg="mod">
          <ac:chgData name="Clements, William" userId="cbdb0636-a496-422a-8d40-98c53d494d26" providerId="ADAL" clId="{6E98CA87-898E-BA43-9D79-7FBE2DB78349}" dt="2023-10-06T21:03:06.804" v="35" actId="1076"/>
          <ac:spMkLst>
            <pc:docMk/>
            <pc:sldMk cId="345280396" sldId="384"/>
            <ac:spMk id="5" creationId="{C101973D-8475-EF1B-8B26-AD5D0A4579EE}"/>
          </ac:spMkLst>
        </pc:spChg>
        <pc:spChg chg="mod">
          <ac:chgData name="Clements, William" userId="cbdb0636-a496-422a-8d40-98c53d494d26" providerId="ADAL" clId="{6E98CA87-898E-BA43-9D79-7FBE2DB78349}" dt="2023-10-06T21:03:10.728" v="36" actId="1076"/>
          <ac:spMkLst>
            <pc:docMk/>
            <pc:sldMk cId="345280396" sldId="384"/>
            <ac:spMk id="7" creationId="{2CC763F9-880F-75E1-DD9F-7E706BBE601F}"/>
          </ac:spMkLst>
        </pc:spChg>
      </pc:sldChg>
      <pc:sldChg chg="modSp add">
        <pc:chgData name="Clements, William" userId="cbdb0636-a496-422a-8d40-98c53d494d26" providerId="ADAL" clId="{6E98CA87-898E-BA43-9D79-7FBE2DB78349}" dt="2023-10-13T13:10:16.500" v="497" actId="20577"/>
        <pc:sldMkLst>
          <pc:docMk/>
          <pc:sldMk cId="1787518291" sldId="385"/>
        </pc:sldMkLst>
        <pc:spChg chg="mod">
          <ac:chgData name="Clements, William" userId="cbdb0636-a496-422a-8d40-98c53d494d26" providerId="ADAL" clId="{6E98CA87-898E-BA43-9D79-7FBE2DB78349}" dt="2023-10-13T13:10:16.500" v="497" actId="20577"/>
          <ac:spMkLst>
            <pc:docMk/>
            <pc:sldMk cId="1787518291" sldId="385"/>
            <ac:spMk id="3" creationId="{A2F619BB-339E-4769-A4D0-5AB87E906518}"/>
          </ac:spMkLst>
        </pc:spChg>
      </pc:sldChg>
      <pc:sldChg chg="add del">
        <pc:chgData name="Clements, William" userId="cbdb0636-a496-422a-8d40-98c53d494d26" providerId="ADAL" clId="{6E98CA87-898E-BA43-9D79-7FBE2DB78349}" dt="2023-10-06T21:58:20.318" v="326" actId="2696"/>
        <pc:sldMkLst>
          <pc:docMk/>
          <pc:sldMk cId="1367792231" sldId="386"/>
        </pc:sldMkLst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3693568281" sldId="386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693568281" sldId="386"/>
            <ac:spMk id="2" creationId="{FF68F59D-D0DF-0EE5-7B11-B87A797416AE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693568281" sldId="386"/>
            <ac:spMk id="3" creationId="{00427873-69A4-34F7-4E91-F3F9C52618AA}"/>
          </ac:spMkLst>
        </pc:spChg>
      </pc:sldChg>
      <pc:sldChg chg="modSp add mod">
        <pc:chgData name="Clements, William" userId="cbdb0636-a496-422a-8d40-98c53d494d26" providerId="ADAL" clId="{6E98CA87-898E-BA43-9D79-7FBE2DB78349}" dt="2023-10-06T21:58:35.768" v="328"/>
        <pc:sldMkLst>
          <pc:docMk/>
          <pc:sldMk cId="2037259118" sldId="387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037259118" sldId="387"/>
            <ac:spMk id="2" creationId="{838FC825-352D-5192-59A1-CDD3D7E6C822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037259118" sldId="387"/>
            <ac:spMk id="3" creationId="{256F1200-4A61-A284-66F0-DE4D3518F23D}"/>
          </ac:spMkLst>
        </pc:spChg>
        <pc:spChg chg="mod">
          <ac:chgData name="Clements, William" userId="cbdb0636-a496-422a-8d40-98c53d494d26" providerId="ADAL" clId="{6E98CA87-898E-BA43-9D79-7FBE2DB78349}" dt="2023-10-06T21:03:30.184" v="37" actId="1076"/>
          <ac:spMkLst>
            <pc:docMk/>
            <pc:sldMk cId="2037259118" sldId="387"/>
            <ac:spMk id="7" creationId="{E53787FF-7CC9-0970-D4FD-3D69E5581C6C}"/>
          </ac:spMkLst>
        </pc:spChg>
        <pc:spChg chg="mod">
          <ac:chgData name="Clements, William" userId="cbdb0636-a496-422a-8d40-98c53d494d26" providerId="ADAL" clId="{6E98CA87-898E-BA43-9D79-7FBE2DB78349}" dt="2023-10-06T21:03:30.184" v="37" actId="1076"/>
          <ac:spMkLst>
            <pc:docMk/>
            <pc:sldMk cId="2037259118" sldId="387"/>
            <ac:spMk id="9" creationId="{5B3142BA-FA41-3A51-7B4C-57422D402246}"/>
          </ac:spMkLst>
        </pc:spChg>
        <pc:spChg chg="mod">
          <ac:chgData name="Clements, William" userId="cbdb0636-a496-422a-8d40-98c53d494d26" providerId="ADAL" clId="{6E98CA87-898E-BA43-9D79-7FBE2DB78349}" dt="2023-10-06T21:03:30.184" v="37" actId="1076"/>
          <ac:spMkLst>
            <pc:docMk/>
            <pc:sldMk cId="2037259118" sldId="387"/>
            <ac:spMk id="10" creationId="{CFF90926-2B49-BBB4-0B2F-7017ECB29A18}"/>
          </ac:spMkLst>
        </pc:spChg>
      </pc:sldChg>
      <pc:sldChg chg="modSp add mod">
        <pc:chgData name="Clements, William" userId="cbdb0636-a496-422a-8d40-98c53d494d26" providerId="ADAL" clId="{6E98CA87-898E-BA43-9D79-7FBE2DB78349}" dt="2023-10-06T21:58:35.768" v="328"/>
        <pc:sldMkLst>
          <pc:docMk/>
          <pc:sldMk cId="4286530428" sldId="388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4286530428" sldId="388"/>
            <ac:spMk id="2" creationId="{838FC825-352D-5192-59A1-CDD3D7E6C822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4286530428" sldId="388"/>
            <ac:spMk id="3" creationId="{256F1200-4A61-A284-66F0-DE4D3518F23D}"/>
          </ac:spMkLst>
        </pc:spChg>
        <pc:spChg chg="mod">
          <ac:chgData name="Clements, William" userId="cbdb0636-a496-422a-8d40-98c53d494d26" providerId="ADAL" clId="{6E98CA87-898E-BA43-9D79-7FBE2DB78349}" dt="2023-10-06T21:03:39.810" v="38" actId="1076"/>
          <ac:spMkLst>
            <pc:docMk/>
            <pc:sldMk cId="4286530428" sldId="388"/>
            <ac:spMk id="7" creationId="{E53787FF-7CC9-0970-D4FD-3D69E5581C6C}"/>
          </ac:spMkLst>
        </pc:spChg>
        <pc:spChg chg="mod">
          <ac:chgData name="Clements, William" userId="cbdb0636-a496-422a-8d40-98c53d494d26" providerId="ADAL" clId="{6E98CA87-898E-BA43-9D79-7FBE2DB78349}" dt="2023-10-06T21:03:39.810" v="38" actId="1076"/>
          <ac:spMkLst>
            <pc:docMk/>
            <pc:sldMk cId="4286530428" sldId="388"/>
            <ac:spMk id="9" creationId="{5B3142BA-FA41-3A51-7B4C-57422D402246}"/>
          </ac:spMkLst>
        </pc:spChg>
        <pc:spChg chg="mod">
          <ac:chgData name="Clements, William" userId="cbdb0636-a496-422a-8d40-98c53d494d26" providerId="ADAL" clId="{6E98CA87-898E-BA43-9D79-7FBE2DB78349}" dt="2023-10-06T21:03:39.810" v="38" actId="1076"/>
          <ac:spMkLst>
            <pc:docMk/>
            <pc:sldMk cId="4286530428" sldId="388"/>
            <ac:spMk id="10" creationId="{CFF90926-2B49-BBB4-0B2F-7017ECB29A18}"/>
          </ac:spMkLst>
        </pc:spChg>
      </pc:sldChg>
      <pc:sldChg chg="modSp add mod">
        <pc:chgData name="Clements, William" userId="cbdb0636-a496-422a-8d40-98c53d494d26" providerId="ADAL" clId="{6E98CA87-898E-BA43-9D79-7FBE2DB78349}" dt="2023-10-06T21:58:35.768" v="328"/>
        <pc:sldMkLst>
          <pc:docMk/>
          <pc:sldMk cId="977530233" sldId="444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977530233" sldId="444"/>
            <ac:spMk id="2" creationId="{DC71EF98-CEBC-13A4-1B6D-93B6C676687D}"/>
          </ac:spMkLst>
        </pc:spChg>
        <pc:spChg chg="mod">
          <ac:chgData name="Clements, William" userId="cbdb0636-a496-422a-8d40-98c53d494d26" providerId="ADAL" clId="{6E98CA87-898E-BA43-9D79-7FBE2DB78349}" dt="2023-10-06T21:04:08.803" v="42" actId="1076"/>
          <ac:spMkLst>
            <pc:docMk/>
            <pc:sldMk cId="977530233" sldId="444"/>
            <ac:spMk id="9" creationId="{9F93D140-68C7-9301-3D12-4F8FC8D1CC69}"/>
          </ac:spMkLst>
        </pc:spChg>
        <pc:graphicFrameChg chg="mod">
          <ac:chgData name="Clements, William" userId="cbdb0636-a496-422a-8d40-98c53d494d26" providerId="ADAL" clId="{6E98CA87-898E-BA43-9D79-7FBE2DB78349}" dt="2023-10-06T21:04:13.092" v="43" actId="1076"/>
          <ac:graphicFrameMkLst>
            <pc:docMk/>
            <pc:sldMk cId="977530233" sldId="444"/>
            <ac:graphicFrameMk id="4" creationId="{C16844E7-DD34-AF40-317B-5A4B404BC653}"/>
          </ac:graphicFrameMkLst>
        </pc:graphicFrameChg>
        <pc:graphicFrameChg chg="mod">
          <ac:chgData name="Clements, William" userId="cbdb0636-a496-422a-8d40-98c53d494d26" providerId="ADAL" clId="{6E98CA87-898E-BA43-9D79-7FBE2DB78349}" dt="2023-10-06T21:04:05.694" v="41" actId="1076"/>
          <ac:graphicFrameMkLst>
            <pc:docMk/>
            <pc:sldMk cId="977530233" sldId="444"/>
            <ac:graphicFrameMk id="5" creationId="{420A27FE-072C-70DD-5E3B-AE5569CE27B5}"/>
          </ac:graphicFrameMkLst>
        </pc:graphicFrameChg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2584032097" sldId="445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584032097" sldId="445"/>
            <ac:spMk id="2" creationId="{DC71EF98-CEBC-13A4-1B6D-93B6C676687D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584032097" sldId="445"/>
            <ac:spMk id="3" creationId="{2152F212-08DB-891D-9DC7-11723FC1C8A8}"/>
          </ac:spMkLst>
        </pc:spChg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2645859342" sldId="448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645859342" sldId="448"/>
            <ac:spMk id="2" creationId="{4F3EE495-447B-4613-D978-0CC1E6728D1C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645859342" sldId="448"/>
            <ac:spMk id="4" creationId="{41A26BBE-AEE9-F4BE-109A-464EED7013BC}"/>
          </ac:spMkLst>
        </pc:spChg>
      </pc:sldChg>
      <pc:sldChg chg="add del">
        <pc:chgData name="Clements, William" userId="cbdb0636-a496-422a-8d40-98c53d494d26" providerId="ADAL" clId="{6E98CA87-898E-BA43-9D79-7FBE2DB78349}" dt="2023-10-06T21:41:32.386" v="91" actId="2696"/>
        <pc:sldMkLst>
          <pc:docMk/>
          <pc:sldMk cId="2537619321" sldId="449"/>
        </pc:sldMkLst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3148282288" sldId="449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148282288" sldId="449"/>
            <ac:spMk id="2" creationId="{04F59311-30EF-9C12-9302-1561FAE68392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148282288" sldId="449"/>
            <ac:spMk id="3" creationId="{22C946E3-DA1D-5C76-5B6F-C572A3D9CBBE}"/>
          </ac:spMkLst>
        </pc:spChg>
      </pc:sldChg>
      <pc:sldChg chg="modSp add mod">
        <pc:chgData name="Clements, William" userId="cbdb0636-a496-422a-8d40-98c53d494d26" providerId="ADAL" clId="{6E98CA87-898E-BA43-9D79-7FBE2DB78349}" dt="2023-10-13T13:11:22.943" v="512" actId="1038"/>
        <pc:sldMkLst>
          <pc:docMk/>
          <pc:sldMk cId="2307178178" sldId="452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307178178" sldId="452"/>
            <ac:spMk id="2" creationId="{838FC825-352D-5192-59A1-CDD3D7E6C822}"/>
          </ac:spMkLst>
        </pc:spChg>
        <pc:spChg chg="mod">
          <ac:chgData name="Clements, William" userId="cbdb0636-a496-422a-8d40-98c53d494d26" providerId="ADAL" clId="{6E98CA87-898E-BA43-9D79-7FBE2DB78349}" dt="2023-10-06T21:03:49.644" v="39" actId="1076"/>
          <ac:spMkLst>
            <pc:docMk/>
            <pc:sldMk cId="2307178178" sldId="452"/>
            <ac:spMk id="3" creationId="{256F1200-4A61-A284-66F0-DE4D3518F23D}"/>
          </ac:spMkLst>
        </pc:spChg>
        <pc:spChg chg="mod">
          <ac:chgData name="Clements, William" userId="cbdb0636-a496-422a-8d40-98c53d494d26" providerId="ADAL" clId="{6E98CA87-898E-BA43-9D79-7FBE2DB78349}" dt="2023-10-06T21:03:57.956" v="40" actId="1076"/>
          <ac:spMkLst>
            <pc:docMk/>
            <pc:sldMk cId="2307178178" sldId="452"/>
            <ac:spMk id="7" creationId="{E53787FF-7CC9-0970-D4FD-3D69E5581C6C}"/>
          </ac:spMkLst>
        </pc:spChg>
        <pc:spChg chg="mod">
          <ac:chgData name="Clements, William" userId="cbdb0636-a496-422a-8d40-98c53d494d26" providerId="ADAL" clId="{6E98CA87-898E-BA43-9D79-7FBE2DB78349}" dt="2023-10-06T21:03:57.956" v="40" actId="1076"/>
          <ac:spMkLst>
            <pc:docMk/>
            <pc:sldMk cId="2307178178" sldId="452"/>
            <ac:spMk id="9" creationId="{5B3142BA-FA41-3A51-7B4C-57422D402246}"/>
          </ac:spMkLst>
        </pc:spChg>
        <pc:spChg chg="mod">
          <ac:chgData name="Clements, William" userId="cbdb0636-a496-422a-8d40-98c53d494d26" providerId="ADAL" clId="{6E98CA87-898E-BA43-9D79-7FBE2DB78349}" dt="2023-10-06T21:03:57.956" v="40" actId="1076"/>
          <ac:spMkLst>
            <pc:docMk/>
            <pc:sldMk cId="2307178178" sldId="452"/>
            <ac:spMk id="10" creationId="{CFF90926-2B49-BBB4-0B2F-7017ECB29A18}"/>
          </ac:spMkLst>
        </pc:spChg>
        <pc:spChg chg="mod">
          <ac:chgData name="Clements, William" userId="cbdb0636-a496-422a-8d40-98c53d494d26" providerId="ADAL" clId="{6E98CA87-898E-BA43-9D79-7FBE2DB78349}" dt="2023-10-13T13:11:22.943" v="512" actId="1038"/>
          <ac:spMkLst>
            <pc:docMk/>
            <pc:sldMk cId="2307178178" sldId="452"/>
            <ac:spMk id="23" creationId="{9C0122FC-07FD-E963-29CC-0F945DC9DD4C}"/>
          </ac:spMkLst>
        </pc:spChg>
        <pc:spChg chg="mod">
          <ac:chgData name="Clements, William" userId="cbdb0636-a496-422a-8d40-98c53d494d26" providerId="ADAL" clId="{6E98CA87-898E-BA43-9D79-7FBE2DB78349}" dt="2023-10-13T13:11:22.943" v="512" actId="1038"/>
          <ac:spMkLst>
            <pc:docMk/>
            <pc:sldMk cId="2307178178" sldId="452"/>
            <ac:spMk id="24" creationId="{1BE113CF-56FC-DE3D-6186-B823EE3D8910}"/>
          </ac:spMkLst>
        </pc:spChg>
        <pc:spChg chg="mod">
          <ac:chgData name="Clements, William" userId="cbdb0636-a496-422a-8d40-98c53d494d26" providerId="ADAL" clId="{6E98CA87-898E-BA43-9D79-7FBE2DB78349}" dt="2023-10-13T13:11:22.943" v="512" actId="1038"/>
          <ac:spMkLst>
            <pc:docMk/>
            <pc:sldMk cId="2307178178" sldId="452"/>
            <ac:spMk id="25" creationId="{84E06507-87E3-5F33-76A5-EB72FFBF6C4E}"/>
          </ac:spMkLst>
        </pc:spChg>
        <pc:spChg chg="mod">
          <ac:chgData name="Clements, William" userId="cbdb0636-a496-422a-8d40-98c53d494d26" providerId="ADAL" clId="{6E98CA87-898E-BA43-9D79-7FBE2DB78349}" dt="2023-10-13T13:11:22.943" v="512" actId="1038"/>
          <ac:spMkLst>
            <pc:docMk/>
            <pc:sldMk cId="2307178178" sldId="452"/>
            <ac:spMk id="26" creationId="{2A332BC9-9BB1-027F-B403-10FE8830FB6F}"/>
          </ac:spMkLst>
        </pc:spChg>
        <pc:spChg chg="mod">
          <ac:chgData name="Clements, William" userId="cbdb0636-a496-422a-8d40-98c53d494d26" providerId="ADAL" clId="{6E98CA87-898E-BA43-9D79-7FBE2DB78349}" dt="2023-10-13T13:11:22.943" v="512" actId="1038"/>
          <ac:spMkLst>
            <pc:docMk/>
            <pc:sldMk cId="2307178178" sldId="452"/>
            <ac:spMk id="27" creationId="{0D80F17C-CA5E-12A6-5850-0A1C8FDBA17C}"/>
          </ac:spMkLst>
        </pc:spChg>
      </pc:sldChg>
      <pc:sldChg chg="addSp modSp new mod">
        <pc:chgData name="Clements, William" userId="cbdb0636-a496-422a-8d40-98c53d494d26" providerId="ADAL" clId="{6E98CA87-898E-BA43-9D79-7FBE2DB78349}" dt="2023-10-06T21:58:35.768" v="328"/>
        <pc:sldMkLst>
          <pc:docMk/>
          <pc:sldMk cId="2657075366" sldId="453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657075366" sldId="453"/>
            <ac:spMk id="2" creationId="{73801C04-233D-97BA-6313-D42934A8D933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657075366" sldId="453"/>
            <ac:spMk id="3" creationId="{2FD56DA9-AB59-8FD5-FE7F-3820949495A8}"/>
          </ac:spMkLst>
        </pc:spChg>
        <pc:spChg chg="add mod">
          <ac:chgData name="Clements, William" userId="cbdb0636-a496-422a-8d40-98c53d494d26" providerId="ADAL" clId="{6E98CA87-898E-BA43-9D79-7FBE2DB78349}" dt="2023-10-06T21:01:46.052" v="33" actId="20577"/>
          <ac:spMkLst>
            <pc:docMk/>
            <pc:sldMk cId="2657075366" sldId="453"/>
            <ac:spMk id="6" creationId="{E7E2D7BB-19A7-5773-67DE-90830AD36333}"/>
          </ac:spMkLst>
        </pc:spChg>
        <pc:picChg chg="add mod">
          <ac:chgData name="Clements, William" userId="cbdb0636-a496-422a-8d40-98c53d494d26" providerId="ADAL" clId="{6E98CA87-898E-BA43-9D79-7FBE2DB78349}" dt="2023-10-06T21:01:24.440" v="11"/>
          <ac:picMkLst>
            <pc:docMk/>
            <pc:sldMk cId="2657075366" sldId="453"/>
            <ac:picMk id="4" creationId="{4F3ACE11-88BC-6077-5866-423B1E527FB3}"/>
          </ac:picMkLst>
        </pc:picChg>
        <pc:picChg chg="add mod">
          <ac:chgData name="Clements, William" userId="cbdb0636-a496-422a-8d40-98c53d494d26" providerId="ADAL" clId="{6E98CA87-898E-BA43-9D79-7FBE2DB78349}" dt="2023-10-06T21:01:24.440" v="11"/>
          <ac:picMkLst>
            <pc:docMk/>
            <pc:sldMk cId="2657075366" sldId="453"/>
            <ac:picMk id="5" creationId="{2B8A9CEF-EC82-5C1E-A2B6-274D05C3EB52}"/>
          </ac:picMkLst>
        </pc:picChg>
      </pc:sldChg>
      <pc:sldChg chg="modSp new del">
        <pc:chgData name="Clements, William" userId="cbdb0636-a496-422a-8d40-98c53d494d26" providerId="ADAL" clId="{6E98CA87-898E-BA43-9D79-7FBE2DB78349}" dt="2023-10-13T12:39:35.865" v="347" actId="2696"/>
        <pc:sldMkLst>
          <pc:docMk/>
          <pc:sldMk cId="379049717" sldId="454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79049717" sldId="454"/>
            <ac:spMk id="2" creationId="{FF170FCC-9773-CE23-5EC5-F0D2C5DAE1ED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79049717" sldId="454"/>
            <ac:spMk id="3" creationId="{ECEBBEBB-9377-0709-1FBA-BF3120AA1C1E}"/>
          </ac:spMkLst>
        </pc:spChg>
      </pc:sldChg>
      <pc:sldChg chg="addSp delSp modSp new mod modClrScheme chgLayout">
        <pc:chgData name="Clements, William" userId="cbdb0636-a496-422a-8d40-98c53d494d26" providerId="ADAL" clId="{6E98CA87-898E-BA43-9D79-7FBE2DB78349}" dt="2023-10-13T12:31:56.562" v="346" actId="14100"/>
        <pc:sldMkLst>
          <pc:docMk/>
          <pc:sldMk cId="2058345876" sldId="455"/>
        </pc:sldMkLst>
        <pc:spChg chg="del mod ord">
          <ac:chgData name="Clements, William" userId="cbdb0636-a496-422a-8d40-98c53d494d26" providerId="ADAL" clId="{6E98CA87-898E-BA43-9D79-7FBE2DB78349}" dt="2023-10-06T21:39:05.887" v="82" actId="700"/>
          <ac:spMkLst>
            <pc:docMk/>
            <pc:sldMk cId="2058345876" sldId="455"/>
            <ac:spMk id="2" creationId="{5167EDFF-FBFB-93C2-EA63-D956B329EDF0}"/>
          </ac:spMkLst>
        </pc:spChg>
        <pc:spChg chg="mod ord">
          <ac:chgData name="Clements, William" userId="cbdb0636-a496-422a-8d40-98c53d494d26" providerId="ADAL" clId="{6E98CA87-898E-BA43-9D79-7FBE2DB78349}" dt="2023-10-06T21:58:35.768" v="328"/>
          <ac:spMkLst>
            <pc:docMk/>
            <pc:sldMk cId="2058345876" sldId="455"/>
            <ac:spMk id="3" creationId="{1C34C2E9-C2E9-3402-A664-4A7D2836711A}"/>
          </ac:spMkLst>
        </pc:spChg>
        <pc:spChg chg="add mod ord">
          <ac:chgData name="Clements, William" userId="cbdb0636-a496-422a-8d40-98c53d494d26" providerId="ADAL" clId="{6E98CA87-898E-BA43-9D79-7FBE2DB78349}" dt="2023-10-06T21:58:35.768" v="328"/>
          <ac:spMkLst>
            <pc:docMk/>
            <pc:sldMk cId="2058345876" sldId="455"/>
            <ac:spMk id="5" creationId="{7CB94FB0-360C-D97E-BE5B-80E348DA4809}"/>
          </ac:spMkLst>
        </pc:spChg>
        <pc:spChg chg="add mod ord">
          <ac:chgData name="Clements, William" userId="cbdb0636-a496-422a-8d40-98c53d494d26" providerId="ADAL" clId="{6E98CA87-898E-BA43-9D79-7FBE2DB78349}" dt="2023-10-06T21:58:35.768" v="328"/>
          <ac:spMkLst>
            <pc:docMk/>
            <pc:sldMk cId="2058345876" sldId="455"/>
            <ac:spMk id="6" creationId="{573F45D8-161D-4A63-D516-8FEA60D9DB20}"/>
          </ac:spMkLst>
        </pc:spChg>
        <pc:spChg chg="add del">
          <ac:chgData name="Clements, William" userId="cbdb0636-a496-422a-8d40-98c53d494d26" providerId="ADAL" clId="{6E98CA87-898E-BA43-9D79-7FBE2DB78349}" dt="2023-10-06T21:39:31.992" v="87" actId="22"/>
          <ac:spMkLst>
            <pc:docMk/>
            <pc:sldMk cId="2058345876" sldId="455"/>
            <ac:spMk id="8" creationId="{C6F07836-F5A5-B028-ACC0-C194AC9D32D7}"/>
          </ac:spMkLst>
        </pc:spChg>
        <pc:picChg chg="add mod">
          <ac:chgData name="Clements, William" userId="cbdb0636-a496-422a-8d40-98c53d494d26" providerId="ADAL" clId="{6E98CA87-898E-BA43-9D79-7FBE2DB78349}" dt="2023-10-13T12:31:49.921" v="344" actId="14100"/>
          <ac:picMkLst>
            <pc:docMk/>
            <pc:sldMk cId="2058345876" sldId="455"/>
            <ac:picMk id="4" creationId="{EC2DF4EA-26CE-1737-7351-5EA42F6673F8}"/>
          </ac:picMkLst>
        </pc:picChg>
        <pc:picChg chg="add mod">
          <ac:chgData name="Clements, William" userId="cbdb0636-a496-422a-8d40-98c53d494d26" providerId="ADAL" clId="{6E98CA87-898E-BA43-9D79-7FBE2DB78349}" dt="2023-10-13T12:31:56.562" v="346" actId="14100"/>
          <ac:picMkLst>
            <pc:docMk/>
            <pc:sldMk cId="2058345876" sldId="455"/>
            <ac:picMk id="9" creationId="{0C128906-9960-C4AC-E3E7-C8A23E1917CD}"/>
          </ac:picMkLst>
        </pc:picChg>
      </pc:sldChg>
      <pc:sldChg chg="modSp new mod">
        <pc:chgData name="Clements, William" userId="cbdb0636-a496-422a-8d40-98c53d494d26" providerId="ADAL" clId="{6E98CA87-898E-BA43-9D79-7FBE2DB78349}" dt="2023-10-06T21:58:35.768" v="328"/>
        <pc:sldMkLst>
          <pc:docMk/>
          <pc:sldMk cId="2762112581" sldId="456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762112581" sldId="456"/>
            <ac:spMk id="2" creationId="{BFAFEED2-9888-8EDE-7ADA-0F2CB9FCA7C7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762112581" sldId="456"/>
            <ac:spMk id="3" creationId="{5C14A8AD-3414-0BAC-7AB8-FDE02CC565EE}"/>
          </ac:spMkLst>
        </pc:spChg>
      </pc:sldChg>
      <pc:sldChg chg="modSp new mod">
        <pc:chgData name="Clements, William" userId="cbdb0636-a496-422a-8d40-98c53d494d26" providerId="ADAL" clId="{6E98CA87-898E-BA43-9D79-7FBE2DB78349}" dt="2023-10-06T21:58:35.768" v="328"/>
        <pc:sldMkLst>
          <pc:docMk/>
          <pc:sldMk cId="2150682589" sldId="457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150682589" sldId="457"/>
            <ac:spMk id="2" creationId="{95A2CCB8-5C39-BD3B-0916-56499079BA40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150682589" sldId="457"/>
            <ac:spMk id="3" creationId="{16FAE222-419B-AD50-E73E-E81A4CCE6692}"/>
          </ac:spMkLst>
        </pc:spChg>
      </pc:sldChg>
      <pc:sldChg chg="modSp add modAnim">
        <pc:chgData name="Clements, William" userId="cbdb0636-a496-422a-8d40-98c53d494d26" providerId="ADAL" clId="{6E98CA87-898E-BA43-9D79-7FBE2DB78349}" dt="2023-10-13T13:12:11.611" v="514"/>
        <pc:sldMkLst>
          <pc:docMk/>
          <pc:sldMk cId="435339205" sldId="458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435339205" sldId="458"/>
            <ac:spMk id="2" creationId="{982C8BDB-5BDC-D003-7655-6469E823587F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435339205" sldId="458"/>
            <ac:spMk id="3" creationId="{15F5E5EA-6081-B417-5C9D-A9928317A5AE}"/>
          </ac:spMkLst>
        </pc:spChg>
      </pc:sldChg>
      <pc:sldChg chg="modSp new del mod ord">
        <pc:chgData name="Clements, William" userId="cbdb0636-a496-422a-8d40-98c53d494d26" providerId="ADAL" clId="{6E98CA87-898E-BA43-9D79-7FBE2DB78349}" dt="2023-10-06T21:58:20.318" v="326" actId="2696"/>
        <pc:sldMkLst>
          <pc:docMk/>
          <pc:sldMk cId="1725094602" sldId="458"/>
        </pc:sldMkLst>
        <pc:spChg chg="mod">
          <ac:chgData name="Clements, William" userId="cbdb0636-a496-422a-8d40-98c53d494d26" providerId="ADAL" clId="{6E98CA87-898E-BA43-9D79-7FBE2DB78349}" dt="2023-10-06T21:42:38.816" v="95"/>
          <ac:spMkLst>
            <pc:docMk/>
            <pc:sldMk cId="1725094602" sldId="458"/>
            <ac:spMk id="2" creationId="{982C8BDB-5BDC-D003-7655-6469E823587F}"/>
          </ac:spMkLst>
        </pc:spChg>
        <pc:spChg chg="mod">
          <ac:chgData name="Clements, William" userId="cbdb0636-a496-422a-8d40-98c53d494d26" providerId="ADAL" clId="{6E98CA87-898E-BA43-9D79-7FBE2DB78349}" dt="2023-10-06T21:44:05.687" v="131" actId="15"/>
          <ac:spMkLst>
            <pc:docMk/>
            <pc:sldMk cId="1725094602" sldId="458"/>
            <ac:spMk id="3" creationId="{15F5E5EA-6081-B417-5C9D-A9928317A5AE}"/>
          </ac:spMkLst>
        </pc:spChg>
      </pc:sldChg>
      <pc:sldChg chg="addSp delSp modSp new del mod">
        <pc:chgData name="Clements, William" userId="cbdb0636-a496-422a-8d40-98c53d494d26" providerId="ADAL" clId="{6E98CA87-898E-BA43-9D79-7FBE2DB78349}" dt="2023-10-06T21:58:20.318" v="326" actId="2696"/>
        <pc:sldMkLst>
          <pc:docMk/>
          <pc:sldMk cId="2763428507" sldId="459"/>
        </pc:sldMkLst>
        <pc:spChg chg="mod">
          <ac:chgData name="Clements, William" userId="cbdb0636-a496-422a-8d40-98c53d494d26" providerId="ADAL" clId="{6E98CA87-898E-BA43-9D79-7FBE2DB78349}" dt="2023-10-06T21:43:26.592" v="106" actId="27636"/>
          <ac:spMkLst>
            <pc:docMk/>
            <pc:sldMk cId="2763428507" sldId="459"/>
            <ac:spMk id="2" creationId="{2BEDAC97-16A2-EBC0-3E7E-9D259BBD758E}"/>
          </ac:spMkLst>
        </pc:spChg>
        <pc:spChg chg="mod">
          <ac:chgData name="Clements, William" userId="cbdb0636-a496-422a-8d40-98c53d494d26" providerId="ADAL" clId="{6E98CA87-898E-BA43-9D79-7FBE2DB78349}" dt="2023-10-06T21:44:41.222" v="138" actId="20577"/>
          <ac:spMkLst>
            <pc:docMk/>
            <pc:sldMk cId="2763428507" sldId="459"/>
            <ac:spMk id="3" creationId="{DFFE9E99-198F-BBFA-A5FA-27739AE2A49B}"/>
          </ac:spMkLst>
        </pc:spChg>
        <pc:spChg chg="add del mod">
          <ac:chgData name="Clements, William" userId="cbdb0636-a496-422a-8d40-98c53d494d26" providerId="ADAL" clId="{6E98CA87-898E-BA43-9D79-7FBE2DB78349}" dt="2023-10-06T21:45:28.472" v="146"/>
          <ac:spMkLst>
            <pc:docMk/>
            <pc:sldMk cId="2763428507" sldId="459"/>
            <ac:spMk id="5" creationId="{C432426E-21CA-BBE5-DB69-AF6CB6B1B3BA}"/>
          </ac:spMkLst>
        </pc:spChg>
        <pc:picChg chg="add mod">
          <ac:chgData name="Clements, William" userId="cbdb0636-a496-422a-8d40-98c53d494d26" providerId="ADAL" clId="{6E98CA87-898E-BA43-9D79-7FBE2DB78349}" dt="2023-10-06T21:44:39.262" v="135" actId="14100"/>
          <ac:picMkLst>
            <pc:docMk/>
            <pc:sldMk cId="2763428507" sldId="459"/>
            <ac:picMk id="4" creationId="{FE28DF1F-8A36-68FB-DF0E-2911F349B2AC}"/>
          </ac:picMkLst>
        </pc:picChg>
      </pc:sldChg>
      <pc:sldChg chg="modSp add mod modShow">
        <pc:chgData name="Clements, William" userId="cbdb0636-a496-422a-8d40-98c53d494d26" providerId="ADAL" clId="{6E98CA87-898E-BA43-9D79-7FBE2DB78349}" dt="2023-10-13T13:12:40.043" v="516" actId="729"/>
        <pc:sldMkLst>
          <pc:docMk/>
          <pc:sldMk cId="3857755085" sldId="459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857755085" sldId="459"/>
            <ac:spMk id="2" creationId="{2BEDAC97-16A2-EBC0-3E7E-9D259BBD758E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857755085" sldId="459"/>
            <ac:spMk id="3" creationId="{DFFE9E99-198F-BBFA-A5FA-27739AE2A49B}"/>
          </ac:spMkLst>
        </pc:spChg>
      </pc:sldChg>
      <pc:sldChg chg="new del">
        <pc:chgData name="Clements, William" userId="cbdb0636-a496-422a-8d40-98c53d494d26" providerId="ADAL" clId="{6E98CA87-898E-BA43-9D79-7FBE2DB78349}" dt="2023-10-06T21:45:29.039" v="147" actId="2696"/>
        <pc:sldMkLst>
          <pc:docMk/>
          <pc:sldMk cId="3528310439" sldId="460"/>
        </pc:sldMkLst>
      </pc:sldChg>
      <pc:sldChg chg="add del">
        <pc:chgData name="Clements, William" userId="cbdb0636-a496-422a-8d40-98c53d494d26" providerId="ADAL" clId="{6E98CA87-898E-BA43-9D79-7FBE2DB78349}" dt="2023-10-06T21:58:20.318" v="326" actId="2696"/>
        <pc:sldMkLst>
          <pc:docMk/>
          <pc:sldMk cId="3190142025" sldId="461"/>
        </pc:sldMkLst>
      </pc:sldChg>
      <pc:sldChg chg="modSp add mod modShow">
        <pc:chgData name="Clements, William" userId="cbdb0636-a496-422a-8d40-98c53d494d26" providerId="ADAL" clId="{6E98CA87-898E-BA43-9D79-7FBE2DB78349}" dt="2023-10-13T13:12:18.979" v="515" actId="729"/>
        <pc:sldMkLst>
          <pc:docMk/>
          <pc:sldMk cId="3614819219" sldId="461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614819219" sldId="461"/>
            <ac:spMk id="2" creationId="{982C8BDB-5BDC-D003-7655-6469E823587F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614819219" sldId="461"/>
            <ac:spMk id="3" creationId="{15F5E5EA-6081-B417-5C9D-A9928317A5AE}"/>
          </ac:spMkLst>
        </pc:spChg>
      </pc:sldChg>
      <pc:sldChg chg="addSp modSp add del mod">
        <pc:chgData name="Clements, William" userId="cbdb0636-a496-422a-8d40-98c53d494d26" providerId="ADAL" clId="{6E98CA87-898E-BA43-9D79-7FBE2DB78349}" dt="2023-10-06T21:58:20.318" v="326" actId="2696"/>
        <pc:sldMkLst>
          <pc:docMk/>
          <pc:sldMk cId="1905367221" sldId="462"/>
        </pc:sldMkLst>
        <pc:spChg chg="add mod">
          <ac:chgData name="Clements, William" userId="cbdb0636-a496-422a-8d40-98c53d494d26" providerId="ADAL" clId="{6E98CA87-898E-BA43-9D79-7FBE2DB78349}" dt="2023-10-06T21:45:03.582" v="144" actId="1076"/>
          <ac:spMkLst>
            <pc:docMk/>
            <pc:sldMk cId="1905367221" sldId="462"/>
            <ac:spMk id="6" creationId="{9A57E180-C817-AB8D-CB02-40085F36538D}"/>
          </ac:spMkLst>
        </pc:spChg>
      </pc:sldChg>
      <pc:sldChg chg="modSp add modAnim">
        <pc:chgData name="Clements, William" userId="cbdb0636-a496-422a-8d40-98c53d494d26" providerId="ADAL" clId="{6E98CA87-898E-BA43-9D79-7FBE2DB78349}" dt="2023-10-13T13:12:47.517" v="517"/>
        <pc:sldMkLst>
          <pc:docMk/>
          <pc:sldMk cId="2104501554" sldId="462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104501554" sldId="462"/>
            <ac:spMk id="2" creationId="{2BEDAC97-16A2-EBC0-3E7E-9D259BBD758E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104501554" sldId="462"/>
            <ac:spMk id="3" creationId="{DFFE9E99-198F-BBFA-A5FA-27739AE2A49B}"/>
          </ac:spMkLst>
        </pc:spChg>
      </pc:sldChg>
      <pc:sldChg chg="addSp modSp new mod">
        <pc:chgData name="Clements, William" userId="cbdb0636-a496-422a-8d40-98c53d494d26" providerId="ADAL" clId="{6E98CA87-898E-BA43-9D79-7FBE2DB78349}" dt="2023-10-06T21:59:56.125" v="334" actId="1076"/>
        <pc:sldMkLst>
          <pc:docMk/>
          <pc:sldMk cId="787815285" sldId="463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787815285" sldId="463"/>
            <ac:spMk id="2" creationId="{C3EE8C68-4D85-2331-1115-923865D45F7C}"/>
          </ac:spMkLst>
        </pc:spChg>
        <pc:spChg chg="mod">
          <ac:chgData name="Clements, William" userId="cbdb0636-a496-422a-8d40-98c53d494d26" providerId="ADAL" clId="{6E98CA87-898E-BA43-9D79-7FBE2DB78349}" dt="2023-10-06T21:59:56.125" v="334" actId="1076"/>
          <ac:spMkLst>
            <pc:docMk/>
            <pc:sldMk cId="787815285" sldId="463"/>
            <ac:spMk id="3" creationId="{9D00DCD5-7265-20EE-F7E3-F160D5B118AE}"/>
          </ac:spMkLst>
        </pc:spChg>
        <pc:graphicFrameChg chg="add mod modGraphic">
          <ac:chgData name="Clements, William" userId="cbdb0636-a496-422a-8d40-98c53d494d26" providerId="ADAL" clId="{6E98CA87-898E-BA43-9D79-7FBE2DB78349}" dt="2023-10-06T21:46:33.534" v="155" actId="1076"/>
          <ac:graphicFrameMkLst>
            <pc:docMk/>
            <pc:sldMk cId="787815285" sldId="463"/>
            <ac:graphicFrameMk id="4" creationId="{F4094AC6-7995-495A-DCC5-70DD4401B1EA}"/>
          </ac:graphicFrameMkLst>
        </pc:graphicFrameChg>
      </pc:sldChg>
      <pc:sldChg chg="modSp new mod">
        <pc:chgData name="Clements, William" userId="cbdb0636-a496-422a-8d40-98c53d494d26" providerId="ADAL" clId="{6E98CA87-898E-BA43-9D79-7FBE2DB78349}" dt="2023-10-06T21:58:35.768" v="328"/>
        <pc:sldMkLst>
          <pc:docMk/>
          <pc:sldMk cId="204975598" sldId="464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04975598" sldId="464"/>
            <ac:spMk id="2" creationId="{638400AF-CEF1-ABAF-12A7-63A1112708F9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04975598" sldId="464"/>
            <ac:spMk id="3" creationId="{4972DD9A-AAB3-A848-2356-C6E398D974C1}"/>
          </ac:spMkLst>
        </pc:spChg>
      </pc:sldChg>
      <pc:sldChg chg="modSp add">
        <pc:chgData name="Clements, William" userId="cbdb0636-a496-422a-8d40-98c53d494d26" providerId="ADAL" clId="{6E98CA87-898E-BA43-9D79-7FBE2DB78349}" dt="2023-10-06T21:58:35.768" v="328"/>
        <pc:sldMkLst>
          <pc:docMk/>
          <pc:sldMk cId="792316281" sldId="465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792316281" sldId="465"/>
            <ac:spMk id="2" creationId="{638400AF-CEF1-ABAF-12A7-63A1112708F9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792316281" sldId="465"/>
            <ac:spMk id="3" creationId="{4972DD9A-AAB3-A848-2356-C6E398D974C1}"/>
          </ac:spMkLst>
        </pc:spChg>
      </pc:sldChg>
      <pc:sldChg chg="modSp new mod modAnim modShow">
        <pc:chgData name="Clements, William" userId="cbdb0636-a496-422a-8d40-98c53d494d26" providerId="ADAL" clId="{6E98CA87-898E-BA43-9D79-7FBE2DB78349}" dt="2023-10-13T12:47:03.464" v="378" actId="729"/>
        <pc:sldMkLst>
          <pc:docMk/>
          <pc:sldMk cId="2996143235" sldId="466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996143235" sldId="466"/>
            <ac:spMk id="2" creationId="{CE9C9A9D-3D27-7CF4-B588-EFC568A26797}"/>
          </ac:spMkLst>
        </pc:spChg>
        <pc:spChg chg="mod">
          <ac:chgData name="Clements, William" userId="cbdb0636-a496-422a-8d40-98c53d494d26" providerId="ADAL" clId="{6E98CA87-898E-BA43-9D79-7FBE2DB78349}" dt="2023-10-13T12:46:24.027" v="376" actId="27636"/>
          <ac:spMkLst>
            <pc:docMk/>
            <pc:sldMk cId="2996143235" sldId="466"/>
            <ac:spMk id="3" creationId="{20B7FCA9-5A1F-7C61-6147-9453F11452D0}"/>
          </ac:spMkLst>
        </pc:spChg>
      </pc:sldChg>
      <pc:sldChg chg="addSp modSp new del mod">
        <pc:chgData name="Clements, William" userId="cbdb0636-a496-422a-8d40-98c53d494d26" providerId="ADAL" clId="{6E98CA87-898E-BA43-9D79-7FBE2DB78349}" dt="2023-10-06T22:02:01.207" v="343" actId="2696"/>
        <pc:sldMkLst>
          <pc:docMk/>
          <pc:sldMk cId="1778957192" sldId="467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1778957192" sldId="467"/>
            <ac:spMk id="2" creationId="{E12727C0-F917-68F8-4C30-26D8AD229A27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1778957192" sldId="467"/>
            <ac:spMk id="3" creationId="{7566E3F3-2BE3-D8A9-4270-939C25FDB12B}"/>
          </ac:spMkLst>
        </pc:spChg>
        <pc:picChg chg="add mod">
          <ac:chgData name="Clements, William" userId="cbdb0636-a496-422a-8d40-98c53d494d26" providerId="ADAL" clId="{6E98CA87-898E-BA43-9D79-7FBE2DB78349}" dt="2023-10-06T22:01:36.561" v="341" actId="1076"/>
          <ac:picMkLst>
            <pc:docMk/>
            <pc:sldMk cId="1778957192" sldId="467"/>
            <ac:picMk id="4" creationId="{E13292FD-9E27-6FC6-1E61-A34C243E2371}"/>
          </ac:picMkLst>
        </pc:picChg>
      </pc:sldChg>
      <pc:sldChg chg="addSp delSp modSp new del mod">
        <pc:chgData name="Clements, William" userId="cbdb0636-a496-422a-8d40-98c53d494d26" providerId="ADAL" clId="{6E98CA87-898E-BA43-9D79-7FBE2DB78349}" dt="2023-10-13T12:45:35.722" v="368" actId="2696"/>
        <pc:sldMkLst>
          <pc:docMk/>
          <pc:sldMk cId="3766269437" sldId="468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766269437" sldId="468"/>
            <ac:spMk id="2" creationId="{D1E69B7F-4611-4C7F-B12B-DA093CC68198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766269437" sldId="468"/>
            <ac:spMk id="3" creationId="{3238B4F3-A026-1AB4-410E-2462D4E90247}"/>
          </ac:spMkLst>
        </pc:spChg>
        <pc:picChg chg="add del mod">
          <ac:chgData name="Clements, William" userId="cbdb0636-a496-422a-8d40-98c53d494d26" providerId="ADAL" clId="{6E98CA87-898E-BA43-9D79-7FBE2DB78349}" dt="2023-10-13T12:42:27.538" v="348" actId="478"/>
          <ac:picMkLst>
            <pc:docMk/>
            <pc:sldMk cId="3766269437" sldId="468"/>
            <ac:picMk id="4" creationId="{DAE100D7-DA30-C253-880E-363D8FC7109B}"/>
          </ac:picMkLst>
        </pc:picChg>
      </pc:sldChg>
      <pc:sldChg chg="addSp delSp modSp new mod modAnim">
        <pc:chgData name="Clements, William" userId="cbdb0636-a496-422a-8d40-98c53d494d26" providerId="ADAL" clId="{6E98CA87-898E-BA43-9D79-7FBE2DB78349}" dt="2023-10-13T12:49:35.729" v="388"/>
        <pc:sldMkLst>
          <pc:docMk/>
          <pc:sldMk cId="3214536148" sldId="469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3214536148" sldId="469"/>
            <ac:spMk id="2" creationId="{191E0426-8D67-005A-0894-C1F5142371C3}"/>
          </ac:spMkLst>
        </pc:spChg>
        <pc:spChg chg="add del mod">
          <ac:chgData name="Clements, William" userId="cbdb0636-a496-422a-8d40-98c53d494d26" providerId="ADAL" clId="{6E98CA87-898E-BA43-9D79-7FBE2DB78349}" dt="2023-10-06T22:01:18.123" v="339" actId="20577"/>
          <ac:spMkLst>
            <pc:docMk/>
            <pc:sldMk cId="3214536148" sldId="469"/>
            <ac:spMk id="3" creationId="{2294B039-1146-4788-66E3-E3D781CCEDC8}"/>
          </ac:spMkLst>
        </pc:spChg>
        <pc:spChg chg="add del">
          <ac:chgData name="Clements, William" userId="cbdb0636-a496-422a-8d40-98c53d494d26" providerId="ADAL" clId="{6E98CA87-898E-BA43-9D79-7FBE2DB78349}" dt="2023-10-06T21:54:12.310" v="255"/>
          <ac:spMkLst>
            <pc:docMk/>
            <pc:sldMk cId="3214536148" sldId="469"/>
            <ac:spMk id="5" creationId="{93971050-29A6-AA2F-81EC-2EB288B9BBA5}"/>
          </ac:spMkLst>
        </pc:spChg>
        <pc:spChg chg="add del">
          <ac:chgData name="Clements, William" userId="cbdb0636-a496-422a-8d40-98c53d494d26" providerId="ADAL" clId="{6E98CA87-898E-BA43-9D79-7FBE2DB78349}" dt="2023-10-06T21:54:21.820" v="257"/>
          <ac:spMkLst>
            <pc:docMk/>
            <pc:sldMk cId="3214536148" sldId="469"/>
            <ac:spMk id="7" creationId="{D243810C-0BFC-5BAE-2253-54EE8CAB229A}"/>
          </ac:spMkLst>
        </pc:spChg>
        <pc:spChg chg="add del">
          <ac:chgData name="Clements, William" userId="cbdb0636-a496-422a-8d40-98c53d494d26" providerId="ADAL" clId="{6E98CA87-898E-BA43-9D79-7FBE2DB78349}" dt="2023-10-06T21:54:32.247" v="259"/>
          <ac:spMkLst>
            <pc:docMk/>
            <pc:sldMk cId="3214536148" sldId="469"/>
            <ac:spMk id="9" creationId="{9F080AAD-574E-B711-46FC-277B3E41F64A}"/>
          </ac:spMkLst>
        </pc:spChg>
        <pc:spChg chg="add del mod">
          <ac:chgData name="Clements, William" userId="cbdb0636-a496-422a-8d40-98c53d494d26" providerId="ADAL" clId="{6E98CA87-898E-BA43-9D79-7FBE2DB78349}" dt="2023-10-06T21:54:44.317" v="264"/>
          <ac:spMkLst>
            <pc:docMk/>
            <pc:sldMk cId="3214536148" sldId="469"/>
            <ac:spMk id="10" creationId="{FD9AFBD8-2C52-CD35-50BA-7BC44355ECFB}"/>
          </ac:spMkLst>
        </pc:spChg>
        <pc:spChg chg="add mod">
          <ac:chgData name="Clements, William" userId="cbdb0636-a496-422a-8d40-98c53d494d26" providerId="ADAL" clId="{6E98CA87-898E-BA43-9D79-7FBE2DB78349}" dt="2023-10-06T21:54:41.631" v="262"/>
          <ac:spMkLst>
            <pc:docMk/>
            <pc:sldMk cId="3214536148" sldId="469"/>
            <ac:spMk id="12" creationId="{E761349A-8566-4DD4-2660-4D643F9063FC}"/>
          </ac:spMkLst>
        </pc:spChg>
        <pc:graphicFrameChg chg="add del mod">
          <ac:chgData name="Clements, William" userId="cbdb0636-a496-422a-8d40-98c53d494d26" providerId="ADAL" clId="{6E98CA87-898E-BA43-9D79-7FBE2DB78349}" dt="2023-10-06T21:54:12.310" v="255"/>
          <ac:graphicFrameMkLst>
            <pc:docMk/>
            <pc:sldMk cId="3214536148" sldId="469"/>
            <ac:graphicFrameMk id="4" creationId="{DE03DBE0-F052-3B1A-855F-4644D2CFCD72}"/>
          </ac:graphicFrameMkLst>
        </pc:graphicFrameChg>
        <pc:graphicFrameChg chg="add del mod">
          <ac:chgData name="Clements, William" userId="cbdb0636-a496-422a-8d40-98c53d494d26" providerId="ADAL" clId="{6E98CA87-898E-BA43-9D79-7FBE2DB78349}" dt="2023-10-06T21:54:21.820" v="257"/>
          <ac:graphicFrameMkLst>
            <pc:docMk/>
            <pc:sldMk cId="3214536148" sldId="469"/>
            <ac:graphicFrameMk id="6" creationId="{4681C7B0-A531-9924-0C85-49E62B0BC7D6}"/>
          </ac:graphicFrameMkLst>
        </pc:graphicFrameChg>
        <pc:graphicFrameChg chg="add del mod">
          <ac:chgData name="Clements, William" userId="cbdb0636-a496-422a-8d40-98c53d494d26" providerId="ADAL" clId="{6E98CA87-898E-BA43-9D79-7FBE2DB78349}" dt="2023-10-06T21:54:32.247" v="259"/>
          <ac:graphicFrameMkLst>
            <pc:docMk/>
            <pc:sldMk cId="3214536148" sldId="469"/>
            <ac:graphicFrameMk id="8" creationId="{CB0FD4A1-2463-6F33-0FAD-F83E8E397827}"/>
          </ac:graphicFrameMkLst>
        </pc:graphicFrameChg>
        <pc:graphicFrameChg chg="add mod modGraphic">
          <ac:chgData name="Clements, William" userId="cbdb0636-a496-422a-8d40-98c53d494d26" providerId="ADAL" clId="{6E98CA87-898E-BA43-9D79-7FBE2DB78349}" dt="2023-10-06T21:56:54.233" v="313" actId="1076"/>
          <ac:graphicFrameMkLst>
            <pc:docMk/>
            <pc:sldMk cId="3214536148" sldId="469"/>
            <ac:graphicFrameMk id="11" creationId="{0529849A-1DC8-9148-86A5-5ECB2CE14875}"/>
          </ac:graphicFrameMkLst>
        </pc:graphicFrameChg>
      </pc:sldChg>
      <pc:sldChg chg="modSp new del mod">
        <pc:chgData name="Clements, William" userId="cbdb0636-a496-422a-8d40-98c53d494d26" providerId="ADAL" clId="{6E98CA87-898E-BA43-9D79-7FBE2DB78349}" dt="2023-10-06T22:01:51.877" v="342" actId="2696"/>
        <pc:sldMkLst>
          <pc:docMk/>
          <pc:sldMk cId="2195114602" sldId="470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195114602" sldId="470"/>
            <ac:spMk id="2" creationId="{9F5D56BD-FDB0-0FED-8965-031BC50C6A72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2195114602" sldId="470"/>
            <ac:spMk id="3" creationId="{EA726E6A-D2FE-4844-CEEF-5622A9EF1AB1}"/>
          </ac:spMkLst>
        </pc:spChg>
      </pc:sldChg>
      <pc:sldChg chg="addSp delSp modSp add mod">
        <pc:chgData name="Clements, William" userId="cbdb0636-a496-422a-8d40-98c53d494d26" providerId="ADAL" clId="{6E98CA87-898E-BA43-9D79-7FBE2DB78349}" dt="2023-10-13T13:55:36.087" v="556" actId="14100"/>
        <pc:sldMkLst>
          <pc:docMk/>
          <pc:sldMk cId="3614229996" sldId="470"/>
        </pc:sldMkLst>
        <pc:spChg chg="mod">
          <ac:chgData name="Clements, William" userId="cbdb0636-a496-422a-8d40-98c53d494d26" providerId="ADAL" clId="{6E98CA87-898E-BA43-9D79-7FBE2DB78349}" dt="2023-10-13T13:06:49.368" v="489" actId="27636"/>
          <ac:spMkLst>
            <pc:docMk/>
            <pc:sldMk cId="3614229996" sldId="470"/>
            <ac:spMk id="2" creationId="{3CEB12A9-A3AB-401D-D229-25F9BAFB11DE}"/>
          </ac:spMkLst>
        </pc:spChg>
        <pc:spChg chg="add mod">
          <ac:chgData name="Clements, William" userId="cbdb0636-a496-422a-8d40-98c53d494d26" providerId="ADAL" clId="{6E98CA87-898E-BA43-9D79-7FBE2DB78349}" dt="2023-10-13T13:43:06.390" v="541" actId="20577"/>
          <ac:spMkLst>
            <pc:docMk/>
            <pc:sldMk cId="3614229996" sldId="470"/>
            <ac:spMk id="14" creationId="{5160B559-3D9B-88FE-4C67-1359C66FD9C4}"/>
          </ac:spMkLst>
        </pc:spChg>
        <pc:spChg chg="add mod">
          <ac:chgData name="Clements, William" userId="cbdb0636-a496-422a-8d40-98c53d494d26" providerId="ADAL" clId="{6E98CA87-898E-BA43-9D79-7FBE2DB78349}" dt="2023-10-13T13:55:36.087" v="556" actId="14100"/>
          <ac:spMkLst>
            <pc:docMk/>
            <pc:sldMk cId="3614229996" sldId="470"/>
            <ac:spMk id="27" creationId="{39D82975-A082-58A9-4FE9-75948B259181}"/>
          </ac:spMkLst>
        </pc:spChg>
        <pc:grpChg chg="mod">
          <ac:chgData name="Clements, William" userId="cbdb0636-a496-422a-8d40-98c53d494d26" providerId="ADAL" clId="{6E98CA87-898E-BA43-9D79-7FBE2DB78349}" dt="2023-10-13T13:42:10.856" v="523" actId="1076"/>
          <ac:grpSpMkLst>
            <pc:docMk/>
            <pc:sldMk cId="3614229996" sldId="470"/>
            <ac:grpSpMk id="16" creationId="{8BC62A7A-02EA-FE18-D003-9B28C1D64D36}"/>
          </ac:grpSpMkLst>
        </pc:grpChg>
        <pc:grpChg chg="mod">
          <ac:chgData name="Clements, William" userId="cbdb0636-a496-422a-8d40-98c53d494d26" providerId="ADAL" clId="{6E98CA87-898E-BA43-9D79-7FBE2DB78349}" dt="2023-10-13T13:42:06.530" v="522" actId="1076"/>
          <ac:grpSpMkLst>
            <pc:docMk/>
            <pc:sldMk cId="3614229996" sldId="470"/>
            <ac:grpSpMk id="17" creationId="{BD5E07FE-927E-6DDA-F623-041BDA5C29AD}"/>
          </ac:grpSpMkLst>
        </pc:grpChg>
        <pc:grpChg chg="mod">
          <ac:chgData name="Clements, William" userId="cbdb0636-a496-422a-8d40-98c53d494d26" providerId="ADAL" clId="{6E98CA87-898E-BA43-9D79-7FBE2DB78349}" dt="2023-10-13T13:42:02.178" v="521" actId="1076"/>
          <ac:grpSpMkLst>
            <pc:docMk/>
            <pc:sldMk cId="3614229996" sldId="470"/>
            <ac:grpSpMk id="22" creationId="{64DDC744-6F8B-E734-8326-FCA5CDB8CE23}"/>
          </ac:grpSpMkLst>
        </pc:grpChg>
        <pc:picChg chg="add del mod">
          <ac:chgData name="Clements, William" userId="cbdb0636-a496-422a-8d40-98c53d494d26" providerId="ADAL" clId="{6E98CA87-898E-BA43-9D79-7FBE2DB78349}" dt="2023-10-13T13:55:13.986" v="552" actId="21"/>
          <ac:picMkLst>
            <pc:docMk/>
            <pc:sldMk cId="3614229996" sldId="470"/>
            <ac:picMk id="3" creationId="{5056D9CB-1EF1-C512-0359-D4E298613500}"/>
          </ac:picMkLst>
        </pc:picChg>
        <pc:picChg chg="add del mod">
          <ac:chgData name="Clements, William" userId="cbdb0636-a496-422a-8d40-98c53d494d26" providerId="ADAL" clId="{6E98CA87-898E-BA43-9D79-7FBE2DB78349}" dt="2023-10-13T13:55:03.587" v="549" actId="21"/>
          <ac:picMkLst>
            <pc:docMk/>
            <pc:sldMk cId="3614229996" sldId="470"/>
            <ac:picMk id="12" creationId="{F5340A39-B872-A760-E78D-F7F2CAF5A646}"/>
          </ac:picMkLst>
        </pc:picChg>
        <pc:picChg chg="add mod">
          <ac:chgData name="Clements, William" userId="cbdb0636-a496-422a-8d40-98c53d494d26" providerId="ADAL" clId="{6E98CA87-898E-BA43-9D79-7FBE2DB78349}" dt="2023-10-13T13:41:52.970" v="519" actId="1076"/>
          <ac:picMkLst>
            <pc:docMk/>
            <pc:sldMk cId="3614229996" sldId="470"/>
            <ac:picMk id="13" creationId="{C89DC0D6-DFAB-0C44-6D8C-0ABC57624E5B}"/>
          </ac:picMkLst>
        </pc:picChg>
      </pc:sldChg>
      <pc:sldChg chg="modSp add mod ord">
        <pc:chgData name="Clements, William" userId="cbdb0636-a496-422a-8d40-98c53d494d26" providerId="ADAL" clId="{6E98CA87-898E-BA43-9D79-7FBE2DB78349}" dt="2023-10-06T22:01:21.942" v="340" actId="20578"/>
        <pc:sldMkLst>
          <pc:docMk/>
          <pc:sldMk cId="1918938715" sldId="471"/>
        </pc:sldMkLst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1918938715" sldId="471"/>
            <ac:spMk id="2" creationId="{191E0426-8D67-005A-0894-C1F5142371C3}"/>
          </ac:spMkLst>
        </pc:spChg>
        <pc:spChg chg="mod">
          <ac:chgData name="Clements, William" userId="cbdb0636-a496-422a-8d40-98c53d494d26" providerId="ADAL" clId="{6E98CA87-898E-BA43-9D79-7FBE2DB78349}" dt="2023-10-06T21:58:35.768" v="328"/>
          <ac:spMkLst>
            <pc:docMk/>
            <pc:sldMk cId="1918938715" sldId="471"/>
            <ac:spMk id="3" creationId="{2294B039-1146-4788-66E3-E3D781CCEDC8}"/>
          </ac:spMkLst>
        </pc:spChg>
      </pc:sldChg>
      <pc:sldChg chg="addSp delSp modSp add del mod">
        <pc:chgData name="Clements, William" userId="cbdb0636-a496-422a-8d40-98c53d494d26" providerId="ADAL" clId="{6E98CA87-898E-BA43-9D79-7FBE2DB78349}" dt="2023-10-13T12:45:37.836" v="369" actId="2696"/>
        <pc:sldMkLst>
          <pc:docMk/>
          <pc:sldMk cId="1222855483" sldId="472"/>
        </pc:sldMkLst>
        <pc:picChg chg="del">
          <ac:chgData name="Clements, William" userId="cbdb0636-a496-422a-8d40-98c53d494d26" providerId="ADAL" clId="{6E98CA87-898E-BA43-9D79-7FBE2DB78349}" dt="2023-10-06T22:01:04.016" v="336" actId="478"/>
          <ac:picMkLst>
            <pc:docMk/>
            <pc:sldMk cId="1222855483" sldId="472"/>
            <ac:picMk id="4" creationId="{DAE100D7-DA30-C253-880E-363D8FC7109B}"/>
          </ac:picMkLst>
        </pc:picChg>
        <pc:picChg chg="add mod">
          <ac:chgData name="Clements, William" userId="cbdb0636-a496-422a-8d40-98c53d494d26" providerId="ADAL" clId="{6E98CA87-898E-BA43-9D79-7FBE2DB78349}" dt="2023-10-06T22:01:07.822" v="338" actId="1076"/>
          <ac:picMkLst>
            <pc:docMk/>
            <pc:sldMk cId="1222855483" sldId="472"/>
            <ac:picMk id="5" creationId="{F52F7114-D274-1F30-A980-D6363BAE3FC6}"/>
          </ac:picMkLst>
        </pc:picChg>
      </pc:sldChg>
      <pc:sldChg chg="addSp modSp add mod modAnim">
        <pc:chgData name="Clements, William" userId="cbdb0636-a496-422a-8d40-98c53d494d26" providerId="ADAL" clId="{6E98CA87-898E-BA43-9D79-7FBE2DB78349}" dt="2023-10-13T12:45:19.656" v="367"/>
        <pc:sldMkLst>
          <pc:docMk/>
          <pc:sldMk cId="2991005462" sldId="473"/>
        </pc:sldMkLst>
        <pc:spChg chg="add mod">
          <ac:chgData name="Clements, William" userId="cbdb0636-a496-422a-8d40-98c53d494d26" providerId="ADAL" clId="{6E98CA87-898E-BA43-9D79-7FBE2DB78349}" dt="2023-10-13T12:42:50.056" v="351" actId="13822"/>
          <ac:spMkLst>
            <pc:docMk/>
            <pc:sldMk cId="2991005462" sldId="473"/>
            <ac:spMk id="4" creationId="{F7AA05B3-84E4-4EFA-499A-8121B85EBE33}"/>
          </ac:spMkLst>
        </pc:spChg>
        <pc:spChg chg="add mod">
          <ac:chgData name="Clements, William" userId="cbdb0636-a496-422a-8d40-98c53d494d26" providerId="ADAL" clId="{6E98CA87-898E-BA43-9D79-7FBE2DB78349}" dt="2023-10-13T12:43:06.907" v="354" actId="14100"/>
          <ac:spMkLst>
            <pc:docMk/>
            <pc:sldMk cId="2991005462" sldId="473"/>
            <ac:spMk id="6" creationId="{0C6BADEC-E690-3413-C5AB-93D57FC7E533}"/>
          </ac:spMkLst>
        </pc:spChg>
        <pc:spChg chg="add mod">
          <ac:chgData name="Clements, William" userId="cbdb0636-a496-422a-8d40-98c53d494d26" providerId="ADAL" clId="{6E98CA87-898E-BA43-9D79-7FBE2DB78349}" dt="2023-10-13T12:43:15.527" v="358" actId="1036"/>
          <ac:spMkLst>
            <pc:docMk/>
            <pc:sldMk cId="2991005462" sldId="473"/>
            <ac:spMk id="7" creationId="{F0E63247-CEDA-8A8E-9AD1-FAA3A4A609C2}"/>
          </ac:spMkLst>
        </pc:spChg>
        <pc:spChg chg="add mod">
          <ac:chgData name="Clements, William" userId="cbdb0636-a496-422a-8d40-98c53d494d26" providerId="ADAL" clId="{6E98CA87-898E-BA43-9D79-7FBE2DB78349}" dt="2023-10-13T12:43:24.990" v="361" actId="14100"/>
          <ac:spMkLst>
            <pc:docMk/>
            <pc:sldMk cId="2991005462" sldId="473"/>
            <ac:spMk id="8" creationId="{7057A902-5C89-D876-00D9-6131B012D61A}"/>
          </ac:spMkLst>
        </pc:spChg>
      </pc:sldChg>
      <pc:sldChg chg="addSp delSp modSp new mod">
        <pc:chgData name="Clements, William" userId="cbdb0636-a496-422a-8d40-98c53d494d26" providerId="ADAL" clId="{6E98CA87-898E-BA43-9D79-7FBE2DB78349}" dt="2023-10-13T13:55:16.151" v="553"/>
        <pc:sldMkLst>
          <pc:docMk/>
          <pc:sldMk cId="1055934276" sldId="474"/>
        </pc:sldMkLst>
        <pc:spChg chg="del">
          <ac:chgData name="Clements, William" userId="cbdb0636-a496-422a-8d40-98c53d494d26" providerId="ADAL" clId="{6E98CA87-898E-BA43-9D79-7FBE2DB78349}" dt="2023-10-13T13:54:49.057" v="544"/>
          <ac:spMkLst>
            <pc:docMk/>
            <pc:sldMk cId="1055934276" sldId="474"/>
            <ac:spMk id="3" creationId="{6C21408C-A007-94A3-F2E4-F552B938E07B}"/>
          </ac:spMkLst>
        </pc:spChg>
        <pc:spChg chg="mod">
          <ac:chgData name="Clements, William" userId="cbdb0636-a496-422a-8d40-98c53d494d26" providerId="ADAL" clId="{6E98CA87-898E-BA43-9D79-7FBE2DB78349}" dt="2023-10-13T13:54:39.419" v="543"/>
          <ac:spMkLst>
            <pc:docMk/>
            <pc:sldMk cId="1055934276" sldId="474"/>
            <ac:spMk id="5" creationId="{609EDD9E-706F-6C6F-F05B-5106057D51F4}"/>
          </ac:spMkLst>
        </pc:spChg>
        <pc:spChg chg="mod">
          <ac:chgData name="Clements, William" userId="cbdb0636-a496-422a-8d40-98c53d494d26" providerId="ADAL" clId="{6E98CA87-898E-BA43-9D79-7FBE2DB78349}" dt="2023-10-13T13:54:39.419" v="543"/>
          <ac:spMkLst>
            <pc:docMk/>
            <pc:sldMk cId="1055934276" sldId="474"/>
            <ac:spMk id="6" creationId="{23A46CA4-7E8D-AF8F-3C96-FE4F3BAE42D4}"/>
          </ac:spMkLst>
        </pc:spChg>
        <pc:spChg chg="mod">
          <ac:chgData name="Clements, William" userId="cbdb0636-a496-422a-8d40-98c53d494d26" providerId="ADAL" clId="{6E98CA87-898E-BA43-9D79-7FBE2DB78349}" dt="2023-10-13T13:54:39.419" v="543"/>
          <ac:spMkLst>
            <pc:docMk/>
            <pc:sldMk cId="1055934276" sldId="474"/>
            <ac:spMk id="7" creationId="{AE7D3513-18D9-42F7-C192-00CB6BDB2EE5}"/>
          </ac:spMkLst>
        </pc:spChg>
        <pc:spChg chg="mod">
          <ac:chgData name="Clements, William" userId="cbdb0636-a496-422a-8d40-98c53d494d26" providerId="ADAL" clId="{6E98CA87-898E-BA43-9D79-7FBE2DB78349}" dt="2023-10-13T13:54:39.419" v="543"/>
          <ac:spMkLst>
            <pc:docMk/>
            <pc:sldMk cId="1055934276" sldId="474"/>
            <ac:spMk id="8" creationId="{AA8BAFBE-AEAE-5EEF-A3BB-53EB96E9A984}"/>
          </ac:spMkLst>
        </pc:spChg>
        <pc:spChg chg="mod">
          <ac:chgData name="Clements, William" userId="cbdb0636-a496-422a-8d40-98c53d494d26" providerId="ADAL" clId="{6E98CA87-898E-BA43-9D79-7FBE2DB78349}" dt="2023-10-13T13:54:39.419" v="543"/>
          <ac:spMkLst>
            <pc:docMk/>
            <pc:sldMk cId="1055934276" sldId="474"/>
            <ac:spMk id="30" creationId="{5D058DB0-92D5-725F-EE8D-C13706CF5C31}"/>
          </ac:spMkLst>
        </pc:spChg>
        <pc:grpChg chg="add mod">
          <ac:chgData name="Clements, William" userId="cbdb0636-a496-422a-8d40-98c53d494d26" providerId="ADAL" clId="{6E98CA87-898E-BA43-9D79-7FBE2DB78349}" dt="2023-10-13T13:54:39.419" v="543"/>
          <ac:grpSpMkLst>
            <pc:docMk/>
            <pc:sldMk cId="1055934276" sldId="474"/>
            <ac:grpSpMk id="4" creationId="{4D8A4FEA-D78C-0E8E-2083-BF43D07FF8B6}"/>
          </ac:grpSpMkLst>
        </pc:grpChg>
        <pc:picChg chg="add mod">
          <ac:chgData name="Clements, William" userId="cbdb0636-a496-422a-8d40-98c53d494d26" providerId="ADAL" clId="{6E98CA87-898E-BA43-9D79-7FBE2DB78349}" dt="2023-10-13T13:54:58.395" v="548" actId="1076"/>
          <ac:picMkLst>
            <pc:docMk/>
            <pc:sldMk cId="1055934276" sldId="474"/>
            <ac:picMk id="31" creationId="{E0805FD1-8C35-2CB0-9C10-A6B85C8DCEAF}"/>
          </ac:picMkLst>
        </pc:picChg>
        <pc:picChg chg="add mod">
          <ac:chgData name="Clements, William" userId="cbdb0636-a496-422a-8d40-98c53d494d26" providerId="ADAL" clId="{6E98CA87-898E-BA43-9D79-7FBE2DB78349}" dt="2023-10-13T13:55:09.308" v="551" actId="1076"/>
          <ac:picMkLst>
            <pc:docMk/>
            <pc:sldMk cId="1055934276" sldId="474"/>
            <ac:picMk id="32" creationId="{D8B6A317-8666-EBBA-F35F-4A3CB35448ED}"/>
          </ac:picMkLst>
        </pc:picChg>
        <pc:picChg chg="add mod">
          <ac:chgData name="Clements, William" userId="cbdb0636-a496-422a-8d40-98c53d494d26" providerId="ADAL" clId="{6E98CA87-898E-BA43-9D79-7FBE2DB78349}" dt="2023-10-13T13:55:16.151" v="553"/>
          <ac:picMkLst>
            <pc:docMk/>
            <pc:sldMk cId="1055934276" sldId="474"/>
            <ac:picMk id="33" creationId="{7A2B5311-22FA-55FF-0AD9-F6F283F886CD}"/>
          </ac:picMkLst>
        </pc:pic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9" creationId="{369F0BD2-4AC9-5E1E-5480-D8045B15932F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0" creationId="{D0BA3E54-5507-1F21-8E33-CEF767F2F50F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1" creationId="{C2DF98E6-013E-CD1B-521F-B94177CFF237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2" creationId="{30C40DA1-06F2-8CF5-A594-B3FCEAF76745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3" creationId="{11A9BFEE-915A-B10B-9919-1772E12AD073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4" creationId="{34F15C14-8FB2-595C-9C5D-1D71AFB5EE0A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5" creationId="{A75503D5-7419-320E-BB8D-A6FE9B9AD82E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6" creationId="{2F76900B-C392-070B-B5C9-E812F90659EC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7" creationId="{BD8C4956-EB07-6022-B79C-65406FFE1484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8" creationId="{6F6D649F-55F5-924B-20B8-14BC527442D2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19" creationId="{4D63DA1E-BB9B-2555-6182-A6CE0C645ECC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0" creationId="{D3138182-224A-795F-6310-239A2C9BD7CB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1" creationId="{23E7CB6E-352F-1FAA-12DB-737771938CE5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2" creationId="{8C5160A5-7F4B-747C-BC6B-B6EC200D8121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3" creationId="{C9BAC3B5-73BE-014C-DED6-CA64AA1A274A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4" creationId="{E03A5795-9721-2B51-7E82-39C54F4CFB64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5" creationId="{E0CECD01-631D-CD7D-C1CD-D59E34A90928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6" creationId="{176F6D07-B62A-BF24-E8FE-19DDD8AB1734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7" creationId="{5D30BEFF-386D-054B-C6C8-F16D213C4731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8" creationId="{1FB54CE8-3BA0-9CC2-85CF-F7CF940F6E7E}"/>
          </ac:cxnSpMkLst>
        </pc:cxnChg>
        <pc:cxnChg chg="mod">
          <ac:chgData name="Clements, William" userId="cbdb0636-a496-422a-8d40-98c53d494d26" providerId="ADAL" clId="{6E98CA87-898E-BA43-9D79-7FBE2DB78349}" dt="2023-10-13T13:54:39.419" v="543"/>
          <ac:cxnSpMkLst>
            <pc:docMk/>
            <pc:sldMk cId="1055934276" sldId="474"/>
            <ac:cxnSpMk id="29" creationId="{9F5D26B5-CE68-F3AB-7268-4F1B9CCF63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2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97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7543-F2D9-3A46-B1B5-041034EAB86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BE69-014B-A24B-BFDA-6BCEB0DD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8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NULL"/><Relationship Id="rId12" Type="http://schemas.openxmlformats.org/officeDocument/2006/relationships/image" Target="../media/image13.png"/><Relationship Id="rId2" Type="http://schemas.openxmlformats.org/officeDocument/2006/relationships/image" Target="../media/image80.png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NULL"/><Relationship Id="rId4" Type="http://schemas.openxmlformats.org/officeDocument/2006/relationships/image" Target="../media/image100.png"/><Relationship Id="rId9" Type="http://schemas.openxmlformats.org/officeDocument/2006/relationships/image" Target="NULL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quivalence_classes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5/e44b7/1/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cse280-relat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ZmKU2PdmDhmgQadz1hMUvuXZFEXKQjo" TargetMode="Externa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ZmKU2PdmDhmgQadz1hMUvuXZFEXKQjo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8407-2CA2-BEDA-E8F8-0F30FAB0B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AE0B-0427-56A1-C851-A59B40FEE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825-352D-5192-59A1-CDD3D7E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Domain: All people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mother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an equivalence relation?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Reflexive?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Symmetric?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Transitive?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What is an equivalence class in this relation?</a:t>
                </a:r>
              </a:p>
              <a:p>
                <a:pPr marL="0" indent="0">
                  <a:buNone/>
                </a:pPr>
                <a:r>
                  <a:rPr lang="en-US" dirty="0"/>
                  <a:t>Each equivalence class is the set of people with the same mother. The equivalence classes form a partition on the set of all people.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3787FF-7CC9-0970-D4FD-3D69E5581C6C}"/>
              </a:ext>
            </a:extLst>
          </p:cNvPr>
          <p:cNvSpPr txBox="1"/>
          <p:nvPr/>
        </p:nvSpPr>
        <p:spPr>
          <a:xfrm>
            <a:off x="3301141" y="3311734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You have the same mother as yourself.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142BA-FA41-3A51-7B4C-57422D402246}"/>
              </a:ext>
            </a:extLst>
          </p:cNvPr>
          <p:cNvSpPr txBox="1"/>
          <p:nvPr/>
        </p:nvSpPr>
        <p:spPr>
          <a:xfrm>
            <a:off x="3303018" y="3609884"/>
            <a:ext cx="770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If Bob has the same mother as Sue, then Sue has the same mother as Bob.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90926-2B49-BBB4-0B2F-7017ECB29A18}"/>
              </a:ext>
            </a:extLst>
          </p:cNvPr>
          <p:cNvSpPr txBox="1"/>
          <p:nvPr/>
        </p:nvSpPr>
        <p:spPr>
          <a:xfrm>
            <a:off x="3301141" y="3915700"/>
            <a:ext cx="744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Yes. If Bob has the same mother as Sue and Sue has the same mother as  </a:t>
            </a:r>
          </a:p>
          <a:p>
            <a:r>
              <a:rPr lang="en-US" sz="1600" dirty="0"/>
              <a:t>        Bill, then Bob has the same mother as Bill.</a:t>
            </a:r>
          </a:p>
        </p:txBody>
      </p:sp>
    </p:spTree>
    <p:extLst>
      <p:ext uri="{BB962C8B-B14F-4D97-AF65-F5344CB8AC3E}">
        <p14:creationId xmlns:p14="http://schemas.microsoft.com/office/powerpoint/2010/main" val="20372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825-352D-5192-59A1-CDD3D7E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Domain: All people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common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parent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an equivalence relation?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Reflexive?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Symmetric?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Transitive?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It is not an equivalence relation.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3787FF-7CC9-0970-D4FD-3D69E5581C6C}"/>
              </a:ext>
            </a:extLst>
          </p:cNvPr>
          <p:cNvSpPr txBox="1"/>
          <p:nvPr/>
        </p:nvSpPr>
        <p:spPr>
          <a:xfrm>
            <a:off x="3168272" y="3835716"/>
            <a:ext cx="427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You have the same parent as yourself.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142BA-FA41-3A51-7B4C-57422D402246}"/>
              </a:ext>
            </a:extLst>
          </p:cNvPr>
          <p:cNvSpPr txBox="1"/>
          <p:nvPr/>
        </p:nvSpPr>
        <p:spPr>
          <a:xfrm>
            <a:off x="3170149" y="4133866"/>
            <a:ext cx="818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If Bob has a common parent with Sue, then Sue has a common parent with Bob.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90926-2B49-BBB4-0B2F-7017ECB29A18}"/>
              </a:ext>
            </a:extLst>
          </p:cNvPr>
          <p:cNvSpPr txBox="1"/>
          <p:nvPr/>
        </p:nvSpPr>
        <p:spPr>
          <a:xfrm>
            <a:off x="3168272" y="4439682"/>
            <a:ext cx="744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 Bob and Sue can have the same mother. Sue and Bill can have the same father. That does not imply that Bob and Bill have the same father.</a:t>
            </a:r>
          </a:p>
        </p:txBody>
      </p:sp>
    </p:spTree>
    <p:extLst>
      <p:ext uri="{BB962C8B-B14F-4D97-AF65-F5344CB8AC3E}">
        <p14:creationId xmlns:p14="http://schemas.microsoft.com/office/powerpoint/2010/main" val="42865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825-352D-5192-59A1-CDD3D7E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810" y="1427931"/>
                <a:ext cx="11656379" cy="29779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remainder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divided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5}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an equivalence relation?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Reflexive?  </a:t>
                </a:r>
              </a:p>
              <a:p>
                <a:pPr marL="274320" lvl="1" indent="0">
                  <a:buNone/>
                </a:pPr>
                <a:r>
                  <a:rPr lang="en-US" dirty="0"/>
                  <a:t>Symmetric?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Transitive?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810" y="1427931"/>
                <a:ext cx="11656379" cy="2977946"/>
              </a:xfrm>
              <a:blipFill>
                <a:blip r:embed="rId2"/>
                <a:stretch>
                  <a:fillRect l="-1089" t="-4661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3787FF-7CC9-0970-D4FD-3D69E5581C6C}"/>
                  </a:ext>
                </a:extLst>
              </p:cNvPr>
              <p:cNvSpPr txBox="1"/>
              <p:nvPr/>
            </p:nvSpPr>
            <p:spPr>
              <a:xfrm>
                <a:off x="2992916" y="3169196"/>
                <a:ext cx="39707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Yes.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has the same remainder as itself.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3787FF-7CC9-0970-D4FD-3D69E558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16" y="3169196"/>
                <a:ext cx="3970767" cy="338554"/>
              </a:xfrm>
              <a:prstGeom prst="rect">
                <a:avLst/>
              </a:prstGeom>
              <a:blipFill>
                <a:blip r:embed="rId3"/>
                <a:stretch>
                  <a:fillRect l="-637"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3142BA-FA41-3A51-7B4C-57422D402246}"/>
                  </a:ext>
                </a:extLst>
              </p:cNvPr>
              <p:cNvSpPr txBox="1"/>
              <p:nvPr/>
            </p:nvSpPr>
            <p:spPr>
              <a:xfrm>
                <a:off x="2994793" y="3448010"/>
                <a:ext cx="71643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Yes.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3142BA-FA41-3A51-7B4C-57422D402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793" y="3448010"/>
                <a:ext cx="7164397" cy="338554"/>
              </a:xfrm>
              <a:prstGeom prst="rect">
                <a:avLst/>
              </a:prstGeom>
              <a:blipFill>
                <a:blip r:embed="rId4"/>
                <a:stretch>
                  <a:fillRect l="-353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90926-2B49-BBB4-0B2F-7017ECB29A18}"/>
                  </a:ext>
                </a:extLst>
              </p:cNvPr>
              <p:cNvSpPr txBox="1"/>
              <p:nvPr/>
            </p:nvSpPr>
            <p:spPr>
              <a:xfrm>
                <a:off x="2992916" y="3753826"/>
                <a:ext cx="7449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Yes.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90926-2B49-BBB4-0B2F-7017ECB29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16" y="3753826"/>
                <a:ext cx="7449954" cy="584775"/>
              </a:xfrm>
              <a:prstGeom prst="rect">
                <a:avLst/>
              </a:prstGeom>
              <a:blipFill>
                <a:blip r:embed="rId5"/>
                <a:stretch>
                  <a:fillRect l="-340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009080-149E-405A-CC2D-29EEF081755C}"/>
              </a:ext>
            </a:extLst>
          </p:cNvPr>
          <p:cNvSpPr txBox="1"/>
          <p:nvPr/>
        </p:nvSpPr>
        <p:spPr>
          <a:xfrm>
            <a:off x="259395" y="4251934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equivalence classes for this relation?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A6A5F-01CE-364F-667B-E530432471F7}"/>
                  </a:ext>
                </a:extLst>
              </p:cNvPr>
              <p:cNvSpPr txBox="1"/>
              <p:nvPr/>
            </p:nvSpPr>
            <p:spPr>
              <a:xfrm>
                <a:off x="363793" y="4688087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A6A5F-01CE-364F-667B-E5304324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4688087"/>
                <a:ext cx="727588" cy="369332"/>
              </a:xfrm>
              <a:prstGeom prst="rect">
                <a:avLst/>
              </a:prstGeom>
              <a:blipFill>
                <a:blip r:embed="rId6"/>
                <a:stretch>
                  <a:fillRect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DE1F5-0EBF-18AC-03B5-60952D51FAC8}"/>
                  </a:ext>
                </a:extLst>
              </p:cNvPr>
              <p:cNvSpPr txBox="1"/>
              <p:nvPr/>
            </p:nvSpPr>
            <p:spPr>
              <a:xfrm>
                <a:off x="363793" y="5085638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DE1F5-0EBF-18AC-03B5-60952D51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5085638"/>
                <a:ext cx="727588" cy="369332"/>
              </a:xfrm>
              <a:prstGeom prst="rect">
                <a:avLst/>
              </a:prstGeom>
              <a:blipFill>
                <a:blip r:embed="rId7"/>
                <a:stretch>
                  <a:fillRect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2797BF-094D-9CD8-9283-8EB496CA0B9E}"/>
                  </a:ext>
                </a:extLst>
              </p:cNvPr>
              <p:cNvSpPr txBox="1"/>
              <p:nvPr/>
            </p:nvSpPr>
            <p:spPr>
              <a:xfrm>
                <a:off x="363793" y="5483189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2797BF-094D-9CD8-9283-8EB496CA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5483189"/>
                <a:ext cx="727588" cy="369332"/>
              </a:xfrm>
              <a:prstGeom prst="rect">
                <a:avLst/>
              </a:prstGeom>
              <a:blipFill>
                <a:blip r:embed="rId8"/>
                <a:stretch>
                  <a:fillRect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61BA9A-7383-43B5-6FC3-D288CFA77A3B}"/>
                  </a:ext>
                </a:extLst>
              </p:cNvPr>
              <p:cNvSpPr txBox="1"/>
              <p:nvPr/>
            </p:nvSpPr>
            <p:spPr>
              <a:xfrm>
                <a:off x="363793" y="5880740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61BA9A-7383-43B5-6FC3-D288CFA7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5880740"/>
                <a:ext cx="727588" cy="369332"/>
              </a:xfrm>
              <a:prstGeom prst="rect">
                <a:avLst/>
              </a:prstGeom>
              <a:blipFill>
                <a:blip r:embed="rId9"/>
                <a:stretch>
                  <a:fillRect t="-10000" r="-151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028C79-D140-7DE2-28F0-862C6D826A7A}"/>
                  </a:ext>
                </a:extLst>
              </p:cNvPr>
              <p:cNvSpPr txBox="1"/>
              <p:nvPr/>
            </p:nvSpPr>
            <p:spPr>
              <a:xfrm>
                <a:off x="363793" y="6278291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028C79-D140-7DE2-28F0-862C6D826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6278291"/>
                <a:ext cx="727588" cy="369332"/>
              </a:xfrm>
              <a:prstGeom prst="rect">
                <a:avLst/>
              </a:prstGeom>
              <a:blipFill>
                <a:blip r:embed="rId10"/>
                <a:stretch>
                  <a:fillRect t="-10000" r="-151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0122FC-07FD-E963-29CC-0F945DC9DD4C}"/>
                  </a:ext>
                </a:extLst>
              </p:cNvPr>
              <p:cNvSpPr txBox="1"/>
              <p:nvPr/>
            </p:nvSpPr>
            <p:spPr>
              <a:xfrm>
                <a:off x="1392445" y="4697005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{−10, −5, 0, 5, 10, 15, 20, 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0122FC-07FD-E963-29CC-0F945DC9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45" y="4697005"/>
                <a:ext cx="3512394" cy="369332"/>
              </a:xfrm>
              <a:prstGeom prst="rect">
                <a:avLst/>
              </a:prstGeom>
              <a:blipFill>
                <a:blip r:embed="rId11"/>
                <a:stretch>
                  <a:fillRect l="-360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E113CF-56FC-DE3D-6186-B823EE3D8910}"/>
                  </a:ext>
                </a:extLst>
              </p:cNvPr>
              <p:cNvSpPr txBox="1"/>
              <p:nvPr/>
            </p:nvSpPr>
            <p:spPr>
              <a:xfrm>
                <a:off x="1392445" y="5085638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{−9, −4, 1, 6, 11, 16, 21,…}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E113CF-56FC-DE3D-6186-B823EE3D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45" y="5085638"/>
                <a:ext cx="3512394" cy="369332"/>
              </a:xfrm>
              <a:prstGeom prst="rect">
                <a:avLst/>
              </a:prstGeom>
              <a:blipFill>
                <a:blip r:embed="rId12"/>
                <a:stretch>
                  <a:fillRect l="-36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E06507-87E3-5F33-76A5-EB72FFBF6C4E}"/>
                  </a:ext>
                </a:extLst>
              </p:cNvPr>
              <p:cNvSpPr txBox="1"/>
              <p:nvPr/>
            </p:nvSpPr>
            <p:spPr>
              <a:xfrm>
                <a:off x="1392445" y="5511408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{−8, −3, 2, 7, 12, 17, 22,…}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E06507-87E3-5F33-76A5-EB72FFBF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45" y="5511408"/>
                <a:ext cx="3512394" cy="369332"/>
              </a:xfrm>
              <a:prstGeom prst="rect">
                <a:avLst/>
              </a:prstGeom>
              <a:blipFill>
                <a:blip r:embed="rId13"/>
                <a:stretch>
                  <a:fillRect l="-36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332BC9-9BB1-027F-B403-10FE8830FB6F}"/>
                  </a:ext>
                </a:extLst>
              </p:cNvPr>
              <p:cNvSpPr txBox="1"/>
              <p:nvPr/>
            </p:nvSpPr>
            <p:spPr>
              <a:xfrm>
                <a:off x="1392445" y="5908959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{−7, −2, 3, 8, 13, 18, 23,…}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332BC9-9BB1-027F-B403-10FE8830F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45" y="5908959"/>
                <a:ext cx="3512394" cy="369332"/>
              </a:xfrm>
              <a:prstGeom prst="rect">
                <a:avLst/>
              </a:prstGeom>
              <a:blipFill>
                <a:blip r:embed="rId14"/>
                <a:stretch>
                  <a:fillRect l="-36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80F17C-CA5E-12A6-5850-0A1C8FDBA17C}"/>
                  </a:ext>
                </a:extLst>
              </p:cNvPr>
              <p:cNvSpPr txBox="1"/>
              <p:nvPr/>
            </p:nvSpPr>
            <p:spPr>
              <a:xfrm>
                <a:off x="1392445" y="6306510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{−6, −1, 4, 9, 14, 19, 24,…}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80F17C-CA5E-12A6-5850-0A1C8FDB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45" y="6306510"/>
                <a:ext cx="3512394" cy="369332"/>
              </a:xfrm>
              <a:prstGeom prst="rect">
                <a:avLst/>
              </a:prstGeom>
              <a:blipFill>
                <a:blip r:embed="rId15"/>
                <a:stretch>
                  <a:fillRect l="-36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0D215-88B7-E312-92AB-6059FE479CB7}"/>
                  </a:ext>
                </a:extLst>
              </p:cNvPr>
              <p:cNvSpPr txBox="1"/>
              <p:nvPr/>
            </p:nvSpPr>
            <p:spPr>
              <a:xfrm>
                <a:off x="7620488" y="5869966"/>
                <a:ext cx="409589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that the equivalence classes for this relation form a </a:t>
                </a:r>
                <a:r>
                  <a:rPr lang="en-US" b="1" dirty="0"/>
                  <a:t>partition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0D215-88B7-E312-92AB-6059FE47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88" y="5869966"/>
                <a:ext cx="4095890" cy="646331"/>
              </a:xfrm>
              <a:prstGeom prst="rect">
                <a:avLst/>
              </a:prstGeom>
              <a:blipFill>
                <a:blip r:embed="rId16"/>
                <a:stretch>
                  <a:fillRect l="-1039" t="-4630" r="-178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7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5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F59D-D0DF-0EE5-7B11-B87A7974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7873-69A4-34F7-4E91-F3F9C526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</a:t>
            </a:r>
          </a:p>
          <a:p>
            <a:pPr marL="0" indent="0">
              <a:buNone/>
            </a:pPr>
            <a:r>
              <a:rPr lang="en-US" dirty="0"/>
              <a:t>6.9.1</a:t>
            </a:r>
          </a:p>
          <a:p>
            <a:pPr marL="0" indent="0">
              <a:buNone/>
            </a:pPr>
            <a:r>
              <a:rPr lang="en-US" dirty="0"/>
              <a:t>6.9.2</a:t>
            </a:r>
          </a:p>
          <a:p>
            <a:pPr marL="0" indent="0">
              <a:buNone/>
            </a:pPr>
            <a:r>
              <a:rPr lang="en-US" dirty="0"/>
              <a:t>6.10.1</a:t>
            </a:r>
          </a:p>
          <a:p>
            <a:pPr marL="0" indent="0">
              <a:buNone/>
            </a:pPr>
            <a:r>
              <a:rPr lang="en-US" dirty="0"/>
              <a:t>6.10.2</a:t>
            </a:r>
          </a:p>
          <a:p>
            <a:pPr marL="0" indent="0">
              <a:buNone/>
            </a:pPr>
            <a:r>
              <a:rPr lang="en-US" dirty="0"/>
              <a:t>6.10.4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6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8BDB-5BDC-D003-7655-6469E823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6.9.1: Recognizing equivalence relations.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E5EA-6081-B417-5C9D-A9928317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whether each relation is an equivalence relation. Justify your answer. If the relation is an equivalence relation, then describe the partition defined by the equivalence classes. </a:t>
            </a:r>
          </a:p>
          <a:p>
            <a:pPr lvl="1"/>
            <a:r>
              <a:rPr lang="en-US" dirty="0"/>
              <a:t>The domain is a group of people. Person x is related to person y under relation P if x and y have a common parent (i.e., x and y have the same biological mother or the same biological father or both). You can assume that there is at least one pair in the group, x and y, such that </a:t>
            </a:r>
            <a:r>
              <a:rPr lang="en-US" dirty="0" err="1"/>
              <a:t>xPy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domain is a group of people. Person x is related to person y under relation M if x and y have the same biological mother. You can assume that there is at least one pair in the group, x and y, such that </a:t>
            </a:r>
            <a:r>
              <a:rPr lang="en-US" dirty="0" err="1"/>
              <a:t>xMy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1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8BDB-5BDC-D003-7655-6469E823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6.9.1: Recognizing equivalence relations.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E5EA-6081-B417-5C9D-A9928317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Determine whether each relation is an equivalence relation. Justify your answer. If the relation is an equivalence relation, then describe the partition defined by the equivalence classes. </a:t>
            </a:r>
          </a:p>
          <a:p>
            <a:pPr lvl="1"/>
            <a:r>
              <a:rPr lang="en-US" dirty="0"/>
              <a:t>The domain is a group of people. Person x is related to person y under relation P if x and y have a common parent (i.e., x and y have the same biological mother or the same biological father or both). You can assume that there is at least one pair in the group, x and y, such that </a:t>
            </a:r>
            <a:r>
              <a:rPr lang="en-US" dirty="0" err="1"/>
              <a:t>xPy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Not necessarily an equivalence relation. The relation P is not necessarily transitive. It is possible for x and y to have the same mother and for y and z to have the same father, but x and z do not share a common parent. </a:t>
            </a:r>
          </a:p>
          <a:p>
            <a:pPr lvl="1"/>
            <a:r>
              <a:rPr lang="en-US" dirty="0"/>
              <a:t>The domain is a group of people. Person x is related to person y under relation M if x and y have the same biological mother. You can assume that there is at least one pair in the group, x and y, such that </a:t>
            </a:r>
            <a:r>
              <a:rPr lang="en-US" dirty="0" err="1"/>
              <a:t>xMy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Equivalence relation.</a:t>
            </a:r>
          </a:p>
          <a:p>
            <a:pPr lvl="2"/>
            <a:r>
              <a:rPr lang="en-US" dirty="0"/>
              <a:t>Reflexive. A person has the same mother as herself or himself.</a:t>
            </a:r>
          </a:p>
          <a:p>
            <a:pPr lvl="2"/>
            <a:r>
              <a:rPr lang="en-US" dirty="0"/>
              <a:t>Symmetric. If person x has the same mother as person y, then y has the same mother as x.</a:t>
            </a:r>
          </a:p>
          <a:p>
            <a:pPr lvl="2"/>
            <a:r>
              <a:rPr lang="en-US" dirty="0"/>
              <a:t>Transitive. If x has the same mother as y and y has the same mother as z, then x has the same mother as z.</a:t>
            </a:r>
          </a:p>
          <a:p>
            <a:pPr lvl="2"/>
            <a:r>
              <a:rPr lang="en-US" dirty="0"/>
              <a:t>Each equivalence class consists of all the children of one mother.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C97-16A2-EBC0-3E7E-9D259BBD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6.9.2: Equivalence classes for remainders of integer division.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9E99-198F-BBFA-A5FA-27739AE2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8DF1F-8A36-68FB-DF0E-2911F349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616767" cy="11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C97-16A2-EBC0-3E7E-9D259BBD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6.9.2: Equivalence classes for remainders of integer division.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9E99-198F-BBFA-A5FA-27739AE2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8DF1F-8A36-68FB-DF0E-2911F349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616767" cy="1184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7E180-C817-AB8D-CB02-40085F36538D}"/>
              </a:ext>
            </a:extLst>
          </p:cNvPr>
          <p:cNvSpPr txBox="1"/>
          <p:nvPr/>
        </p:nvSpPr>
        <p:spPr>
          <a:xfrm>
            <a:off x="1322798" y="400129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{44, 56, 4}, {13, 17}, {2, 34}, {7, 99, 31}</a:t>
            </a:r>
          </a:p>
        </p:txBody>
      </p:sp>
    </p:spTree>
    <p:extLst>
      <p:ext uri="{BB962C8B-B14F-4D97-AF65-F5344CB8AC3E}">
        <p14:creationId xmlns:p14="http://schemas.microsoft.com/office/powerpoint/2010/main" val="210450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9311-30EF-9C12-9302-1561FAE6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46E3-DA1D-5C76-5B6F-C572A3D9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Additional Exercises 6.9.2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Equivalence classes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82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EED2-9888-8EDE-7ADA-0F2CB9FC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</a:t>
            </a:r>
            <a:r>
              <a:rPr lang="en-US" b="1" dirty="0" err="1"/>
              <a:t>ary</a:t>
            </a:r>
            <a:r>
              <a:rPr lang="en-US" b="1" dirty="0"/>
              <a:t> relations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A8AD-3414-0BAC-7AB8-FDE02CC5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on sets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,...,A</a:t>
            </a:r>
            <a:r>
              <a:rPr lang="en-US" baseline="-25000" dirty="0"/>
              <a:t>n</a:t>
            </a:r>
            <a:r>
              <a:rPr lang="en-US" dirty="0"/>
              <a:t> is a subset of A</a:t>
            </a:r>
            <a:r>
              <a:rPr lang="en-US" baseline="-25000" dirty="0"/>
              <a:t>1</a:t>
            </a:r>
            <a:r>
              <a:rPr lang="en-US" dirty="0"/>
              <a:t> x A</a:t>
            </a:r>
            <a:r>
              <a:rPr lang="en-US" baseline="-25000" dirty="0"/>
              <a:t>2</a:t>
            </a:r>
            <a:r>
              <a:rPr lang="en-US" dirty="0"/>
              <a:t> x ... x A</a:t>
            </a:r>
            <a:r>
              <a:rPr lang="en-US" baseline="-25000" dirty="0"/>
              <a:t>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Each element of the relation is an n-tuple in which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entry in the n-tuple is from A</a:t>
            </a:r>
            <a:r>
              <a:rPr lang="en-US" baseline="-25000" dirty="0"/>
              <a:t>i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A relation on n sets is called an n-</a:t>
            </a:r>
            <a:r>
              <a:rPr lang="en-US" dirty="0" err="1"/>
              <a:t>ary</a:t>
            </a:r>
            <a:r>
              <a:rPr lang="en-US" dirty="0"/>
              <a:t> relation. </a:t>
            </a:r>
          </a:p>
          <a:p>
            <a:endParaRPr lang="en-US" dirty="0"/>
          </a:p>
          <a:p>
            <a:r>
              <a:rPr lang="en-US" dirty="0"/>
              <a:t>For example, a relation could consist of all 4-tuples (w, x, y, z) ∈ </a:t>
            </a:r>
            <a:r>
              <a:rPr lang="en-US" b="1" dirty="0"/>
              <a:t>R</a:t>
            </a:r>
            <a:r>
              <a:rPr lang="en-US" baseline="30000" dirty="0"/>
              <a:t>4</a:t>
            </a:r>
            <a:r>
              <a:rPr lang="en-US" dirty="0"/>
              <a:t> such that </a:t>
            </a:r>
            <a:r>
              <a:rPr lang="en-US" dirty="0" err="1"/>
              <a:t>wx</a:t>
            </a:r>
            <a:r>
              <a:rPr lang="en-US" dirty="0"/>
              <a:t> = </a:t>
            </a:r>
            <a:r>
              <a:rPr lang="en-US" dirty="0" err="1"/>
              <a:t>yz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Then (3, 12, 4, 9) would be in the relation because 3⋅12 = 4⋅9. </a:t>
            </a:r>
          </a:p>
          <a:p>
            <a:pPr lvl="1"/>
            <a:r>
              <a:rPr lang="en-US" dirty="0"/>
              <a:t>However (3, 8, 5, 6) would not be in the relation because 3⋅8 ≠ 5⋅6.</a:t>
            </a:r>
          </a:p>
        </p:txBody>
      </p:sp>
    </p:spTree>
    <p:extLst>
      <p:ext uri="{BB962C8B-B14F-4D97-AF65-F5344CB8AC3E}">
        <p14:creationId xmlns:p14="http://schemas.microsoft.com/office/powerpoint/2010/main" val="276211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CEB9-D597-C5CD-1823-A9381AE07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3707-AE06-C63B-63FF-99529DAB7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W. Clements</a:t>
            </a:r>
          </a:p>
          <a:p>
            <a:r>
              <a:rPr lang="en-US" dirty="0"/>
              <a:t>Week 05</a:t>
            </a:r>
          </a:p>
          <a:p>
            <a:r>
              <a:rPr lang="en-US" dirty="0"/>
              <a:t>Day 1: Relations 		6.1-6.3</a:t>
            </a:r>
          </a:p>
          <a:p>
            <a:r>
              <a:rPr lang="en-US" dirty="0"/>
              <a:t>Day 2: More relations	6.4- 6.6</a:t>
            </a:r>
          </a:p>
          <a:p>
            <a:r>
              <a:rPr lang="en-US" dirty="0"/>
              <a:t>Day 3: Equivalent Relations &amp; DB	6.9-6.10, Activity</a:t>
            </a:r>
          </a:p>
        </p:txBody>
      </p:sp>
    </p:spTree>
    <p:extLst>
      <p:ext uri="{BB962C8B-B14F-4D97-AF65-F5344CB8AC3E}">
        <p14:creationId xmlns:p14="http://schemas.microsoft.com/office/powerpoint/2010/main" val="236748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CCB8-5C39-BD3B-0916-56499079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E222-419B-AD50-E73E-E81A4CCE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 large collection of data records that is searched and manipulated by a computer. </a:t>
            </a:r>
          </a:p>
          <a:p>
            <a:r>
              <a:rPr lang="en-US" dirty="0"/>
              <a:t>The </a:t>
            </a:r>
            <a:r>
              <a:rPr lang="en-US" b="1" dirty="0"/>
              <a:t>relational database model </a:t>
            </a:r>
            <a:r>
              <a:rPr lang="en-US" dirty="0"/>
              <a:t>stores data records as relations. </a:t>
            </a:r>
          </a:p>
          <a:p>
            <a:r>
              <a:rPr lang="en-US" dirty="0"/>
              <a:t>The type of data stored in each entry of the n-tuple is called an attribute. In the airline example, "flight number" is the first </a:t>
            </a:r>
            <a:r>
              <a:rPr lang="en-US" b="1" dirty="0"/>
              <a:t>attribute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or set of attributes that uniquely identifies each n-tuple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15068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94FB0-360C-D97E-BE5B-80E348DA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C2E9-C2E9-3402-A664-4A7D28367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The selection operation</a:t>
            </a:r>
          </a:p>
          <a:p>
            <a:pPr lvl="1"/>
            <a:r>
              <a:rPr lang="en-US" dirty="0"/>
              <a:t>The selection operation chooses n-tuples from a relational database that satisfy particular conditions on their attributes.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F45D8-161D-4A63-D516-8FEA60D9DB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The projection operation</a:t>
            </a:r>
          </a:p>
          <a:p>
            <a:pPr lvl="1"/>
            <a:r>
              <a:rPr lang="en-US" dirty="0"/>
              <a:t>The projection operation takes a subset of the attributes and deletes all the other attributes in each of the n-tuples.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F4EA-26CE-1737-7351-5EA42F66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1" y="3837166"/>
            <a:ext cx="4464552" cy="2976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28906-9960-C4AC-E3E7-C8A23E19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78" y="3837166"/>
            <a:ext cx="5022021" cy="30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4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F98-CEBC-13A4-1B6D-93B6C676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212-08DB-891D-9DC7-11723FC1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367" y="1011921"/>
            <a:ext cx="2993155" cy="1076761"/>
          </a:xfrm>
        </p:spPr>
        <p:txBody>
          <a:bodyPr/>
          <a:lstStyle/>
          <a:p>
            <a:r>
              <a:rPr lang="en-US" dirty="0"/>
              <a:t>Selection</a:t>
            </a:r>
          </a:p>
          <a:p>
            <a:r>
              <a:rPr lang="en-US" dirty="0"/>
              <a:t>Projection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6844E7-DD34-AF40-317B-5A4B404BC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71791"/>
              </p:ext>
            </p:extLst>
          </p:nvPr>
        </p:nvGraphicFramePr>
        <p:xfrm>
          <a:off x="249223" y="1824661"/>
          <a:ext cx="75067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47">
                  <a:extLst>
                    <a:ext uri="{9D8B030D-6E8A-4147-A177-3AD203B41FA5}">
                      <a16:colId xmlns:a16="http://schemas.microsoft.com/office/drawing/2014/main" val="4267189032"/>
                    </a:ext>
                  </a:extLst>
                </a:gridCol>
                <a:gridCol w="1516362">
                  <a:extLst>
                    <a:ext uri="{9D8B030D-6E8A-4147-A177-3AD203B41FA5}">
                      <a16:colId xmlns:a16="http://schemas.microsoft.com/office/drawing/2014/main" val="3505031248"/>
                    </a:ext>
                  </a:extLst>
                </a:gridCol>
                <a:gridCol w="885770">
                  <a:extLst>
                    <a:ext uri="{9D8B030D-6E8A-4147-A177-3AD203B41FA5}">
                      <a16:colId xmlns:a16="http://schemas.microsoft.com/office/drawing/2014/main" val="942231443"/>
                    </a:ext>
                  </a:extLst>
                </a:gridCol>
                <a:gridCol w="2194568">
                  <a:extLst>
                    <a:ext uri="{9D8B030D-6E8A-4147-A177-3AD203B41FA5}">
                      <a16:colId xmlns:a16="http://schemas.microsoft.com/office/drawing/2014/main" val="626276837"/>
                    </a:ext>
                  </a:extLst>
                </a:gridCol>
                <a:gridCol w="1092806">
                  <a:extLst>
                    <a:ext uri="{9D8B030D-6E8A-4147-A177-3AD203B41FA5}">
                      <a16:colId xmlns:a16="http://schemas.microsoft.com/office/drawing/2014/main" val="3217879639"/>
                    </a:ext>
                  </a:extLst>
                </a:gridCol>
                <a:gridCol w="1191337">
                  <a:extLst>
                    <a:ext uri="{9D8B030D-6E8A-4147-A177-3AD203B41FA5}">
                      <a16:colId xmlns:a16="http://schemas.microsoft.com/office/drawing/2014/main" val="262103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hometown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0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bob@company.com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867-5309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Computer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Rexburg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sue@company.com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Computer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Idaho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carl@company.com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555-5432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Rexburg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479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A27FE-072C-70DD-5E3B-AE5569CE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44540"/>
              </p:ext>
            </p:extLst>
          </p:nvPr>
        </p:nvGraphicFramePr>
        <p:xfrm>
          <a:off x="259395" y="4690752"/>
          <a:ext cx="328499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9485">
                  <a:extLst>
                    <a:ext uri="{9D8B030D-6E8A-4147-A177-3AD203B41FA5}">
                      <a16:colId xmlns:a16="http://schemas.microsoft.com/office/drawing/2014/main" val="51492534"/>
                    </a:ext>
                  </a:extLst>
                </a:gridCol>
                <a:gridCol w="875714">
                  <a:extLst>
                    <a:ext uri="{9D8B030D-6E8A-4147-A177-3AD203B41FA5}">
                      <a16:colId xmlns:a16="http://schemas.microsoft.com/office/drawing/2014/main" val="2052370508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343225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867-5309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bob@company.com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0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555-5432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carl@company.com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172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DF8FBC-33AE-25FE-1D62-D721D2A5B52E}"/>
              </a:ext>
            </a:extLst>
          </p:cNvPr>
          <p:cNvSpPr txBox="1"/>
          <p:nvPr/>
        </p:nvSpPr>
        <p:spPr>
          <a:xfrm>
            <a:off x="259395" y="5459586"/>
            <a:ext cx="87959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Python: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[(x[0], x[2], x[4]) for x in employees if x[5]=="Rexburg"]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3D140-68C7-9301-3D12-4F8FC8D1CC69}"/>
              </a:ext>
            </a:extLst>
          </p:cNvPr>
          <p:cNvSpPr txBox="1"/>
          <p:nvPr/>
        </p:nvSpPr>
        <p:spPr>
          <a:xfrm>
            <a:off x="259395" y="3383604"/>
            <a:ext cx="85427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In SQL (Structured Query Language):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name, phone, email FROM employees WHERE hometown="Rexburg";</a:t>
            </a:r>
          </a:p>
          <a:p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FC8435B7-4DA2-7C89-CA52-DC610C139787}"/>
              </a:ext>
            </a:extLst>
          </p:cNvPr>
          <p:cNvSpPr/>
          <p:nvPr/>
        </p:nvSpPr>
        <p:spPr>
          <a:xfrm>
            <a:off x="9394259" y="2235073"/>
            <a:ext cx="3089708" cy="1781429"/>
          </a:xfrm>
          <a:prstGeom prst="cloudCallout">
            <a:avLst>
              <a:gd name="adj1" fmla="val -61955"/>
              <a:gd name="adj2" fmla="val 4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part is the </a:t>
            </a:r>
            <a:r>
              <a:rPr lang="en-US" b="1" dirty="0"/>
              <a:t>Selection</a:t>
            </a:r>
            <a:r>
              <a:rPr lang="en-US" dirty="0"/>
              <a:t>, and which is the </a:t>
            </a:r>
            <a:r>
              <a:rPr lang="en-US" b="1" dirty="0"/>
              <a:t>Projection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4DF80-D170-4454-EA90-6A846DEEAACD}"/>
              </a:ext>
            </a:extLst>
          </p:cNvPr>
          <p:cNvSpPr txBox="1"/>
          <p:nvPr/>
        </p:nvSpPr>
        <p:spPr>
          <a:xfrm>
            <a:off x="10746378" y="644092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F98-CEBC-13A4-1B6D-93B6C676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212-08DB-891D-9DC7-11723FC1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activity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2"/>
              </a:rPr>
              <a:t>https://tinyurl.com/cse280-relations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403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8C68-4D85-2331-1115-923865D4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6.10.1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DCD5-7265-20EE-F7E3-F160D5B1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9929117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effectLst/>
              </a:rPr>
              <a:t>A key for this database is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{Departure Time}?. Key: {? }</a:t>
            </a:r>
          </a:p>
          <a:p>
            <a:r>
              <a:rPr lang="en-US" dirty="0"/>
              <a:t>SELECT[Airline="</a:t>
            </a:r>
            <a:r>
              <a:rPr lang="en-US" dirty="0" err="1"/>
              <a:t>JetGreen</a:t>
            </a:r>
            <a:r>
              <a:rPr lang="en-US" dirty="0"/>
              <a:t>" ^ Destination="Denver"]?</a:t>
            </a:r>
          </a:p>
          <a:p>
            <a:r>
              <a:rPr lang="en-US" dirty="0">
                <a:effectLst/>
              </a:rPr>
              <a:t>How many elements are returned with the operation: Project[ Airline, Gate ]?</a:t>
            </a:r>
          </a:p>
          <a:p>
            <a:r>
              <a:rPr lang="en-US" dirty="0">
                <a:effectLst/>
              </a:rPr>
              <a:t>How many elements are returned with the operation: Project[ Airline, Destination ]?</a:t>
            </a:r>
          </a:p>
          <a:p>
            <a:r>
              <a:rPr lang="en-US" dirty="0"/>
              <a:t>How many elements are returned with the operation: Select[Airline="</a:t>
            </a:r>
            <a:r>
              <a:rPr lang="en-US" dirty="0" err="1"/>
              <a:t>FlyRight</a:t>
            </a:r>
            <a:r>
              <a:rPr lang="en-US" dirty="0"/>
              <a:t>"] followed by Project[ Gate ]?</a:t>
            </a:r>
            <a:endParaRPr lang="en-US" dirty="0">
              <a:effectLst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4AC6-7995-495A-DCC5-70DD4401B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30598"/>
              </p:ext>
            </p:extLst>
          </p:nvPr>
        </p:nvGraphicFramePr>
        <p:xfrm>
          <a:off x="5578260" y="0"/>
          <a:ext cx="6613740" cy="3200400"/>
        </p:xfrm>
        <a:graphic>
          <a:graphicData uri="http://schemas.openxmlformats.org/drawingml/2006/table">
            <a:tbl>
              <a:tblPr/>
              <a:tblGrid>
                <a:gridCol w="1322748">
                  <a:extLst>
                    <a:ext uri="{9D8B030D-6E8A-4147-A177-3AD203B41FA5}">
                      <a16:colId xmlns:a16="http://schemas.microsoft.com/office/drawing/2014/main" val="2882190096"/>
                    </a:ext>
                  </a:extLst>
                </a:gridCol>
                <a:gridCol w="1322748">
                  <a:extLst>
                    <a:ext uri="{9D8B030D-6E8A-4147-A177-3AD203B41FA5}">
                      <a16:colId xmlns:a16="http://schemas.microsoft.com/office/drawing/2014/main" val="2347998960"/>
                    </a:ext>
                  </a:extLst>
                </a:gridCol>
                <a:gridCol w="1322748">
                  <a:extLst>
                    <a:ext uri="{9D8B030D-6E8A-4147-A177-3AD203B41FA5}">
                      <a16:colId xmlns:a16="http://schemas.microsoft.com/office/drawing/2014/main" val="2748274052"/>
                    </a:ext>
                  </a:extLst>
                </a:gridCol>
                <a:gridCol w="1322748">
                  <a:extLst>
                    <a:ext uri="{9D8B030D-6E8A-4147-A177-3AD203B41FA5}">
                      <a16:colId xmlns:a16="http://schemas.microsoft.com/office/drawing/2014/main" val="1334530281"/>
                    </a:ext>
                  </a:extLst>
                </a:gridCol>
                <a:gridCol w="1322748">
                  <a:extLst>
                    <a:ext uri="{9D8B030D-6E8A-4147-A177-3AD203B41FA5}">
                      <a16:colId xmlns:a16="http://schemas.microsoft.com/office/drawing/2014/main" val="613187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Airline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Flight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Destination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Departure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FlyRight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Honolulu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08:25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04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JetGreen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Anchorage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08:26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77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JetGreen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Anchorage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08:28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6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JetGreen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Detroit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08:32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617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JetGreen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Honolulu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08:46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725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FlyRight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Denver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09:24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169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JetGreen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Denver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09:35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359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81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00AF-CEF1-ABAF-12A7-63A1112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6.10.1: n-</a:t>
            </a:r>
            <a:r>
              <a:rPr lang="en-US" dirty="0" err="1"/>
              <a:t>ary</a:t>
            </a:r>
            <a:r>
              <a:rPr lang="en-US" dirty="0"/>
              <a:t> relations: Numerical examples.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DD9A-AAB3-A848-2356-C6E398D9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each relation as a set of n-tuples in roster format.</a:t>
            </a:r>
          </a:p>
          <a:p>
            <a:pPr lvl="1"/>
            <a:r>
              <a:rPr lang="en-US" dirty="0"/>
              <a:t>(a) R = { (a, b, c, d): a, b, c, d are positive integers and a + b + c + d = 6 }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 = { (1, 1, 1, 3), (1, 1, 3, 1), (1, 3, 1, 1), (3, 1, 1, 1), (2, 2, 1, 1), (2, 1, 2, 1), (2, 1, 1, 2), (1, 2, 2, 1), (1, 2, 1, 2), (1, 1, 2, 2) }</a:t>
            </a:r>
          </a:p>
          <a:p>
            <a:pPr lvl="1"/>
            <a:r>
              <a:rPr lang="en-US" dirty="0"/>
              <a:t>(b) S = { (a, b, c): a, b, c are positive integers and a &lt; b &lt; c &lt; 5 }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 = { (1, 2, 3), (1, 2, 4), (1, 3, 4), (2, 3, 4)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00AF-CEF1-ABAF-12A7-63A1112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6.10.1: n-</a:t>
            </a:r>
            <a:r>
              <a:rPr lang="en-US" dirty="0" err="1"/>
              <a:t>ary</a:t>
            </a:r>
            <a:r>
              <a:rPr lang="en-US" dirty="0"/>
              <a:t> relations: Numerical examples.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DD9A-AAB3-A848-2356-C6E398D9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each relation as a set of n-tuples in roster format.</a:t>
            </a:r>
          </a:p>
          <a:p>
            <a:pPr lvl="1"/>
            <a:r>
              <a:rPr lang="en-US" dirty="0"/>
              <a:t>(a) R = { (a, b, c, d): a, b, c, d are positive integers and a + b + c + d = 6 }</a:t>
            </a:r>
          </a:p>
          <a:p>
            <a:pPr lvl="2"/>
            <a:r>
              <a:rPr lang="en-US" dirty="0"/>
              <a:t>R = { (1, 1, 1, 3), (1, 1, 3, 1), (1, 3, 1, 1), (3, 1, 1, 1), (2, 2, 1, 1), (2, 1, 2, 1), (2, 1, 1, 2), (1, 2, 2, 1), (1, 2, 1, 2), (1, 1, 2, 2) }</a:t>
            </a:r>
          </a:p>
          <a:p>
            <a:pPr lvl="1"/>
            <a:r>
              <a:rPr lang="en-US" dirty="0"/>
              <a:t>(b) S = { (a, b, c): a, b, c are positive integers and a &lt; b &lt; c &lt; 5 }</a:t>
            </a:r>
          </a:p>
          <a:p>
            <a:pPr lvl="2"/>
            <a:r>
              <a:rPr lang="en-US" dirty="0"/>
              <a:t>S = { (1, 2, 3), (1, 2, 4), (1, 3, 4), (2, 3, 4)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16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9B7F-4611-4C7F-B12B-DA093CC6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6.10.2: n-</a:t>
            </a:r>
            <a:r>
              <a:rPr lang="en-US" dirty="0" err="1"/>
              <a:t>ary</a:t>
            </a:r>
            <a:r>
              <a:rPr lang="en-US" dirty="0"/>
              <a:t> relations,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B4F3-A026-1AB4-410E-2462D4E9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F7114-D274-1F30-A980-D6363BAE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07" y="2066811"/>
            <a:ext cx="7772400" cy="44260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AA05B3-84E4-4EFA-499A-8121B85EBE33}"/>
              </a:ext>
            </a:extLst>
          </p:cNvPr>
          <p:cNvSpPr/>
          <p:nvPr/>
        </p:nvSpPr>
        <p:spPr>
          <a:xfrm>
            <a:off x="1312985" y="3294185"/>
            <a:ext cx="3259015" cy="410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BADEC-E690-3413-C5AB-93D57FC7E533}"/>
              </a:ext>
            </a:extLst>
          </p:cNvPr>
          <p:cNvSpPr/>
          <p:nvPr/>
        </p:nvSpPr>
        <p:spPr>
          <a:xfrm>
            <a:off x="1488831" y="4161693"/>
            <a:ext cx="6236677" cy="410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63247-CEDA-8A8E-9AD1-FAA3A4A609C2}"/>
              </a:ext>
            </a:extLst>
          </p:cNvPr>
          <p:cNvSpPr/>
          <p:nvPr/>
        </p:nvSpPr>
        <p:spPr>
          <a:xfrm>
            <a:off x="1488831" y="5052647"/>
            <a:ext cx="6236677" cy="410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7A902-5C89-D876-00D9-6131B012D61A}"/>
              </a:ext>
            </a:extLst>
          </p:cNvPr>
          <p:cNvSpPr/>
          <p:nvPr/>
        </p:nvSpPr>
        <p:spPr>
          <a:xfrm>
            <a:off x="1488831" y="5971809"/>
            <a:ext cx="7397261" cy="410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9A9D-3D27-7CF4-B588-EFC568A2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6.10.2: n-</a:t>
            </a:r>
            <a:r>
              <a:rPr lang="en-US" dirty="0" err="1"/>
              <a:t>ary</a:t>
            </a:r>
            <a:r>
              <a:rPr lang="en-US" dirty="0"/>
              <a:t> relations,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FCA9-5A1F-7C61-6147-9453F114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two relations below:</a:t>
            </a:r>
          </a:p>
          <a:p>
            <a:pPr lvl="1"/>
            <a:r>
              <a:rPr lang="en-US" dirty="0"/>
              <a:t>R = { (a, b, c): a, b, c are positive integers and a &lt; b &lt; c &lt; 6 and a + b + c &lt; 9 }</a:t>
            </a:r>
          </a:p>
          <a:p>
            <a:pPr lvl="1"/>
            <a:r>
              <a:rPr lang="en-US" dirty="0"/>
              <a:t>S = { (a, b, c): a, b, c are positive integers such that  a!= b, b!=c, a!=c and a + b + c &lt; 8 }</a:t>
            </a:r>
          </a:p>
          <a:p>
            <a:r>
              <a:rPr lang="en-US" dirty="0"/>
              <a:t>(a) Express R as a set of triples in roster format.</a:t>
            </a:r>
          </a:p>
          <a:p>
            <a:pPr lvl="1"/>
            <a:r>
              <a:rPr lang="en-US" dirty="0"/>
              <a:t>R = {(1, 2, 3), (1, 2, 4), (1, 2, 5), (1, 3, 4)}</a:t>
            </a:r>
          </a:p>
          <a:p>
            <a:r>
              <a:rPr lang="en-US" dirty="0"/>
              <a:t>(b) Express S as a set of triples in roster format.</a:t>
            </a:r>
          </a:p>
          <a:p>
            <a:pPr lvl="1"/>
            <a:r>
              <a:rPr lang="en-US" dirty="0"/>
              <a:t>S = {(1, 2, 3), (1, 3, 2), (2, 1, 3), (2, 3, 1), (3, 1, 2), (3, 2, 1), (1, 2, 4), (1, 4, 2), (2, 1, 4), (2, 4, 1), (4, 1, 2), (4, 2, 1)}</a:t>
            </a:r>
          </a:p>
          <a:p>
            <a:r>
              <a:rPr lang="en-US" dirty="0"/>
              <a:t>(d) Since R and S are both subsets of , is well defined. Express in roster format.</a:t>
            </a:r>
          </a:p>
          <a:p>
            <a:pPr lvl="1"/>
            <a:r>
              <a:rPr lang="en-US" dirty="0"/>
              <a:t>S= {(1, 2, 3), (1, 2, 4), (1, 2, 5), (1, 3, 2), (1, 3, 4), (1, 4, 2), (2, 1, 3), (2, 1, 4), (2, 3, 1), (2, 4, 1), (3, 1, 2), (3, 2, 1), (4, 1, 2), (4, 2, 1)}</a:t>
            </a:r>
          </a:p>
        </p:txBody>
      </p:sp>
    </p:spTree>
    <p:extLst>
      <p:ext uri="{BB962C8B-B14F-4D97-AF65-F5344CB8AC3E}">
        <p14:creationId xmlns:p14="http://schemas.microsoft.com/office/powerpoint/2010/main" val="29961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0426-8D67-005A-0894-C1F51423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6.10.4: Select and Project operations on a relational database: University courses.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B039-1146-4788-66E3-E3D781CC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The table below shows a small database whose records </a:t>
            </a:r>
            <a:br>
              <a:rPr lang="en-US" dirty="0"/>
            </a:br>
            <a:r>
              <a:rPr lang="en-US" dirty="0"/>
              <a:t>correspond to courses offered in a university.</a:t>
            </a:r>
          </a:p>
          <a:p>
            <a:r>
              <a:rPr lang="en-US" dirty="0"/>
              <a:t>(a) Give a </a:t>
            </a:r>
            <a:r>
              <a:rPr lang="en-US" b="1" dirty="0"/>
              <a:t>key</a:t>
            </a:r>
            <a:r>
              <a:rPr lang="en-US" dirty="0"/>
              <a:t> for this database.	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{Course Number, Instructor}</a:t>
            </a:r>
          </a:p>
          <a:p>
            <a:r>
              <a:rPr lang="en-US" dirty="0"/>
              <a:t>(b) Show the results of the operation </a:t>
            </a:r>
            <a:br>
              <a:rPr lang="en-US" dirty="0"/>
            </a:br>
            <a:r>
              <a:rPr lang="en-US" b="1" dirty="0"/>
              <a:t>Select[Course Number = "CS 122A" ∨ Course Number = "CS 122C"]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(CS 122A, Intro to Data Management, Spencer, Spring)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(CS 122A, Intro to Data Management, Wang, Winter)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(CS 122C, Principles of Data Management, Spencer, Winter)</a:t>
            </a:r>
          </a:p>
          <a:p>
            <a:r>
              <a:rPr lang="en-US" dirty="0"/>
              <a:t>(c) Show the results of the operation </a:t>
            </a:r>
            <a:r>
              <a:rPr lang="en-US" b="1" dirty="0"/>
              <a:t>Project[Instructor]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(Gupta), (Hawkins), (Spencer), (Wang)</a:t>
            </a:r>
          </a:p>
          <a:p>
            <a:r>
              <a:rPr lang="en-US" dirty="0"/>
              <a:t>(d) Show the results of the operation </a:t>
            </a:r>
            <a:r>
              <a:rPr lang="en-US" b="1" dirty="0"/>
              <a:t>Select[Quarter = "Spring"] </a:t>
            </a:r>
            <a:r>
              <a:rPr lang="en-US" dirty="0"/>
              <a:t>followed by </a:t>
            </a:r>
            <a:r>
              <a:rPr lang="en-US" b="1" dirty="0"/>
              <a:t>Project[Course Number]. </a:t>
            </a:r>
            <a:r>
              <a:rPr lang="en-US" dirty="0"/>
              <a:t>Express in English what question this combination of operations is asking.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(CS 111), (CS 112), (CS 122A). Which courses are offered in Spring?</a:t>
            </a:r>
          </a:p>
          <a:p>
            <a:r>
              <a:rPr lang="en-US" dirty="0"/>
              <a:t>(e) Which operations should be performed if you want to know in which quarters CS 122A is being offered?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Select[Course Number = "CS 122A"]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Project[Quarter]</a:t>
            </a:r>
          </a:p>
          <a:p>
            <a:r>
              <a:rPr lang="en-US" dirty="0"/>
              <a:t>(f) Which operations should be performed if you want to know which courses are being taught by Prof. Gupta? A course is identified by its course title.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Select[Instructor = "Gupta"]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Project[Course Title]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29849A-1DC8-9148-86A5-5ECB2CE14875}"/>
              </a:ext>
            </a:extLst>
          </p:cNvPr>
          <p:cNvGraphicFramePr>
            <a:graphicFrameLocks noGrp="1"/>
          </p:cNvGraphicFramePr>
          <p:nvPr/>
        </p:nvGraphicFramePr>
        <p:xfrm>
          <a:off x="5771387" y="1486535"/>
          <a:ext cx="6420613" cy="1859280"/>
        </p:xfrm>
        <a:graphic>
          <a:graphicData uri="http://schemas.openxmlformats.org/drawingml/2006/table">
            <a:tbl>
              <a:tblPr/>
              <a:tblGrid>
                <a:gridCol w="1209104">
                  <a:extLst>
                    <a:ext uri="{9D8B030D-6E8A-4147-A177-3AD203B41FA5}">
                      <a16:colId xmlns:a16="http://schemas.microsoft.com/office/drawing/2014/main" val="3231645916"/>
                    </a:ext>
                  </a:extLst>
                </a:gridCol>
                <a:gridCol w="3426460">
                  <a:extLst>
                    <a:ext uri="{9D8B030D-6E8A-4147-A177-3AD203B41FA5}">
                      <a16:colId xmlns:a16="http://schemas.microsoft.com/office/drawing/2014/main" val="1242985042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1759654505"/>
                    </a:ext>
                  </a:extLst>
                </a:gridCol>
                <a:gridCol w="802386">
                  <a:extLst>
                    <a:ext uri="{9D8B030D-6E8A-4147-A177-3AD203B41FA5}">
                      <a16:colId xmlns:a16="http://schemas.microsoft.com/office/drawing/2014/main" val="3761739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Course Number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Course Title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Instructor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Quarter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61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CS 111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 Image Processing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Gupta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41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112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Computer Graphics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Gupta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78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117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Project in Computer Vision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Hawkins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47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116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 to Computer Vision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Hawkins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Winter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7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122A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 to Database Management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Spencer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1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122A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 to Database Management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Wang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Winter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39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122C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Principles of Database Management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Spencer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37841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E761349A-8566-4DD4-2660-4D643F906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16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12A9-A3AB-401D-D229-25F9BAF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Dot Product or Multiplication or Ands</a:t>
            </a:r>
            <a:br>
              <a:rPr lang="en-US" dirty="0"/>
            </a:br>
            <a:r>
              <a:rPr lang="en-US" dirty="0"/>
              <a:t>Use of transitive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15540-D3F1-42AD-0964-43AB4083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42" y="2914386"/>
            <a:ext cx="4787900" cy="154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6CE12-879B-FF63-3742-A3C86E910530}"/>
              </a:ext>
            </a:extLst>
          </p:cNvPr>
          <p:cNvSpPr txBox="1"/>
          <p:nvPr/>
        </p:nvSpPr>
        <p:spPr>
          <a:xfrm>
            <a:off x="1210055" y="4652698"/>
            <a:ext cx="6174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  <a:p>
            <a:r>
              <a:rPr lang="en-US" dirty="0"/>
              <a:t>(1,2)</a:t>
            </a:r>
          </a:p>
          <a:p>
            <a:r>
              <a:rPr lang="en-US" dirty="0"/>
              <a:t>(2,1)</a:t>
            </a:r>
          </a:p>
          <a:p>
            <a:r>
              <a:rPr lang="en-US" dirty="0"/>
              <a:t>(2,3)</a:t>
            </a:r>
          </a:p>
          <a:p>
            <a:r>
              <a:rPr lang="en-US" dirty="0"/>
              <a:t>(3,2)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5F0F8-8C46-9C56-9A9D-CFF7B9E5EA06}"/>
              </a:ext>
            </a:extLst>
          </p:cNvPr>
          <p:cNvSpPr txBox="1"/>
          <p:nvPr/>
        </p:nvSpPr>
        <p:spPr>
          <a:xfrm>
            <a:off x="2756853" y="4652698"/>
            <a:ext cx="6174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  <a:p>
            <a:r>
              <a:rPr lang="en-US" dirty="0"/>
              <a:t>(1,3)</a:t>
            </a:r>
          </a:p>
          <a:p>
            <a:r>
              <a:rPr lang="en-US" dirty="0"/>
              <a:t>(2,3)</a:t>
            </a:r>
          </a:p>
          <a:p>
            <a:r>
              <a:rPr lang="en-US" dirty="0"/>
              <a:t>(3,1)</a:t>
            </a:r>
          </a:p>
          <a:p>
            <a:r>
              <a:rPr lang="en-US" dirty="0"/>
              <a:t>(3,2)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C688-A710-C14D-412C-8A8237202084}"/>
              </a:ext>
            </a:extLst>
          </p:cNvPr>
          <p:cNvSpPr txBox="1"/>
          <p:nvPr/>
        </p:nvSpPr>
        <p:spPr>
          <a:xfrm>
            <a:off x="4303651" y="4652698"/>
            <a:ext cx="617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  <a:p>
            <a:r>
              <a:rPr lang="en-US" dirty="0"/>
              <a:t>(1,3)</a:t>
            </a:r>
          </a:p>
          <a:p>
            <a:r>
              <a:rPr lang="en-US" dirty="0"/>
              <a:t>(2,1)</a:t>
            </a:r>
          </a:p>
          <a:p>
            <a:r>
              <a:rPr lang="en-US" dirty="0"/>
              <a:t>(2,2)</a:t>
            </a:r>
          </a:p>
          <a:p>
            <a:r>
              <a:rPr lang="en-US" dirty="0"/>
              <a:t>(2,3)</a:t>
            </a:r>
          </a:p>
          <a:p>
            <a:r>
              <a:rPr lang="en-US" dirty="0"/>
              <a:t>(3,3)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C62A7A-02EA-FE18-D003-9B28C1D64D36}"/>
              </a:ext>
            </a:extLst>
          </p:cNvPr>
          <p:cNvGrpSpPr/>
          <p:nvPr/>
        </p:nvGrpSpPr>
        <p:grpSpPr>
          <a:xfrm>
            <a:off x="8234496" y="3066938"/>
            <a:ext cx="1266667" cy="1161738"/>
            <a:chOff x="6460761" y="2053652"/>
            <a:chExt cx="1266667" cy="11617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37DE72-B309-EA89-0399-F60E46EB82EE}"/>
                </a:ext>
              </a:extLst>
            </p:cNvPr>
            <p:cNvSpPr/>
            <p:nvPr/>
          </p:nvSpPr>
          <p:spPr>
            <a:xfrm>
              <a:off x="6460761" y="2053652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246D8A1-207F-0EE8-F5E4-956746043D23}"/>
                </a:ext>
              </a:extLst>
            </p:cNvPr>
            <p:cNvSpPr/>
            <p:nvPr/>
          </p:nvSpPr>
          <p:spPr>
            <a:xfrm>
              <a:off x="7302707" y="2071142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3628B-FE2D-C983-FE84-065EEEE79F88}"/>
                </a:ext>
              </a:extLst>
            </p:cNvPr>
            <p:cNvSpPr/>
            <p:nvPr/>
          </p:nvSpPr>
          <p:spPr>
            <a:xfrm>
              <a:off x="6480748" y="2733205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802D5E-3886-D49F-3EDE-ADD5F722F549}"/>
                </a:ext>
              </a:extLst>
            </p:cNvPr>
            <p:cNvSpPr/>
            <p:nvPr/>
          </p:nvSpPr>
          <p:spPr>
            <a:xfrm>
              <a:off x="7352674" y="2840635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5E07FE-927E-6DDA-F623-041BDA5C29AD}"/>
              </a:ext>
            </a:extLst>
          </p:cNvPr>
          <p:cNvGrpSpPr/>
          <p:nvPr/>
        </p:nvGrpSpPr>
        <p:grpSpPr>
          <a:xfrm>
            <a:off x="10446458" y="3066938"/>
            <a:ext cx="1266667" cy="1161738"/>
            <a:chOff x="6460761" y="2053652"/>
            <a:chExt cx="1266667" cy="11617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0427-6B75-3599-846B-668369B32E79}"/>
                </a:ext>
              </a:extLst>
            </p:cNvPr>
            <p:cNvSpPr/>
            <p:nvPr/>
          </p:nvSpPr>
          <p:spPr>
            <a:xfrm>
              <a:off x="6460761" y="2053652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550161-4A3B-DB13-2266-D251A311D561}"/>
                </a:ext>
              </a:extLst>
            </p:cNvPr>
            <p:cNvSpPr/>
            <p:nvPr/>
          </p:nvSpPr>
          <p:spPr>
            <a:xfrm>
              <a:off x="7302707" y="2071142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F21088-AA84-F655-D2D6-058401423674}"/>
                </a:ext>
              </a:extLst>
            </p:cNvPr>
            <p:cNvSpPr/>
            <p:nvPr/>
          </p:nvSpPr>
          <p:spPr>
            <a:xfrm>
              <a:off x="6480748" y="2733205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90D23C-F676-83BC-D071-3BDEB3B2E42D}"/>
                </a:ext>
              </a:extLst>
            </p:cNvPr>
            <p:cNvSpPr/>
            <p:nvPr/>
          </p:nvSpPr>
          <p:spPr>
            <a:xfrm>
              <a:off x="7352674" y="2840635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DDC744-6F8B-E734-8326-FCA5CDB8CE23}"/>
              </a:ext>
            </a:extLst>
          </p:cNvPr>
          <p:cNvGrpSpPr/>
          <p:nvPr/>
        </p:nvGrpSpPr>
        <p:grpSpPr>
          <a:xfrm>
            <a:off x="9742874" y="5352716"/>
            <a:ext cx="1266667" cy="1161738"/>
            <a:chOff x="6460761" y="2053652"/>
            <a:chExt cx="1266667" cy="11617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AB2EDA-6047-2777-624B-298BA31582D3}"/>
                </a:ext>
              </a:extLst>
            </p:cNvPr>
            <p:cNvSpPr/>
            <p:nvPr/>
          </p:nvSpPr>
          <p:spPr>
            <a:xfrm>
              <a:off x="6460761" y="2053652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66BFC6-6FBB-ADA5-4708-27EF9FAD344B}"/>
                </a:ext>
              </a:extLst>
            </p:cNvPr>
            <p:cNvSpPr/>
            <p:nvPr/>
          </p:nvSpPr>
          <p:spPr>
            <a:xfrm>
              <a:off x="7302707" y="2071142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1335F09-0E7D-082C-A083-26FCF6EEEB9F}"/>
                </a:ext>
              </a:extLst>
            </p:cNvPr>
            <p:cNvSpPr/>
            <p:nvPr/>
          </p:nvSpPr>
          <p:spPr>
            <a:xfrm>
              <a:off x="6480748" y="2733205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741F97-3AA6-95F0-8931-2FB2101ADAC0}"/>
                </a:ext>
              </a:extLst>
            </p:cNvPr>
            <p:cNvSpPr/>
            <p:nvPr/>
          </p:nvSpPr>
          <p:spPr>
            <a:xfrm>
              <a:off x="7352674" y="2840635"/>
              <a:ext cx="374754" cy="3747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89DC0D6-DFAB-0C44-6D8C-0ABC5762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985" y="1685369"/>
            <a:ext cx="4152900" cy="533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60B559-3D9B-88FE-4C67-1359C66FD9C4}"/>
              </a:ext>
            </a:extLst>
          </p:cNvPr>
          <p:cNvSpPr txBox="1"/>
          <p:nvPr/>
        </p:nvSpPr>
        <p:spPr>
          <a:xfrm>
            <a:off x="5763690" y="237249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(dot)And  +or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D82975-A082-58A9-4FE9-75948B259181}"/>
              </a:ext>
            </a:extLst>
          </p:cNvPr>
          <p:cNvSpPr txBox="1"/>
          <p:nvPr/>
        </p:nvSpPr>
        <p:spPr>
          <a:xfrm>
            <a:off x="1455677" y="5689014"/>
            <a:ext cx="2127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Reflexive</a:t>
            </a:r>
          </a:p>
          <a:p>
            <a:pPr lvl="1"/>
            <a:r>
              <a:rPr lang="en-US" dirty="0"/>
              <a:t>Symmetric</a:t>
            </a:r>
          </a:p>
          <a:p>
            <a:pPr lvl="1"/>
            <a:r>
              <a:rPr lang="en-US" dirty="0"/>
              <a:t>Transitive</a:t>
            </a:r>
          </a:p>
        </p:txBody>
      </p:sp>
    </p:spTree>
    <p:extLst>
      <p:ext uri="{BB962C8B-B14F-4D97-AF65-F5344CB8AC3E}">
        <p14:creationId xmlns:p14="http://schemas.microsoft.com/office/powerpoint/2010/main" val="3614229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0426-8D67-005A-0894-C1F51423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6.10.4: Select and Project operations on a relational database: University courses.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B039-1146-4788-66E3-E3D781CC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The table below shows a small database whose records </a:t>
            </a:r>
            <a:br>
              <a:rPr lang="en-US" dirty="0"/>
            </a:br>
            <a:r>
              <a:rPr lang="en-US" dirty="0"/>
              <a:t>correspond to courses offered in a university.</a:t>
            </a:r>
          </a:p>
          <a:p>
            <a:r>
              <a:rPr lang="en-US" dirty="0"/>
              <a:t>(a) Give a </a:t>
            </a:r>
            <a:r>
              <a:rPr lang="en-US" b="1" dirty="0"/>
              <a:t>key</a:t>
            </a:r>
            <a:r>
              <a:rPr lang="en-US" dirty="0"/>
              <a:t> for this database.	</a:t>
            </a:r>
          </a:p>
          <a:p>
            <a:pPr lvl="1"/>
            <a:r>
              <a:rPr lang="en-US" dirty="0"/>
              <a:t>{Course Number, Instructor}</a:t>
            </a:r>
          </a:p>
          <a:p>
            <a:r>
              <a:rPr lang="en-US" dirty="0"/>
              <a:t>(b) Show the results of the operation </a:t>
            </a:r>
            <a:br>
              <a:rPr lang="en-US" dirty="0"/>
            </a:br>
            <a:r>
              <a:rPr lang="en-US" b="1" dirty="0"/>
              <a:t>Select[Course Number = "CS 122A" ∨ Course Number = "CS 122C"]</a:t>
            </a:r>
          </a:p>
          <a:p>
            <a:pPr lvl="1"/>
            <a:r>
              <a:rPr lang="en-US" dirty="0"/>
              <a:t>(CS 122A, Intro to Data Management, Spencer, Spring)</a:t>
            </a:r>
          </a:p>
          <a:p>
            <a:pPr lvl="1"/>
            <a:r>
              <a:rPr lang="en-US" dirty="0"/>
              <a:t>(CS 122A, Intro to Data Management, Wang, Winter)</a:t>
            </a:r>
          </a:p>
          <a:p>
            <a:pPr lvl="1"/>
            <a:r>
              <a:rPr lang="en-US" dirty="0"/>
              <a:t>(CS 122C, Principles of Data Management, Spencer, Winter)</a:t>
            </a:r>
          </a:p>
          <a:p>
            <a:r>
              <a:rPr lang="en-US" dirty="0"/>
              <a:t>(c) Show the results of the operation </a:t>
            </a:r>
            <a:r>
              <a:rPr lang="en-US" b="1" dirty="0"/>
              <a:t>Project[Instructor]</a:t>
            </a:r>
          </a:p>
          <a:p>
            <a:pPr lvl="1"/>
            <a:r>
              <a:rPr lang="en-US" dirty="0"/>
              <a:t>(Gupta), (Hawkins), (Spencer), (Wang)</a:t>
            </a:r>
          </a:p>
          <a:p>
            <a:r>
              <a:rPr lang="en-US" dirty="0"/>
              <a:t>(d) Show the results of the operation </a:t>
            </a:r>
            <a:r>
              <a:rPr lang="en-US" b="1" dirty="0"/>
              <a:t>Select[Quarter = "Spring"] </a:t>
            </a:r>
            <a:r>
              <a:rPr lang="en-US" dirty="0"/>
              <a:t>followed by </a:t>
            </a:r>
            <a:r>
              <a:rPr lang="en-US" b="1" dirty="0"/>
              <a:t>Project[Course Number]. </a:t>
            </a:r>
            <a:r>
              <a:rPr lang="en-US" dirty="0"/>
              <a:t>Express in English what question this combination of operations is asking.</a:t>
            </a:r>
          </a:p>
          <a:p>
            <a:pPr lvl="1"/>
            <a:r>
              <a:rPr lang="en-US" dirty="0"/>
              <a:t>(CS 111), (CS 112), (CS 122A). Which courses are offered in Spring?</a:t>
            </a:r>
          </a:p>
          <a:p>
            <a:r>
              <a:rPr lang="en-US" dirty="0"/>
              <a:t>(e) Which operations should be performed if you want to know in which quarters CS 122A is being offered?</a:t>
            </a:r>
          </a:p>
          <a:p>
            <a:pPr lvl="1"/>
            <a:r>
              <a:rPr lang="en-US" dirty="0"/>
              <a:t>Select[Course Number = "CS 122A"]</a:t>
            </a:r>
          </a:p>
          <a:p>
            <a:pPr lvl="1"/>
            <a:r>
              <a:rPr lang="en-US" dirty="0"/>
              <a:t>Project[Quarter]</a:t>
            </a:r>
          </a:p>
          <a:p>
            <a:r>
              <a:rPr lang="en-US" dirty="0"/>
              <a:t>(f) Which operations should be performed if you want to know which courses are being taught by Prof. Gupta? A course is identified by its course title.</a:t>
            </a:r>
          </a:p>
          <a:p>
            <a:pPr lvl="1"/>
            <a:r>
              <a:rPr lang="en-US" dirty="0"/>
              <a:t>Select[Instructor = "Gupta"]</a:t>
            </a:r>
          </a:p>
          <a:p>
            <a:pPr lvl="1"/>
            <a:r>
              <a:rPr lang="en-US" dirty="0"/>
              <a:t>Project[Course Title]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29849A-1DC8-9148-86A5-5ECB2CE14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5325"/>
              </p:ext>
            </p:extLst>
          </p:nvPr>
        </p:nvGraphicFramePr>
        <p:xfrm>
          <a:off x="5771387" y="1486535"/>
          <a:ext cx="6420613" cy="1859280"/>
        </p:xfrm>
        <a:graphic>
          <a:graphicData uri="http://schemas.openxmlformats.org/drawingml/2006/table">
            <a:tbl>
              <a:tblPr/>
              <a:tblGrid>
                <a:gridCol w="1209104">
                  <a:extLst>
                    <a:ext uri="{9D8B030D-6E8A-4147-A177-3AD203B41FA5}">
                      <a16:colId xmlns:a16="http://schemas.microsoft.com/office/drawing/2014/main" val="3231645916"/>
                    </a:ext>
                  </a:extLst>
                </a:gridCol>
                <a:gridCol w="3426460">
                  <a:extLst>
                    <a:ext uri="{9D8B030D-6E8A-4147-A177-3AD203B41FA5}">
                      <a16:colId xmlns:a16="http://schemas.microsoft.com/office/drawing/2014/main" val="1242985042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1759654505"/>
                    </a:ext>
                  </a:extLst>
                </a:gridCol>
                <a:gridCol w="802386">
                  <a:extLst>
                    <a:ext uri="{9D8B030D-6E8A-4147-A177-3AD203B41FA5}">
                      <a16:colId xmlns:a16="http://schemas.microsoft.com/office/drawing/2014/main" val="3761739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Course Number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Course Title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Instructor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Quarter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61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CS 111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 Image Processing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Gupta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41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112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Computer Graphics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Gupta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78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117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Project in Computer Vision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Hawkins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47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116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 to Computer Vision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Hawkins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Winter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7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122A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 to Database Management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Spencer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1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122A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 to Database Management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Wang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Winter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39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CS 122C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Principles of Database Management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Spencer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37841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E761349A-8566-4DD4-2660-4D643F906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16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3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E495-447B-4613-D978-0CC1E6728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A26BBE-AEE9-F4BE-109A-464EED701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9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BD3-084D-472C-BFE4-94ED8F5D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8AE43-4F2C-4C0A-A8D0-3988C642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 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congruent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congruent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have the same remainder when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b="1" dirty="0"/>
                  <a:t>14</a:t>
                </a:r>
                <a:r>
                  <a:rPr lang="en-US" dirty="0"/>
                  <a:t> and </a:t>
                </a:r>
                <a:r>
                  <a:rPr lang="en-US" b="1" dirty="0"/>
                  <a:t>21</a:t>
                </a:r>
                <a:r>
                  <a:rPr lang="en-US" dirty="0"/>
                  <a:t> are congruent modulo </a:t>
                </a:r>
                <a:r>
                  <a:rPr lang="en-US" b="1" dirty="0"/>
                  <a:t>7</a:t>
                </a:r>
              </a:p>
              <a:p>
                <a:pPr marL="0" indent="0">
                  <a:buNone/>
                </a:pPr>
                <a:r>
                  <a:rPr lang="en-US" b="1" dirty="0"/>
                  <a:t>0, 5, 10, 15, 20</a:t>
                </a:r>
                <a:r>
                  <a:rPr lang="en-US" dirty="0"/>
                  <a:t> are all congruent modulo </a:t>
                </a:r>
                <a:r>
                  <a:rPr lang="en-US" b="1" dirty="0"/>
                  <a:t>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8AE43-4F2C-4C0A-A8D0-3988C642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  <a:blipFill>
                <a:blip r:embed="rId2"/>
                <a:stretch>
                  <a:fillRect l="-1416" t="-3313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B5A2-50B5-4CF5-9860-756BA68A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CB150-7DF5-438F-B8EE-884CBD3D2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Another way to think about it: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0, 12, 24, 36, 48, </a:t>
                </a:r>
                <a:r>
                  <a:rPr lang="x-IV_mathan" sz="1800" dirty="0">
                    <a:effectLst/>
                    <a:latin typeface="Calibri" panose="020F0502020204030204" pitchFamily="34" charset="0"/>
                  </a:rPr>
                  <a:t>…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 are all congruent mod 12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0, 7, 14, 21, 28, </a:t>
                </a:r>
                <a:r>
                  <a:rPr lang="x-IV_mathan" sz="1800" dirty="0">
                    <a:effectLst/>
                    <a:latin typeface="Calibri" panose="020F0502020204030204" pitchFamily="34" charset="0"/>
                  </a:rPr>
                  <a:t>…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 are all congruent mod 7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1, 8, 15, 22, 29</a:t>
                </a:r>
                <a:r>
                  <a:rPr lang="x-IV_mathan" sz="1800" dirty="0">
                    <a:effectLst/>
                    <a:latin typeface="Calibri" panose="020F0502020204030204" pitchFamily="34" charset="0"/>
                  </a:rPr>
                  <a:t>…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 are all congruent mod 7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CB150-7DF5-438F-B8EE-884CBD3D2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3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500-D63A-4440-9651-8CD67181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2CC0E-D0F5-4020-BDB9-0C30E3DAD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 | 28−14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∗7=28 −14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∗7+14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28 −14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7=0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Python: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 % m == b % m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(a – b) % m ==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2CC0E-D0F5-4020-BDB9-0C30E3DA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E029FF-DC67-4F84-9466-3892077A5737}"/>
              </a:ext>
            </a:extLst>
          </p:cNvPr>
          <p:cNvSpPr txBox="1"/>
          <p:nvPr/>
        </p:nvSpPr>
        <p:spPr>
          <a:xfrm>
            <a:off x="10741794" y="64356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23D-2286-4BE0-92D3-5BCD802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Meaning: If we have an equivalence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 set of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related to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equivalence class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pair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the 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equivalence class 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24221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295" y="541751"/>
                <a:ext cx="7732680" cy="60130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 of all students in the class.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the equivalence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represented by all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at the same table.</a:t>
                </a:r>
              </a:p>
              <a:p>
                <a:pPr marL="0" indent="0">
                  <a:buNone/>
                </a:pPr>
                <a:r>
                  <a:rPr lang="en-US" dirty="0"/>
                  <a:t>List out the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your table.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𝑏𝑜𝑏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𝑏𝑜𝑏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𝑏𝑜𝑏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𝑏𝑜𝑏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95" y="541751"/>
                <a:ext cx="7732680" cy="6013053"/>
              </a:xfrm>
              <a:blipFill>
                <a:blip r:embed="rId2"/>
                <a:stretch>
                  <a:fillRect l="-1639" t="-1688" r="-1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/>
              <p:nvPr/>
            </p:nvSpPr>
            <p:spPr>
              <a:xfrm>
                <a:off x="487295" y="5854584"/>
                <a:ext cx="109439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consists of all students at the same table as </a:t>
                </a:r>
                <a:r>
                  <a:rPr lang="en-US" b="1" dirty="0"/>
                  <a:t>bob</a:t>
                </a:r>
                <a:r>
                  <a:rPr lang="en-US" dirty="0"/>
                  <a:t>. This is the set of all students equivalent to </a:t>
                </a:r>
                <a:r>
                  <a:rPr lang="en-US" b="1" dirty="0"/>
                  <a:t>bob</a:t>
                </a:r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. This subset is an </a:t>
                </a:r>
                <a:r>
                  <a:rPr lang="en-US" b="1" dirty="0"/>
                  <a:t>equivalence class</a:t>
                </a:r>
                <a:r>
                  <a:rPr lang="en-US" dirty="0"/>
                  <a:t> of the relation.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" y="5854584"/>
                <a:ext cx="10943905" cy="923330"/>
              </a:xfrm>
              <a:prstGeom prst="rect">
                <a:avLst/>
              </a:prstGeom>
              <a:blipFill>
                <a:blip r:embed="rId3"/>
                <a:stretch>
                  <a:fillRect l="-46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139" y="445219"/>
                <a:ext cx="8017844" cy="61751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the equivalence relation for congruence modulo 4 where the domain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={…, −8, −4, 0, 4, 8, 12, …}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={…, −7, −3, 1, 5, 9, …}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139" y="445219"/>
                <a:ext cx="8017844" cy="6175142"/>
              </a:xfrm>
              <a:blipFill>
                <a:blip r:embed="rId2"/>
                <a:stretch>
                  <a:fillRect l="-1582" t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32244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139" y="445219"/>
                <a:ext cx="8017844" cy="61751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the equivalence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for congruence modulo 5 where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set of integers defined by </a:t>
                </a:r>
                <a:r>
                  <a:rPr lang="en-US" dirty="0">
                    <a:latin typeface="Consolas" panose="020B0609020204030204" pitchFamily="49" charset="0"/>
                  </a:rPr>
                  <a:t>range(-20,21)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Python to generate the equivalence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10139" y="445219"/>
                <a:ext cx="8017844" cy="6175142"/>
              </a:xfrm>
              <a:blipFill>
                <a:blip r:embed="rId2"/>
                <a:stretch>
                  <a:fillRect l="-837" t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5A1AD-14CA-4C48-9A56-30297D66E365}"/>
              </a:ext>
            </a:extLst>
          </p:cNvPr>
          <p:cNvSpPr txBox="1"/>
          <p:nvPr/>
        </p:nvSpPr>
        <p:spPr>
          <a:xfrm>
            <a:off x="10741794" y="64356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8A65-F619-DEA4-2CBF-4EB48818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8A4FEA-D78C-0E8E-2083-BF43D07FF8B6}"/>
              </a:ext>
            </a:extLst>
          </p:cNvPr>
          <p:cNvGrpSpPr/>
          <p:nvPr/>
        </p:nvGrpSpPr>
        <p:grpSpPr>
          <a:xfrm>
            <a:off x="7013985" y="2880986"/>
            <a:ext cx="4539502" cy="1880308"/>
            <a:chOff x="7013985" y="2880986"/>
            <a:chExt cx="4539502" cy="18803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9EDD9E-706F-6C6F-F05B-5106057D51F4}"/>
                </a:ext>
              </a:extLst>
            </p:cNvPr>
            <p:cNvSpPr/>
            <p:nvPr/>
          </p:nvSpPr>
          <p:spPr>
            <a:xfrm>
              <a:off x="7013986" y="3076687"/>
              <a:ext cx="279699" cy="26894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A46CA4-7E8D-AF8F-3C96-FE4F3BAE42D4}"/>
                </a:ext>
              </a:extLst>
            </p:cNvPr>
            <p:cNvSpPr/>
            <p:nvPr/>
          </p:nvSpPr>
          <p:spPr>
            <a:xfrm>
              <a:off x="8887391" y="3076687"/>
              <a:ext cx="279699" cy="26894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E7D3513-18D9-42F7-C192-00CB6BDB2EE5}"/>
                </a:ext>
              </a:extLst>
            </p:cNvPr>
            <p:cNvSpPr/>
            <p:nvPr/>
          </p:nvSpPr>
          <p:spPr>
            <a:xfrm>
              <a:off x="8887391" y="4492353"/>
              <a:ext cx="279699" cy="26894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8BAFBE-AEAE-5EEF-A3BB-53EB96E9A984}"/>
                </a:ext>
              </a:extLst>
            </p:cNvPr>
            <p:cNvSpPr/>
            <p:nvPr/>
          </p:nvSpPr>
          <p:spPr>
            <a:xfrm>
              <a:off x="7053037" y="4492353"/>
              <a:ext cx="279699" cy="26894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69F0BD2-4AC9-5E1E-5480-D8045B15932F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rot="10800000">
              <a:off x="7293685" y="3211158"/>
              <a:ext cx="1593706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D0BA3E54-5507-1F21-8E33-CEF767F2F50F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rot="5400000" flipH="1" flipV="1">
              <a:off x="8453879" y="3918991"/>
              <a:ext cx="1146725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C2DF98E6-013E-CD1B-521F-B94177CFF237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0800000" flipH="1" flipV="1">
              <a:off x="7013985" y="3211158"/>
              <a:ext cx="39051" cy="1415666"/>
            </a:xfrm>
            <a:prstGeom prst="curvedConnector3">
              <a:avLst>
                <a:gd name="adj1" fmla="val -5853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30C40DA1-06F2-8CF5-A594-B3FCEAF76745}"/>
                </a:ext>
              </a:extLst>
            </p:cNvPr>
            <p:cNvCxnSpPr>
              <a:cxnSpLocks/>
              <a:stCxn id="8" idx="6"/>
              <a:endCxn id="5" idx="6"/>
            </p:cNvCxnSpPr>
            <p:nvPr/>
          </p:nvCxnSpPr>
          <p:spPr>
            <a:xfrm flipH="1" flipV="1">
              <a:off x="7293685" y="3211158"/>
              <a:ext cx="39051" cy="1415666"/>
            </a:xfrm>
            <a:prstGeom prst="curvedConnector3">
              <a:avLst>
                <a:gd name="adj1" fmla="val -5853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11A9BFEE-915A-B10B-9919-1772E12AD073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rot="10800000">
              <a:off x="7332737" y="4626824"/>
              <a:ext cx="1554655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34F15C14-8FB2-595C-9C5D-1D71AFB5EE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407384" y="3790870"/>
              <a:ext cx="1146725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A75503D5-7419-320E-BB8D-A6FE9B9AD82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806999" y="3778169"/>
              <a:ext cx="1146725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F76900B-C392-070B-B5C9-E812F90659EC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rot="5400000">
              <a:off x="7497317" y="3100702"/>
              <a:ext cx="1225495" cy="163657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BD8C4956-EB07-6022-B79C-65406FFE1484}"/>
                </a:ext>
              </a:extLst>
            </p:cNvPr>
            <p:cNvCxnSpPr>
              <a:cxnSpLocks/>
              <a:stCxn id="7" idx="1"/>
              <a:endCxn id="5" idx="4"/>
            </p:cNvCxnSpPr>
            <p:nvPr/>
          </p:nvCxnSpPr>
          <p:spPr>
            <a:xfrm rot="16200000" flipV="1">
              <a:off x="7448039" y="3051425"/>
              <a:ext cx="1186110" cy="1774516"/>
            </a:xfrm>
            <a:prstGeom prst="curvedConnector3">
              <a:avLst>
                <a:gd name="adj1" fmla="val 60561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6F6D649F-55F5-924B-20B8-14BC527442D2}"/>
                </a:ext>
              </a:extLst>
            </p:cNvPr>
            <p:cNvCxnSpPr>
              <a:cxnSpLocks/>
              <a:stCxn id="5" idx="7"/>
              <a:endCxn id="5" idx="2"/>
            </p:cNvCxnSpPr>
            <p:nvPr/>
          </p:nvCxnSpPr>
          <p:spPr>
            <a:xfrm rot="16200000" flipH="1" flipV="1">
              <a:off x="7085812" y="3044246"/>
              <a:ext cx="95086" cy="238738"/>
            </a:xfrm>
            <a:prstGeom prst="curvedConnector4">
              <a:avLst>
                <a:gd name="adj1" fmla="val -281834"/>
                <a:gd name="adj2" fmla="val 195754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4D63DA1E-BB9B-2555-6182-A6CE0C645ECC}"/>
                </a:ext>
              </a:extLst>
            </p:cNvPr>
            <p:cNvCxnSpPr>
              <a:cxnSpLocks/>
              <a:stCxn id="8" idx="4"/>
              <a:endCxn id="8" idx="2"/>
            </p:cNvCxnSpPr>
            <p:nvPr/>
          </p:nvCxnSpPr>
          <p:spPr>
            <a:xfrm rot="5400000" flipH="1">
              <a:off x="7055727" y="4624134"/>
              <a:ext cx="134470" cy="139850"/>
            </a:xfrm>
            <a:prstGeom prst="curvedConnector4">
              <a:avLst>
                <a:gd name="adj1" fmla="val -170001"/>
                <a:gd name="adj2" fmla="val 263461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D3138182-224A-795F-6310-239A2C9BD7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199395" y="3778169"/>
              <a:ext cx="1146725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23E7CB6E-352F-1FAA-12DB-737771938CE5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0800000" flipH="1" flipV="1">
              <a:off x="7013985" y="3211158"/>
              <a:ext cx="39051" cy="1415666"/>
            </a:xfrm>
            <a:prstGeom prst="curvedConnector3">
              <a:avLst>
                <a:gd name="adj1" fmla="val -1034455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C5160A5-7F4B-747C-BC6B-B6EC200D8121}"/>
                </a:ext>
              </a:extLst>
            </p:cNvPr>
            <p:cNvCxnSpPr>
              <a:cxnSpLocks/>
              <a:stCxn id="8" idx="6"/>
              <a:endCxn id="5" idx="6"/>
            </p:cNvCxnSpPr>
            <p:nvPr/>
          </p:nvCxnSpPr>
          <p:spPr>
            <a:xfrm flipH="1" flipV="1">
              <a:off x="7293685" y="3211158"/>
              <a:ext cx="39051" cy="1415666"/>
            </a:xfrm>
            <a:prstGeom prst="curvedConnector3">
              <a:avLst>
                <a:gd name="adj1" fmla="val -9703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C9BAC3B5-73BE-014C-DED6-CA64AA1A274A}"/>
                </a:ext>
              </a:extLst>
            </p:cNvPr>
            <p:cNvCxnSpPr>
              <a:cxnSpLocks/>
              <a:stCxn id="6" idx="0"/>
              <a:endCxn id="5" idx="7"/>
            </p:cNvCxnSpPr>
            <p:nvPr/>
          </p:nvCxnSpPr>
          <p:spPr>
            <a:xfrm rot="16200000" flipH="1" flipV="1">
              <a:off x="8120290" y="2209120"/>
              <a:ext cx="39385" cy="1774517"/>
            </a:xfrm>
            <a:prstGeom prst="curvedConnector3">
              <a:avLst>
                <a:gd name="adj1" fmla="val -580424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03A5795-9721-2B51-7E82-39C54F4CFB64}"/>
                </a:ext>
              </a:extLst>
            </p:cNvPr>
            <p:cNvCxnSpPr>
              <a:cxnSpLocks/>
              <a:stCxn id="7" idx="3"/>
              <a:endCxn id="8" idx="5"/>
            </p:cNvCxnSpPr>
            <p:nvPr/>
          </p:nvCxnSpPr>
          <p:spPr>
            <a:xfrm rot="5400000">
              <a:off x="8110064" y="3903621"/>
              <a:ext cx="12700" cy="1636577"/>
            </a:xfrm>
            <a:prstGeom prst="curvedConnector3">
              <a:avLst>
                <a:gd name="adj1" fmla="val 2110118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0CECD01-631D-CD7D-C1CD-D59E34A9092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591791" y="3778168"/>
              <a:ext cx="1146725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176F6D07-B62A-BF24-E8FE-19DDD8AB1734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rot="5400000">
              <a:off x="7467565" y="3031566"/>
              <a:ext cx="1186110" cy="17354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5D30BEFF-386D-054B-C6C8-F16D213C4731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rot="16200000" flipV="1">
              <a:off x="7477791" y="3081177"/>
              <a:ext cx="1225495" cy="1675628"/>
            </a:xfrm>
            <a:prstGeom prst="curvedConnector3">
              <a:avLst>
                <a:gd name="adj1" fmla="val 39779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1FB54CE8-3BA0-9CC2-85CF-F7CF940F6E7E}"/>
                </a:ext>
              </a:extLst>
            </p:cNvPr>
            <p:cNvCxnSpPr>
              <a:cxnSpLocks/>
              <a:stCxn id="5" idx="0"/>
              <a:endCxn id="5" idx="1"/>
            </p:cNvCxnSpPr>
            <p:nvPr/>
          </p:nvCxnSpPr>
          <p:spPr>
            <a:xfrm rot="16200000" flipH="1" flipV="1">
              <a:off x="7084699" y="3046934"/>
              <a:ext cx="39385" cy="98889"/>
            </a:xfrm>
            <a:prstGeom prst="curvedConnector3">
              <a:avLst>
                <a:gd name="adj1" fmla="val -580424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9F5D26B5-CE68-F3AB-7268-4F1B9CCF63D2}"/>
                </a:ext>
              </a:extLst>
            </p:cNvPr>
            <p:cNvCxnSpPr>
              <a:cxnSpLocks/>
              <a:stCxn id="8" idx="3"/>
              <a:endCxn id="8" idx="2"/>
            </p:cNvCxnSpPr>
            <p:nvPr/>
          </p:nvCxnSpPr>
          <p:spPr>
            <a:xfrm rot="5400000" flipH="1">
              <a:off x="7025975" y="4653887"/>
              <a:ext cx="95085" cy="40961"/>
            </a:xfrm>
            <a:prstGeom prst="curvedConnector4">
              <a:avLst>
                <a:gd name="adj1" fmla="val -281837"/>
                <a:gd name="adj2" fmla="val 658092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058DB0-92D5-725F-EE8D-C13706CF5C31}"/>
                </a:ext>
              </a:extLst>
            </p:cNvPr>
            <p:cNvSpPr txBox="1"/>
            <p:nvPr/>
          </p:nvSpPr>
          <p:spPr>
            <a:xfrm>
              <a:off x="9782826" y="2880986"/>
              <a:ext cx="17706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G</a:t>
              </a:r>
              <a:r>
                <a:rPr lang="en-US" baseline="30000" dirty="0"/>
                <a:t>1    </a:t>
              </a:r>
              <a:r>
                <a:rPr lang="en-US" dirty="0"/>
                <a:t>G</a:t>
              </a:r>
              <a:r>
                <a:rPr lang="en-US" baseline="30000" dirty="0"/>
                <a:t>2     </a:t>
              </a:r>
              <a:r>
                <a:rPr lang="en-US" dirty="0"/>
                <a:t>G</a:t>
              </a:r>
              <a:r>
                <a:rPr lang="en-US" baseline="30000" dirty="0"/>
                <a:t>3    </a:t>
              </a:r>
              <a:r>
                <a:rPr lang="en-US" dirty="0"/>
                <a:t>G</a:t>
              </a:r>
              <a:r>
                <a:rPr lang="en-US" baseline="30000" dirty="0"/>
                <a:t>4</a:t>
              </a:r>
            </a:p>
            <a:p>
              <a:endParaRPr lang="en-US" baseline="30000" dirty="0"/>
            </a:p>
          </p:txBody>
        </p:sp>
      </p:grp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E0805FD1-8C35-2CB0-9C10-A6B85C8DC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25" y="2541127"/>
            <a:ext cx="4708707" cy="27437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8B6A317-8666-EBBA-F35F-4A3CB354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17" y="5407491"/>
            <a:ext cx="5168900" cy="127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A2B5311-22FA-55FF-0AD9-F6F283F88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" y="5736815"/>
            <a:ext cx="2209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3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1C04-233D-97BA-6313-D42934A8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6.9 Equivalence relations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6DA9-AB59-8FD5-FE7F-38209494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R is an equivalence relation if R is reflexive, symmetric, and transitive. If a relation R is an equivalence relation, the notation </a:t>
            </a:r>
            <a:r>
              <a:rPr lang="en-US" dirty="0" err="1"/>
              <a:t>a~b</a:t>
            </a:r>
            <a:r>
              <a:rPr lang="en-US" dirty="0"/>
              <a:t> is used to express </a:t>
            </a:r>
            <a:r>
              <a:rPr lang="en-US" dirty="0" err="1"/>
              <a:t>aRb</a:t>
            </a:r>
            <a:r>
              <a:rPr lang="en-US" dirty="0"/>
              <a:t>. </a:t>
            </a:r>
            <a:r>
              <a:rPr lang="en-US" dirty="0" err="1"/>
              <a:t>a~b</a:t>
            </a:r>
            <a:r>
              <a:rPr lang="en-US" dirty="0"/>
              <a:t> is read "a is equivalent to b".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ACE11-88BC-6077-5866-423B1E52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38" y="3869760"/>
            <a:ext cx="2616200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A9CEF-EC82-5C1E-A2B6-274D05C3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94" y="3712228"/>
            <a:ext cx="2258164" cy="1129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2D7BB-19A7-5773-67DE-90830AD36333}"/>
              </a:ext>
            </a:extLst>
          </p:cNvPr>
          <p:cNvSpPr txBox="1"/>
          <p:nvPr/>
        </p:nvSpPr>
        <p:spPr>
          <a:xfrm>
            <a:off x="3205537" y="330827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a,c,d</a:t>
            </a:r>
            <a:r>
              <a:rPr lang="en-US" dirty="0"/>
              <a:t>) ~ (</a:t>
            </a:r>
            <a:r>
              <a:rPr lang="en-US" dirty="0" err="1"/>
              <a:t>a,d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707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4FDE-8471-4B7A-9820-BA5DF340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CCED-9C31-4990-B3DF-1F491C75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binary relation that is</a:t>
            </a:r>
          </a:p>
          <a:p>
            <a:pPr lvl="1"/>
            <a:r>
              <a:rPr lang="en-US" dirty="0"/>
              <a:t>Reflexive</a:t>
            </a:r>
          </a:p>
          <a:p>
            <a:pPr lvl="1"/>
            <a:r>
              <a:rPr lang="en-US" dirty="0"/>
              <a:t>Symmetric</a:t>
            </a:r>
          </a:p>
          <a:p>
            <a:pPr lvl="1"/>
            <a:r>
              <a:rPr lang="en-US" dirty="0"/>
              <a:t>Transitive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same</a:t>
            </a:r>
            <a:r>
              <a:rPr lang="en-US" dirty="0"/>
              <a:t> ______ as </a:t>
            </a:r>
          </a:p>
          <a:p>
            <a:pPr lvl="1"/>
            <a:r>
              <a:rPr lang="en-US" dirty="0"/>
              <a:t>The same parent as</a:t>
            </a:r>
          </a:p>
          <a:p>
            <a:pPr lvl="1"/>
            <a:r>
              <a:rPr lang="en-US" dirty="0"/>
              <a:t>The same name as</a:t>
            </a:r>
          </a:p>
          <a:p>
            <a:pPr lvl="1"/>
            <a:r>
              <a:rPr lang="en-US" dirty="0"/>
              <a:t>The same birthday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variables – the same first 31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DA7DA-F0A6-4A31-A06E-7C2331052905}"/>
              </a:ext>
            </a:extLst>
          </p:cNvPr>
          <p:cNvSpPr txBox="1"/>
          <p:nvPr/>
        </p:nvSpPr>
        <p:spPr>
          <a:xfrm>
            <a:off x="6545179" y="2820201"/>
            <a:ext cx="5250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equivalent variable names in C: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number_of_named_tropical_storms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number_of_named_tropical_storms_atlantic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number_of_named_tropical_storms_pacific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number_of_named_tropical_storms_2020</a:t>
            </a:r>
          </a:p>
          <a:p>
            <a:r>
              <a:rPr lang="en-US" dirty="0">
                <a:latin typeface="Consolas" panose="020B0609020204030204" pitchFamily="49" charset="0"/>
              </a:rPr>
              <a:t>number_of_named_tropical_storms_2021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2EE33-F53C-5384-F517-0E2BE8668CC9}"/>
                  </a:ext>
                </a:extLst>
              </p:cNvPr>
              <p:cNvSpPr txBox="1"/>
              <p:nvPr/>
            </p:nvSpPr>
            <p:spPr>
              <a:xfrm>
                <a:off x="6545179" y="2158518"/>
                <a:ext cx="3907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means "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"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2EE33-F53C-5384-F517-0E2BE866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79" y="2158518"/>
                <a:ext cx="3907416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58C3877-8FE7-09F5-9788-72BDD714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66" y="154068"/>
            <a:ext cx="4656033" cy="19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3A2D-95B2-49A9-8054-BC05847C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0F1A-39AF-4D08-BFC7-B205BFC2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Key Point: Whenever you have a relation where something has </a:t>
            </a:r>
            <a:r>
              <a:rPr lang="en-US" b="1" dirty="0"/>
              <a:t>the same </a:t>
            </a:r>
            <a:r>
              <a:rPr lang="en-US" dirty="0"/>
              <a:t>______ as something else, you have an equivalence relation: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• x has the same age as y</a:t>
            </a:r>
          </a:p>
          <a:p>
            <a:pPr marL="0" indent="0">
              <a:buNone/>
            </a:pPr>
            <a:r>
              <a:rPr lang="en-US" dirty="0"/>
              <a:t>	• the same birthday as</a:t>
            </a:r>
          </a:p>
          <a:p>
            <a:pPr marL="0" indent="0">
              <a:buNone/>
            </a:pPr>
            <a:r>
              <a:rPr lang="en-US" dirty="0"/>
              <a:t>	• the same name as</a:t>
            </a:r>
          </a:p>
          <a:p>
            <a:pPr marL="0" indent="0">
              <a:buNone/>
            </a:pPr>
            <a:r>
              <a:rPr lang="en-US" dirty="0"/>
              <a:t>	• the same parent as</a:t>
            </a:r>
          </a:p>
          <a:p>
            <a:pPr marL="0" indent="0">
              <a:buNone/>
            </a:pPr>
            <a:r>
              <a:rPr lang="en-US" dirty="0"/>
              <a:t>	• the same major as</a:t>
            </a:r>
          </a:p>
          <a:p>
            <a:pPr marL="0" indent="0">
              <a:buNone/>
            </a:pPr>
            <a:r>
              <a:rPr lang="en-US" dirty="0"/>
              <a:t>	• the same first three bits as</a:t>
            </a:r>
          </a:p>
          <a:p>
            <a:pPr marL="0" indent="0">
              <a:buNone/>
            </a:pPr>
            <a:r>
              <a:rPr lang="en-US" dirty="0"/>
              <a:t>	• the same first 31 characters as</a:t>
            </a:r>
          </a:p>
          <a:p>
            <a:pPr marL="0" indent="0">
              <a:buNone/>
            </a:pPr>
            <a:r>
              <a:rPr lang="en-US" dirty="0"/>
              <a:t>	• the same ... 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23D-2286-4BE0-92D3-5BCD802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1973D-8475-EF1B-8B26-AD5D0A4579EE}"/>
                  </a:ext>
                </a:extLst>
              </p:cNvPr>
              <p:cNvSpPr txBox="1"/>
              <p:nvPr/>
            </p:nvSpPr>
            <p:spPr>
              <a:xfrm>
                <a:off x="317692" y="1720323"/>
                <a:ext cx="36644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1973D-8475-EF1B-8B26-AD5D0A45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2" y="1720323"/>
                <a:ext cx="3664465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763F9-880F-75E1-DD9F-7E706BBE601F}"/>
                  </a:ext>
                </a:extLst>
              </p:cNvPr>
              <p:cNvSpPr txBox="1"/>
              <p:nvPr/>
            </p:nvSpPr>
            <p:spPr>
              <a:xfrm>
                <a:off x="334296" y="1402009"/>
                <a:ext cx="11326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domain of an equivalence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dirty="0"/>
                  <a:t> is the 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763F9-880F-75E1-DD9F-7E706BBE6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1402009"/>
                <a:ext cx="11326627" cy="369332"/>
              </a:xfrm>
              <a:prstGeom prst="rect">
                <a:avLst/>
              </a:prstGeom>
              <a:blipFill>
                <a:blip r:embed="rId3"/>
                <a:stretch>
                  <a:fillRect l="-44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8D1BDB-E595-EB9B-49AD-721CBF6B7D3D}"/>
                  </a:ext>
                </a:extLst>
              </p:cNvPr>
              <p:cNvSpPr txBox="1"/>
              <p:nvPr/>
            </p:nvSpPr>
            <p:spPr>
              <a:xfrm>
                <a:off x="334296" y="2188909"/>
                <a:ext cx="2825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8D1BDB-E595-EB9B-49AD-721CBF6B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2188909"/>
                <a:ext cx="28256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841A0-2414-566E-9818-69845E10FBA8}"/>
                  </a:ext>
                </a:extLst>
              </p:cNvPr>
              <p:cNvSpPr txBox="1"/>
              <p:nvPr/>
            </p:nvSpPr>
            <p:spPr>
              <a:xfrm>
                <a:off x="334296" y="2857066"/>
                <a:ext cx="107171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there is an </a:t>
                </a:r>
                <a:r>
                  <a:rPr lang="en-US" i="1" dirty="0"/>
                  <a:t>equivalence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 set of </a:t>
                </a:r>
                <a:r>
                  <a:rPr lang="en-US" b="1" dirty="0"/>
                  <a:t>all</a:t>
                </a:r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related to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equivalence class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841A0-2414-566E-9818-69845E10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2857066"/>
                <a:ext cx="10717130" cy="646331"/>
              </a:xfrm>
              <a:prstGeom prst="rect">
                <a:avLst/>
              </a:prstGeom>
              <a:blipFill>
                <a:blip r:embed="rId5"/>
                <a:stretch>
                  <a:fillRect l="-512" t="-5660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F76C9-2BFE-E034-BA08-33056776B23A}"/>
                  </a:ext>
                </a:extLst>
              </p:cNvPr>
              <p:cNvSpPr txBox="1"/>
              <p:nvPr/>
            </p:nvSpPr>
            <p:spPr>
              <a:xfrm>
                <a:off x="386312" y="3679348"/>
                <a:ext cx="11189389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has the same last name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Reflexive: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All people have the same last name as themself.</a:t>
                </a:r>
              </a:p>
              <a:p>
                <a:pPr marL="1376363" indent="-1376363">
                  <a:buNone/>
                </a:pPr>
                <a:r>
                  <a:rPr lang="en-US" dirty="0"/>
                  <a:t>  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you have the same last name as Bob, then Bob has the same last name as you.</a:t>
                </a:r>
              </a:p>
              <a:p>
                <a:pPr marL="1376363" indent="-1376363">
                  <a:buNone/>
                </a:pPr>
                <a:r>
                  <a:rPr lang="en-US" dirty="0"/>
                  <a:t>  Transitive: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𝑦𝑅𝑧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𝑥𝑅𝑧</m:t>
                    </m:r>
                  </m:oMath>
                </a14:m>
                <a:r>
                  <a:rPr lang="en-US" dirty="0"/>
                  <a:t>.  If person 1 has the same last name as person 2 and person 2 has the same last name as person 3, then person 1 has the same last name as person 3.</a:t>
                </a:r>
              </a:p>
              <a:p>
                <a:pPr marL="1255713" indent="-1255713">
                  <a:buNone/>
                </a:pPr>
                <a:endParaRPr lang="en-US" dirty="0"/>
              </a:p>
              <a:p>
                <a:r>
                  <a:rPr lang="en-US" dirty="0"/>
                  <a:t>[Smith] = The set of all people with the last name of "Smith".</a:t>
                </a:r>
              </a:p>
              <a:p>
                <a:r>
                  <a:rPr lang="en-US" dirty="0"/>
                  <a:t>[</a:t>
                </a:r>
                <a:r>
                  <a:rPr lang="en-US" b="0" i="1" dirty="0">
                    <a:latin typeface="+mj-lt"/>
                  </a:rPr>
                  <a:t>x</a:t>
                </a:r>
                <a:r>
                  <a:rPr lang="en-US" dirty="0"/>
                  <a:t>] = The set of all people with the last name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F76C9-2BFE-E034-BA08-33056776B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2" y="3679348"/>
                <a:ext cx="11189389" cy="2862322"/>
              </a:xfrm>
              <a:prstGeom prst="rect">
                <a:avLst/>
              </a:prstGeom>
              <a:blipFill>
                <a:blip r:embed="rId6"/>
                <a:stretch>
                  <a:fillRect l="-381" t="-1062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295" y="541751"/>
                <a:ext cx="9974228" cy="60130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 of all students in the class.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the equivalence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represented by all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at the same table.</a:t>
                </a:r>
              </a:p>
              <a:p>
                <a:pPr marL="0" indent="0">
                  <a:buNone/>
                </a:pPr>
                <a:r>
                  <a:rPr lang="en-US" dirty="0"/>
                  <a:t>List out the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students in the class.  </a:t>
                </a:r>
              </a:p>
              <a:p>
                <a:pPr marL="0" indent="0">
                  <a:buNone/>
                </a:pPr>
                <a:r>
                  <a:rPr lang="en-US" i="0" dirty="0">
                    <a:latin typeface="+mj-lt"/>
                  </a:rPr>
                  <a:t>{(bob, </a:t>
                </a:r>
                <a:r>
                  <a:rPr lang="en-US" i="0" dirty="0" err="1">
                    <a:latin typeface="+mj-lt"/>
                  </a:rPr>
                  <a:t>sam</a:t>
                </a:r>
                <a:r>
                  <a:rPr lang="en-US" i="0" dirty="0">
                    <a:latin typeface="+mj-lt"/>
                  </a:rPr>
                  <a:t>), (sam, bob), (bob, sue), (sue, bob), (sue, sam), (sam, sue), (bob, bob), (sam, sam), (sue, sue), (bill, jeff), (jeff, bill), (jeff, jeff), (bill, bill), ...}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[bob]?</a:t>
                </a:r>
              </a:p>
              <a:p>
                <a:pPr marL="0" indent="0">
                  <a:buNone/>
                </a:pPr>
                <a:r>
                  <a:rPr lang="en-US" dirty="0"/>
                  <a:t>[bob] = {bob, </a:t>
                </a:r>
                <a:r>
                  <a:rPr lang="en-US" dirty="0" err="1"/>
                  <a:t>sam</a:t>
                </a:r>
                <a:r>
                  <a:rPr lang="en-US" dirty="0"/>
                  <a:t>, sue}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95" y="541751"/>
                <a:ext cx="9974228" cy="6013053"/>
              </a:xfrm>
              <a:blipFill>
                <a:blip r:embed="rId2"/>
                <a:stretch>
                  <a:fillRect l="-1272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/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consists of all students at the same table as </a:t>
                </a:r>
                <a:r>
                  <a:rPr lang="en-US" b="1" dirty="0"/>
                  <a:t>bob</a:t>
                </a:r>
                <a:r>
                  <a:rPr lang="en-US" dirty="0"/>
                  <a:t>. This is the set of all students equivalent to </a:t>
                </a:r>
                <a:r>
                  <a:rPr lang="en-US" b="1" dirty="0"/>
                  <a:t>bob</a:t>
                </a:r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. This subset is an </a:t>
                </a:r>
                <a:r>
                  <a:rPr lang="en-US" b="1" dirty="0"/>
                  <a:t>equivalence class</a:t>
                </a:r>
                <a:r>
                  <a:rPr lang="en-US" dirty="0"/>
                  <a:t> of the relation.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blipFill>
                <a:blip r:embed="rId3"/>
                <a:stretch>
                  <a:fillRect l="-501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5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235</TotalTime>
  <Words>4238</Words>
  <Application>Microsoft Office PowerPoint</Application>
  <PresentationFormat>Widescreen</PresentationFormat>
  <Paragraphs>487</Paragraphs>
  <Slides>38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CSE 280 Discrete Mathematics</vt:lpstr>
      <vt:lpstr>Dot Product or Multiplication or Ands Use of transitive property</vt:lpstr>
      <vt:lpstr>PowerPoint Presentation</vt:lpstr>
      <vt:lpstr>6.9 Equivalence relations </vt:lpstr>
      <vt:lpstr>Equivalence Relation</vt:lpstr>
      <vt:lpstr>PowerPoint Presentation</vt:lpstr>
      <vt:lpstr>Equivalence Classes</vt:lpstr>
      <vt:lpstr>PowerPoint Presentation</vt:lpstr>
      <vt:lpstr>Example</vt:lpstr>
      <vt:lpstr>Example</vt:lpstr>
      <vt:lpstr>Example</vt:lpstr>
      <vt:lpstr>PowerPoint Presentation</vt:lpstr>
      <vt:lpstr>6.9.1: Recognizing equivalence relations.  </vt:lpstr>
      <vt:lpstr>6.9.1: Recognizing equivalence relations.  </vt:lpstr>
      <vt:lpstr>6.9.2: Equivalence classes for remainders of integer division. </vt:lpstr>
      <vt:lpstr>6.9.2: Equivalence classes for remainders of integer division. </vt:lpstr>
      <vt:lpstr>PowerPoint Presentation</vt:lpstr>
      <vt:lpstr>N-ary relations </vt:lpstr>
      <vt:lpstr>relational databases</vt:lpstr>
      <vt:lpstr>PowerPoint Presentation</vt:lpstr>
      <vt:lpstr>Relational Databases</vt:lpstr>
      <vt:lpstr>Relational Databases</vt:lpstr>
      <vt:lpstr>6.10.1 </vt:lpstr>
      <vt:lpstr>6.10.1: n-ary relations: Numerical examples. </vt:lpstr>
      <vt:lpstr>6.10.1: n-ary relations: Numerical examples. </vt:lpstr>
      <vt:lpstr>6.10.2: n-ary relations, cont. </vt:lpstr>
      <vt:lpstr>6.10.2: n-ary relations, cont. </vt:lpstr>
      <vt:lpstr>6.10.4: Select and Project operations on a relational database: University courses.  </vt:lpstr>
      <vt:lpstr>6.10.4: Select and Project operations on a relational database: University courses.  </vt:lpstr>
      <vt:lpstr>Extras</vt:lpstr>
      <vt:lpstr>Congruences</vt:lpstr>
      <vt:lpstr>Congruences</vt:lpstr>
      <vt:lpstr>Congruences</vt:lpstr>
      <vt:lpstr>Equivalence Classes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2</cp:revision>
  <dcterms:created xsi:type="dcterms:W3CDTF">2023-10-06T17:43:30Z</dcterms:created>
  <dcterms:modified xsi:type="dcterms:W3CDTF">2023-10-13T16:06:20Z</dcterms:modified>
</cp:coreProperties>
</file>