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9" r:id="rId3"/>
    <p:sldId id="470" r:id="rId4"/>
    <p:sldId id="477" r:id="rId5"/>
    <p:sldId id="469" r:id="rId6"/>
    <p:sldId id="479" r:id="rId7"/>
    <p:sldId id="485" r:id="rId8"/>
    <p:sldId id="486" r:id="rId9"/>
    <p:sldId id="487" r:id="rId10"/>
    <p:sldId id="478" r:id="rId11"/>
    <p:sldId id="473" r:id="rId12"/>
    <p:sldId id="413" r:id="rId13"/>
    <p:sldId id="471" r:id="rId14"/>
    <p:sldId id="414" r:id="rId15"/>
    <p:sldId id="416" r:id="rId16"/>
    <p:sldId id="415" r:id="rId17"/>
    <p:sldId id="466" r:id="rId18"/>
    <p:sldId id="474" r:id="rId19"/>
    <p:sldId id="475" r:id="rId20"/>
    <p:sldId id="476" r:id="rId21"/>
    <p:sldId id="429" r:id="rId22"/>
    <p:sldId id="430" r:id="rId23"/>
    <p:sldId id="431" r:id="rId24"/>
    <p:sldId id="432" r:id="rId25"/>
    <p:sldId id="472" r:id="rId26"/>
    <p:sldId id="481" r:id="rId27"/>
    <p:sldId id="482" r:id="rId28"/>
    <p:sldId id="483" r:id="rId29"/>
    <p:sldId id="4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BE592-097A-7348-95B0-AE63EB8EF28E}" v="24" dt="2024-03-11T18:32:48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9"/>
    <p:restoredTop sz="94648"/>
  </p:normalViewPr>
  <p:slideViewPr>
    <p:cSldViewPr snapToGrid="0">
      <p:cViewPr varScale="1">
        <p:scale>
          <a:sx n="122" d="100"/>
          <a:sy n="122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04247462-C077-944D-8FA5-93B902774E8D}"/>
    <pc:docChg chg="undo custSel addSld modSld sldOrd">
      <pc:chgData name="Clements, William" userId="cbdb0636-a496-422a-8d40-98c53d494d26" providerId="ADAL" clId="{04247462-C077-944D-8FA5-93B902774E8D}" dt="2023-11-15T17:18:14.582" v="267" actId="13822"/>
      <pc:docMkLst>
        <pc:docMk/>
      </pc:docMkLst>
      <pc:sldChg chg="modSp">
        <pc:chgData name="Clements, William" userId="cbdb0636-a496-422a-8d40-98c53d494d26" providerId="ADAL" clId="{04247462-C077-944D-8FA5-93B902774E8D}" dt="2023-11-13T15:40:07.486" v="18"/>
        <pc:sldMkLst>
          <pc:docMk/>
          <pc:sldMk cId="3795862110" sldId="256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795862110" sldId="256"/>
            <ac:spMk id="2" creationId="{DD8DA161-A3D6-2CD3-F1E9-E833B33A0355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795862110" sldId="256"/>
            <ac:spMk id="3" creationId="{59C9903C-AB79-9849-D4CA-FFA9D2880E20}"/>
          </ac:spMkLst>
        </pc:spChg>
      </pc:sldChg>
      <pc:sldChg chg="modSp">
        <pc:chgData name="Clements, William" userId="cbdb0636-a496-422a-8d40-98c53d494d26" providerId="ADAL" clId="{04247462-C077-944D-8FA5-93B902774E8D}" dt="2023-11-15T15:43:37.727" v="262" actId="20577"/>
        <pc:sldMkLst>
          <pc:docMk/>
          <pc:sldMk cId="1285645999" sldId="413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Clements, William" userId="cbdb0636-a496-422a-8d40-98c53d494d26" providerId="ADAL" clId="{04247462-C077-944D-8FA5-93B902774E8D}" dt="2023-11-15T15:42:57.248" v="253" actId="57"/>
          <ac:spMkLst>
            <pc:docMk/>
            <pc:sldMk cId="1285645999" sldId="413"/>
            <ac:spMk id="8" creationId="{7103F607-F8C1-644C-A9FF-8E8D5CCFC9B7}"/>
          </ac:spMkLst>
        </pc:spChg>
        <pc:spChg chg="mod">
          <ac:chgData name="Clements, William" userId="cbdb0636-a496-422a-8d40-98c53d494d26" providerId="ADAL" clId="{04247462-C077-944D-8FA5-93B902774E8D}" dt="2023-11-15T15:41:33.107" v="227" actId="20577"/>
          <ac:spMkLst>
            <pc:docMk/>
            <pc:sldMk cId="1285645999" sldId="413"/>
            <ac:spMk id="9" creationId="{DAFEFDF4-D1FD-7E0F-CE34-64B774B7B737}"/>
          </ac:spMkLst>
        </pc:spChg>
        <pc:spChg chg="mod">
          <ac:chgData name="Clements, William" userId="cbdb0636-a496-422a-8d40-98c53d494d26" providerId="ADAL" clId="{04247462-C077-944D-8FA5-93B902774E8D}" dt="2023-11-15T15:43:14.881" v="258" actId="20577"/>
          <ac:spMkLst>
            <pc:docMk/>
            <pc:sldMk cId="1285645999" sldId="413"/>
            <ac:spMk id="11" creationId="{0ECBCE20-17E2-5374-8351-86D37BFE84E8}"/>
          </ac:spMkLst>
        </pc:spChg>
        <pc:spChg chg="mod">
          <ac:chgData name="Clements, William" userId="cbdb0636-a496-422a-8d40-98c53d494d26" providerId="ADAL" clId="{04247462-C077-944D-8FA5-93B902774E8D}" dt="2023-11-15T15:43:37.727" v="262" actId="20577"/>
          <ac:spMkLst>
            <pc:docMk/>
            <pc:sldMk cId="1285645999" sldId="413"/>
            <ac:spMk id="12" creationId="{214E8B4D-84E4-8A7D-C34A-DE5BFC19339E}"/>
          </ac:spMkLst>
        </pc:spChg>
      </pc:sldChg>
      <pc:sldChg chg="modSp mod">
        <pc:chgData name="Clements, William" userId="cbdb0636-a496-422a-8d40-98c53d494d26" providerId="ADAL" clId="{04247462-C077-944D-8FA5-93B902774E8D}" dt="2023-11-15T17:17:50.749" v="265" actId="13822"/>
        <pc:sldMkLst>
          <pc:docMk/>
          <pc:sldMk cId="3495812524" sldId="414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495812524" sldId="414"/>
            <ac:spMk id="2" creationId="{4A693F06-26E5-412F-B8C5-3B15B785035F}"/>
          </ac:spMkLst>
        </pc:spChg>
        <pc:spChg chg="mod">
          <ac:chgData name="Clements, William" userId="cbdb0636-a496-422a-8d40-98c53d494d26" providerId="ADAL" clId="{04247462-C077-944D-8FA5-93B902774E8D}" dt="2023-11-15T17:17:50.749" v="265" actId="13822"/>
          <ac:spMkLst>
            <pc:docMk/>
            <pc:sldMk cId="3495812524" sldId="414"/>
            <ac:spMk id="5" creationId="{15803FB3-2E95-4EB1-9C7B-999859BD73C9}"/>
          </ac:spMkLst>
        </pc:spChg>
      </pc:sldChg>
      <pc:sldChg chg="modSp mod">
        <pc:chgData name="Clements, William" userId="cbdb0636-a496-422a-8d40-98c53d494d26" providerId="ADAL" clId="{04247462-C077-944D-8FA5-93B902774E8D}" dt="2023-11-15T17:18:14.582" v="267" actId="13822"/>
        <pc:sldMkLst>
          <pc:docMk/>
          <pc:sldMk cId="1378718900" sldId="416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1378718900" sldId="416"/>
            <ac:spMk id="3" creationId="{33A72604-F7EB-4039-82FA-77DEA3F796D9}"/>
          </ac:spMkLst>
        </pc:spChg>
        <pc:spChg chg="mod">
          <ac:chgData name="Clements, William" userId="cbdb0636-a496-422a-8d40-98c53d494d26" providerId="ADAL" clId="{04247462-C077-944D-8FA5-93B902774E8D}" dt="2023-11-15T17:18:14.582" v="267" actId="13822"/>
          <ac:spMkLst>
            <pc:docMk/>
            <pc:sldMk cId="1378718900" sldId="416"/>
            <ac:spMk id="4" creationId="{DE4CD59F-6ABC-432A-8904-8FB939C47095}"/>
          </ac:spMkLst>
        </pc:spChg>
        <pc:spChg chg="mod">
          <ac:chgData name="Clements, William" userId="cbdb0636-a496-422a-8d40-98c53d494d26" providerId="ADAL" clId="{04247462-C077-944D-8FA5-93B902774E8D}" dt="2023-11-15T17:18:14.582" v="267" actId="13822"/>
          <ac:spMkLst>
            <pc:docMk/>
            <pc:sldMk cId="1378718900" sldId="416"/>
            <ac:spMk id="5" creationId="{F8B41E03-0B3D-4556-B1E7-1C8B8784BA5B}"/>
          </ac:spMkLst>
        </pc:spChg>
        <pc:spChg chg="mod">
          <ac:chgData name="Clements, William" userId="cbdb0636-a496-422a-8d40-98c53d494d26" providerId="ADAL" clId="{04247462-C077-944D-8FA5-93B902774E8D}" dt="2023-11-15T17:18:14.582" v="267" actId="13822"/>
          <ac:spMkLst>
            <pc:docMk/>
            <pc:sldMk cId="1378718900" sldId="416"/>
            <ac:spMk id="6" creationId="{ED801C3E-2D18-4EAB-B712-F58DEA2B88DB}"/>
          </ac:spMkLst>
        </pc:spChg>
        <pc:spChg chg="mod">
          <ac:chgData name="Clements, William" userId="cbdb0636-a496-422a-8d40-98c53d494d26" providerId="ADAL" clId="{04247462-C077-944D-8FA5-93B902774E8D}" dt="2023-11-15T17:18:14.582" v="267" actId="13822"/>
          <ac:spMkLst>
            <pc:docMk/>
            <pc:sldMk cId="1378718900" sldId="416"/>
            <ac:spMk id="7" creationId="{459DF4DE-97DE-42DA-8F54-25C54ED8D2EB}"/>
          </ac:spMkLst>
        </pc:spChg>
        <pc:spChg chg="mod">
          <ac:chgData name="Clements, William" userId="cbdb0636-a496-422a-8d40-98c53d494d26" providerId="ADAL" clId="{04247462-C077-944D-8FA5-93B902774E8D}" dt="2023-11-15T17:18:14.582" v="267" actId="13822"/>
          <ac:spMkLst>
            <pc:docMk/>
            <pc:sldMk cId="1378718900" sldId="416"/>
            <ac:spMk id="8" creationId="{90997855-9554-4592-9B30-B53A11589574}"/>
          </ac:spMkLst>
        </pc:spChg>
      </pc:sldChg>
      <pc:sldChg chg="addSp modSp mod modAnim">
        <pc:chgData name="Clements, William" userId="cbdb0636-a496-422a-8d40-98c53d494d26" providerId="ADAL" clId="{04247462-C077-944D-8FA5-93B902774E8D}" dt="2023-11-15T15:51:48.877" v="264" actId="1076"/>
        <pc:sldMkLst>
          <pc:docMk/>
          <pc:sldMk cId="449759577" sldId="429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449759577" sldId="429"/>
            <ac:spMk id="2" creationId="{DBCA5A67-6B60-4999-B23F-856608D0A5CF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449759577" sldId="429"/>
            <ac:spMk id="3" creationId="{63B45782-FDB0-463C-80C8-C9187619AE2D}"/>
          </ac:spMkLst>
        </pc:spChg>
        <pc:spChg chg="add mod">
          <ac:chgData name="Clements, William" userId="cbdb0636-a496-422a-8d40-98c53d494d26" providerId="ADAL" clId="{04247462-C077-944D-8FA5-93B902774E8D}" dt="2023-11-15T15:51:48.877" v="264" actId="1076"/>
          <ac:spMkLst>
            <pc:docMk/>
            <pc:sldMk cId="449759577" sldId="429"/>
            <ac:spMk id="7" creationId="{F62DB2A5-C0E4-B517-253C-2DF06EE9CF30}"/>
          </ac:spMkLst>
        </pc:spChg>
      </pc:sldChg>
      <pc:sldChg chg="modSp">
        <pc:chgData name="Clements, William" userId="cbdb0636-a496-422a-8d40-98c53d494d26" providerId="ADAL" clId="{04247462-C077-944D-8FA5-93B902774E8D}" dt="2023-11-13T15:40:07.486" v="18"/>
        <pc:sldMkLst>
          <pc:docMk/>
          <pc:sldMk cId="4117609298" sldId="430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4117609298" sldId="430"/>
            <ac:spMk id="2" creationId="{92BC3E04-F92C-4D79-9DA2-E70D6307AEE5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4117609298" sldId="430"/>
            <ac:spMk id="3" creationId="{0A553519-587D-4F8E-81EB-5E39A83B2EFF}"/>
          </ac:spMkLst>
        </pc:spChg>
      </pc:sldChg>
      <pc:sldChg chg="modSp">
        <pc:chgData name="Clements, William" userId="cbdb0636-a496-422a-8d40-98c53d494d26" providerId="ADAL" clId="{04247462-C077-944D-8FA5-93B902774E8D}" dt="2023-11-13T15:40:07.486" v="18"/>
        <pc:sldMkLst>
          <pc:docMk/>
          <pc:sldMk cId="4201700825" sldId="431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4201700825" sldId="431"/>
            <ac:spMk id="2" creationId="{7DC3F087-1441-4B7B-B6F3-20D119FA2ECE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4201700825" sldId="431"/>
            <ac:spMk id="3" creationId="{A5C644C2-C898-4FBE-9A1D-5F7632E0DD9F}"/>
          </ac:spMkLst>
        </pc:spChg>
      </pc:sldChg>
      <pc:sldChg chg="modSp">
        <pc:chgData name="Clements, William" userId="cbdb0636-a496-422a-8d40-98c53d494d26" providerId="ADAL" clId="{04247462-C077-944D-8FA5-93B902774E8D}" dt="2023-11-13T15:40:07.486" v="18"/>
        <pc:sldMkLst>
          <pc:docMk/>
          <pc:sldMk cId="3595344275" sldId="432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595344275" sldId="432"/>
            <ac:spMk id="2" creationId="{A0BC4F34-C1F7-4EEE-8E26-17658FC849F2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595344275" sldId="432"/>
            <ac:spMk id="3" creationId="{73CC4C3D-1C1A-44A1-9792-1A3490ED63D5}"/>
          </ac:spMkLst>
        </pc:spChg>
      </pc:sldChg>
      <pc:sldChg chg="modSp">
        <pc:chgData name="Clements, William" userId="cbdb0636-a496-422a-8d40-98c53d494d26" providerId="ADAL" clId="{04247462-C077-944D-8FA5-93B902774E8D}" dt="2023-11-13T15:40:07.486" v="18"/>
        <pc:sldMkLst>
          <pc:docMk/>
          <pc:sldMk cId="563754275" sldId="466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563754275" sldId="466"/>
            <ac:spMk id="2" creationId="{0700F8AA-2ABF-7237-EBC4-5965C69ACA99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563754275" sldId="466"/>
            <ac:spMk id="3" creationId="{BDBCADE2-EB4C-6517-9C29-CD3ACC587864}"/>
          </ac:spMkLst>
        </pc:spChg>
      </pc:sldChg>
      <pc:sldChg chg="modSp mod ord modAnim">
        <pc:chgData name="Clements, William" userId="cbdb0636-a496-422a-8d40-98c53d494d26" providerId="ADAL" clId="{04247462-C077-944D-8FA5-93B902774E8D}" dt="2023-11-14T19:02:24.826" v="174" actId="1035"/>
        <pc:sldMkLst>
          <pc:docMk/>
          <pc:sldMk cId="3583892525" sldId="469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583892525" sldId="469"/>
            <ac:spMk id="2" creationId="{A480EFC0-E82C-0B2D-170D-1B020E961640}"/>
          </ac:spMkLst>
        </pc:spChg>
        <pc:spChg chg="mod">
          <ac:chgData name="Clements, William" userId="cbdb0636-a496-422a-8d40-98c53d494d26" providerId="ADAL" clId="{04247462-C077-944D-8FA5-93B902774E8D}" dt="2023-11-14T19:02:24.826" v="174" actId="1035"/>
          <ac:spMkLst>
            <pc:docMk/>
            <pc:sldMk cId="3583892525" sldId="469"/>
            <ac:spMk id="5" creationId="{ED34E507-1857-AE83-DB5C-743FD751EB90}"/>
          </ac:spMkLst>
        </pc:spChg>
      </pc:sldChg>
      <pc:sldChg chg="modSp mod">
        <pc:chgData name="Clements, William" userId="cbdb0636-a496-422a-8d40-98c53d494d26" providerId="ADAL" clId="{04247462-C077-944D-8FA5-93B902774E8D}" dt="2023-11-13T15:40:07.486" v="18"/>
        <pc:sldMkLst>
          <pc:docMk/>
          <pc:sldMk cId="3522103567" sldId="470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522103567" sldId="470"/>
            <ac:spMk id="2" creationId="{F8DB40A2-FE20-18A8-4EE2-96376307D036}"/>
          </ac:spMkLst>
        </pc:spChg>
        <pc:spChg chg="mod">
          <ac:chgData name="Clements, William" userId="cbdb0636-a496-422a-8d40-98c53d494d26" providerId="ADAL" clId="{04247462-C077-944D-8FA5-93B902774E8D}" dt="2023-11-13T15:36:02.047" v="2" actId="1076"/>
          <ac:spMkLst>
            <pc:docMk/>
            <pc:sldMk cId="3522103567" sldId="470"/>
            <ac:spMk id="8" creationId="{5F3FE5F6-AD50-7B7F-5046-8AFEBADB3335}"/>
          </ac:spMkLst>
        </pc:spChg>
        <pc:spChg chg="mod">
          <ac:chgData name="Clements, William" userId="cbdb0636-a496-422a-8d40-98c53d494d26" providerId="ADAL" clId="{04247462-C077-944D-8FA5-93B902774E8D}" dt="2023-11-13T15:36:42.481" v="4" actId="113"/>
          <ac:spMkLst>
            <pc:docMk/>
            <pc:sldMk cId="3522103567" sldId="470"/>
            <ac:spMk id="11" creationId="{3F45A1EB-7D04-776A-086B-86FF40175FFC}"/>
          </ac:spMkLst>
        </pc:spChg>
      </pc:sldChg>
      <pc:sldChg chg="modSp">
        <pc:chgData name="Clements, William" userId="cbdb0636-a496-422a-8d40-98c53d494d26" providerId="ADAL" clId="{04247462-C077-944D-8FA5-93B902774E8D}" dt="2023-11-13T15:40:07.486" v="18"/>
        <pc:sldMkLst>
          <pc:docMk/>
          <pc:sldMk cId="1763699641" sldId="471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1763699641" sldId="471"/>
            <ac:spMk id="2" creationId="{EE7D62BE-9713-8B90-63B9-0E647338A0A6}"/>
          </ac:spMkLst>
        </pc:spChg>
      </pc:sldChg>
      <pc:sldChg chg="modSp">
        <pc:chgData name="Clements, William" userId="cbdb0636-a496-422a-8d40-98c53d494d26" providerId="ADAL" clId="{04247462-C077-944D-8FA5-93B902774E8D}" dt="2023-11-13T15:40:07.486" v="18"/>
        <pc:sldMkLst>
          <pc:docMk/>
          <pc:sldMk cId="3669249405" sldId="472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669249405" sldId="472"/>
            <ac:spMk id="2" creationId="{29E77C4A-E67C-2D49-13D2-546EA8CA2C5E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669249405" sldId="472"/>
            <ac:spMk id="3" creationId="{FA1CC6D2-FC13-DF16-A884-2E428929AEE1}"/>
          </ac:spMkLst>
        </pc:spChg>
      </pc:sldChg>
      <pc:sldChg chg="modSp">
        <pc:chgData name="Clements, William" userId="cbdb0636-a496-422a-8d40-98c53d494d26" providerId="ADAL" clId="{04247462-C077-944D-8FA5-93B902774E8D}" dt="2023-11-13T15:40:07.486" v="18"/>
        <pc:sldMkLst>
          <pc:docMk/>
          <pc:sldMk cId="721957388" sldId="473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721957388" sldId="473"/>
            <ac:spMk id="2" creationId="{E5B15EFB-E987-0CAC-D3BD-34D782582401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721957388" sldId="473"/>
            <ac:spMk id="3" creationId="{71B19FAA-0D6E-8D08-558D-C5DD798C2CD6}"/>
          </ac:spMkLst>
        </pc:spChg>
      </pc:sldChg>
      <pc:sldChg chg="modSp modAnim">
        <pc:chgData name="Clements, William" userId="cbdb0636-a496-422a-8d40-98c53d494d26" providerId="ADAL" clId="{04247462-C077-944D-8FA5-93B902774E8D}" dt="2023-11-13T15:40:22.842" v="22"/>
        <pc:sldMkLst>
          <pc:docMk/>
          <pc:sldMk cId="3051908826" sldId="474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051908826" sldId="474"/>
            <ac:spMk id="2" creationId="{E65A2AAE-98CA-94B3-F22D-BF6E51EBFE0A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3051908826" sldId="474"/>
            <ac:spMk id="3" creationId="{033AB6E4-FFF1-5644-F075-9CE87C672333}"/>
          </ac:spMkLst>
        </pc:spChg>
      </pc:sldChg>
      <pc:sldChg chg="modSp modAnim">
        <pc:chgData name="Clements, William" userId="cbdb0636-a496-422a-8d40-98c53d494d26" providerId="ADAL" clId="{04247462-C077-944D-8FA5-93B902774E8D}" dt="2023-11-13T15:40:35.261" v="24"/>
        <pc:sldMkLst>
          <pc:docMk/>
          <pc:sldMk cId="2260072824" sldId="475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2260072824" sldId="475"/>
            <ac:spMk id="3" creationId="{071027C5-F9DD-9AC2-0329-F05EBCE45969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2260072824" sldId="475"/>
            <ac:spMk id="4" creationId="{4C8D5DC3-E267-7BBA-4AB6-A24368BAB082}"/>
          </ac:spMkLst>
        </pc:spChg>
      </pc:sldChg>
      <pc:sldChg chg="modSp">
        <pc:chgData name="Clements, William" userId="cbdb0636-a496-422a-8d40-98c53d494d26" providerId="ADAL" clId="{04247462-C077-944D-8FA5-93B902774E8D}" dt="2023-11-13T15:40:07.486" v="18"/>
        <pc:sldMkLst>
          <pc:docMk/>
          <pc:sldMk cId="2644589918" sldId="476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2644589918" sldId="476"/>
            <ac:spMk id="2" creationId="{47A6D3A5-29A1-F1F6-3BAE-C349C2947EB8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2644589918" sldId="476"/>
            <ac:spMk id="3" creationId="{8BDE6988-46C3-FDBB-8F9D-E52383DB83D2}"/>
          </ac:spMkLst>
        </pc:spChg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2644589918" sldId="476"/>
            <ac:spMk id="4" creationId="{562B58F2-0850-0824-5D13-CCE2237CA478}"/>
          </ac:spMkLst>
        </pc:spChg>
      </pc:sldChg>
      <pc:sldChg chg="modSp mod">
        <pc:chgData name="Clements, William" userId="cbdb0636-a496-422a-8d40-98c53d494d26" providerId="ADAL" clId="{04247462-C077-944D-8FA5-93B902774E8D}" dt="2023-11-13T15:40:07.486" v="18"/>
        <pc:sldMkLst>
          <pc:docMk/>
          <pc:sldMk cId="843156396" sldId="477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843156396" sldId="477"/>
            <ac:spMk id="2" creationId="{F8DB40A2-FE20-18A8-4EE2-96376307D036}"/>
          </ac:spMkLst>
        </pc:spChg>
        <pc:spChg chg="mod">
          <ac:chgData name="Clements, William" userId="cbdb0636-a496-422a-8d40-98c53d494d26" providerId="ADAL" clId="{04247462-C077-944D-8FA5-93B902774E8D}" dt="2023-11-13T15:37:51.341" v="9" actId="1076"/>
          <ac:spMkLst>
            <pc:docMk/>
            <pc:sldMk cId="843156396" sldId="477"/>
            <ac:spMk id="8" creationId="{5F3FE5F6-AD50-7B7F-5046-8AFEBADB3335}"/>
          </ac:spMkLst>
        </pc:spChg>
        <pc:spChg chg="mod">
          <ac:chgData name="Clements, William" userId="cbdb0636-a496-422a-8d40-98c53d494d26" providerId="ADAL" clId="{04247462-C077-944D-8FA5-93B902774E8D}" dt="2023-11-13T15:37:48.336" v="8" actId="1076"/>
          <ac:spMkLst>
            <pc:docMk/>
            <pc:sldMk cId="843156396" sldId="477"/>
            <ac:spMk id="9" creationId="{C4EE3B8D-1CA1-987B-9965-5F06F8538B6F}"/>
          </ac:spMkLst>
        </pc:spChg>
        <pc:spChg chg="mod">
          <ac:chgData name="Clements, William" userId="cbdb0636-a496-422a-8d40-98c53d494d26" providerId="ADAL" clId="{04247462-C077-944D-8FA5-93B902774E8D}" dt="2023-11-13T15:38:03.780" v="11" actId="1076"/>
          <ac:spMkLst>
            <pc:docMk/>
            <pc:sldMk cId="843156396" sldId="477"/>
            <ac:spMk id="12" creationId="{E6999CE5-CAF8-44E3-9D28-591F1C9698BF}"/>
          </ac:spMkLst>
        </pc:spChg>
      </pc:sldChg>
      <pc:sldChg chg="addSp modSp mod">
        <pc:chgData name="Clements, William" userId="cbdb0636-a496-422a-8d40-98c53d494d26" providerId="ADAL" clId="{04247462-C077-944D-8FA5-93B902774E8D}" dt="2023-11-13T15:49:17.571" v="123" actId="14100"/>
        <pc:sldMkLst>
          <pc:docMk/>
          <pc:sldMk cId="552889347" sldId="478"/>
        </pc:sldMkLst>
        <pc:spChg chg="mod">
          <ac:chgData name="Clements, William" userId="cbdb0636-a496-422a-8d40-98c53d494d26" providerId="ADAL" clId="{04247462-C077-944D-8FA5-93B902774E8D}" dt="2023-11-13T15:40:07.486" v="18"/>
          <ac:spMkLst>
            <pc:docMk/>
            <pc:sldMk cId="552889347" sldId="478"/>
            <ac:spMk id="2" creationId="{9BCC985E-9609-914B-67D6-73C2DF29964B}"/>
          </ac:spMkLst>
        </pc:spChg>
        <pc:spChg chg="mod">
          <ac:chgData name="Clements, William" userId="cbdb0636-a496-422a-8d40-98c53d494d26" providerId="ADAL" clId="{04247462-C077-944D-8FA5-93B902774E8D}" dt="2023-11-13T15:39:02.454" v="14" actId="1076"/>
          <ac:spMkLst>
            <pc:docMk/>
            <pc:sldMk cId="552889347" sldId="478"/>
            <ac:spMk id="5" creationId="{F2E5BBC8-25EF-4CE5-4BD9-E5E7DFA40668}"/>
          </ac:spMkLst>
        </pc:spChg>
        <pc:spChg chg="add mod">
          <ac:chgData name="Clements, William" userId="cbdb0636-a496-422a-8d40-98c53d494d26" providerId="ADAL" clId="{04247462-C077-944D-8FA5-93B902774E8D}" dt="2023-11-13T15:49:17.571" v="123" actId="14100"/>
          <ac:spMkLst>
            <pc:docMk/>
            <pc:sldMk cId="552889347" sldId="478"/>
            <ac:spMk id="6" creationId="{395759C1-DC1A-3004-A0D8-7B68B6B80BEF}"/>
          </ac:spMkLst>
        </pc:spChg>
        <pc:spChg chg="mod">
          <ac:chgData name="Clements, William" userId="cbdb0636-a496-422a-8d40-98c53d494d26" providerId="ADAL" clId="{04247462-C077-944D-8FA5-93B902774E8D}" dt="2023-11-13T15:38:57.741" v="13" actId="1076"/>
          <ac:spMkLst>
            <pc:docMk/>
            <pc:sldMk cId="552889347" sldId="478"/>
            <ac:spMk id="7" creationId="{623B0353-CA1B-51B3-0BB6-ED395CDFCA27}"/>
          </ac:spMkLst>
        </pc:spChg>
      </pc:sldChg>
      <pc:sldChg chg="addSp delSp modSp add mod ord">
        <pc:chgData name="Clements, William" userId="cbdb0636-a496-422a-8d40-98c53d494d26" providerId="ADAL" clId="{04247462-C077-944D-8FA5-93B902774E8D}" dt="2023-11-15T15:40:38.142" v="221" actId="20577"/>
        <pc:sldMkLst>
          <pc:docMk/>
          <pc:sldMk cId="2208848870" sldId="479"/>
        </pc:sldMkLst>
        <pc:spChg chg="add del mod">
          <ac:chgData name="Clements, William" userId="cbdb0636-a496-422a-8d40-98c53d494d26" providerId="ADAL" clId="{04247462-C077-944D-8FA5-93B902774E8D}" dt="2023-11-13T15:42:57.482" v="42" actId="478"/>
          <ac:spMkLst>
            <pc:docMk/>
            <pc:sldMk cId="2208848870" sldId="479"/>
            <ac:spMk id="3" creationId="{A6833802-67AE-444B-0E7D-EB10731DFF37}"/>
          </ac:spMkLst>
        </pc:spChg>
        <pc:spChg chg="add mod">
          <ac:chgData name="Clements, William" userId="cbdb0636-a496-422a-8d40-98c53d494d26" providerId="ADAL" clId="{04247462-C077-944D-8FA5-93B902774E8D}" dt="2023-11-15T15:39:34.564" v="201" actId="1076"/>
          <ac:spMkLst>
            <pc:docMk/>
            <pc:sldMk cId="2208848870" sldId="479"/>
            <ac:spMk id="10" creationId="{A74CCD51-3D40-E6B9-F88B-295B8868DF32}"/>
          </ac:spMkLst>
        </pc:spChg>
        <pc:spChg chg="add mod">
          <ac:chgData name="Clements, William" userId="cbdb0636-a496-422a-8d40-98c53d494d26" providerId="ADAL" clId="{04247462-C077-944D-8FA5-93B902774E8D}" dt="2023-11-15T15:39:34.564" v="201" actId="1076"/>
          <ac:spMkLst>
            <pc:docMk/>
            <pc:sldMk cId="2208848870" sldId="479"/>
            <ac:spMk id="12" creationId="{6050C104-E0BE-4155-1F49-C6FA59AC76F7}"/>
          </ac:spMkLst>
        </pc:spChg>
        <pc:spChg chg="add mod">
          <ac:chgData name="Clements, William" userId="cbdb0636-a496-422a-8d40-98c53d494d26" providerId="ADAL" clId="{04247462-C077-944D-8FA5-93B902774E8D}" dt="2023-11-15T15:40:38.142" v="221" actId="20577"/>
          <ac:spMkLst>
            <pc:docMk/>
            <pc:sldMk cId="2208848870" sldId="479"/>
            <ac:spMk id="13" creationId="{68ACD875-D1AD-BE4B-A69E-73E164B8900D}"/>
          </ac:spMkLst>
        </pc:spChg>
        <pc:spChg chg="add mod">
          <ac:chgData name="Clements, William" userId="cbdb0636-a496-422a-8d40-98c53d494d26" providerId="ADAL" clId="{04247462-C077-944D-8FA5-93B902774E8D}" dt="2023-11-15T15:39:34.564" v="201" actId="1076"/>
          <ac:spMkLst>
            <pc:docMk/>
            <pc:sldMk cId="2208848870" sldId="479"/>
            <ac:spMk id="14" creationId="{AF556706-3BE7-9D2A-7058-C60AE4FB8FD9}"/>
          </ac:spMkLst>
        </pc:spChg>
        <pc:spChg chg="add mod">
          <ac:chgData name="Clements, William" userId="cbdb0636-a496-422a-8d40-98c53d494d26" providerId="ADAL" clId="{04247462-C077-944D-8FA5-93B902774E8D}" dt="2023-11-15T15:40:16.326" v="217" actId="14100"/>
          <ac:spMkLst>
            <pc:docMk/>
            <pc:sldMk cId="2208848870" sldId="479"/>
            <ac:spMk id="16" creationId="{7BE36A6D-8143-5683-585B-BAF3A8ADC1E0}"/>
          </ac:spMkLst>
        </pc:spChg>
      </pc:sldChg>
      <pc:sldChg chg="add">
        <pc:chgData name="Clements, William" userId="cbdb0636-a496-422a-8d40-98c53d494d26" providerId="ADAL" clId="{04247462-C077-944D-8FA5-93B902774E8D}" dt="2023-11-13T15:42:07.886" v="25"/>
        <pc:sldMkLst>
          <pc:docMk/>
          <pc:sldMk cId="4122210212" sldId="480"/>
        </pc:sldMkLst>
      </pc:sldChg>
    </pc:docChg>
  </pc:docChgLst>
  <pc:docChgLst>
    <pc:chgData name="Clements, William" userId="cbdb0636-a496-422a-8d40-98c53d494d26" providerId="ADAL" clId="{F74BE592-097A-7348-95B0-AE63EB8EF28E}"/>
    <pc:docChg chg="undo custSel addSld delSld modSld sldOrd">
      <pc:chgData name="Clements, William" userId="cbdb0636-a496-422a-8d40-98c53d494d26" providerId="ADAL" clId="{F74BE592-097A-7348-95B0-AE63EB8EF28E}" dt="2024-03-11T18:33:32.917" v="1096" actId="1076"/>
      <pc:docMkLst>
        <pc:docMk/>
      </pc:docMkLst>
      <pc:sldChg chg="delSp mod">
        <pc:chgData name="Clements, William" userId="cbdb0636-a496-422a-8d40-98c53d494d26" providerId="ADAL" clId="{F74BE592-097A-7348-95B0-AE63EB8EF28E}" dt="2024-03-11T17:46:27.175" v="184" actId="478"/>
        <pc:sldMkLst>
          <pc:docMk/>
          <pc:sldMk cId="4117609298" sldId="430"/>
        </pc:sldMkLst>
        <pc:spChg chg="del">
          <ac:chgData name="Clements, William" userId="cbdb0636-a496-422a-8d40-98c53d494d26" providerId="ADAL" clId="{F74BE592-097A-7348-95B0-AE63EB8EF28E}" dt="2024-03-11T17:46:27.175" v="184" actId="478"/>
          <ac:spMkLst>
            <pc:docMk/>
            <pc:sldMk cId="4117609298" sldId="430"/>
            <ac:spMk id="6" creationId="{A8449459-B8E2-2F16-94A7-27376AFC54FA}"/>
          </ac:spMkLst>
        </pc:spChg>
      </pc:sldChg>
      <pc:sldChg chg="modSp">
        <pc:chgData name="Clements, William" userId="cbdb0636-a496-422a-8d40-98c53d494d26" providerId="ADAL" clId="{F74BE592-097A-7348-95B0-AE63EB8EF28E}" dt="2024-03-11T17:48:07.330" v="189" actId="207"/>
        <pc:sldMkLst>
          <pc:docMk/>
          <pc:sldMk cId="3595344275" sldId="432"/>
        </pc:sldMkLst>
        <pc:spChg chg="mod">
          <ac:chgData name="Clements, William" userId="cbdb0636-a496-422a-8d40-98c53d494d26" providerId="ADAL" clId="{F74BE592-097A-7348-95B0-AE63EB8EF28E}" dt="2024-03-11T17:48:07.330" v="189" actId="207"/>
          <ac:spMkLst>
            <pc:docMk/>
            <pc:sldMk cId="3595344275" sldId="432"/>
            <ac:spMk id="13" creationId="{964863E0-A651-8C0D-E9F1-0C6980448EE9}"/>
          </ac:spMkLst>
        </pc:spChg>
      </pc:sldChg>
      <pc:sldChg chg="addSp modSp mod modClrScheme chgLayout">
        <pc:chgData name="Clements, William" userId="cbdb0636-a496-422a-8d40-98c53d494d26" providerId="ADAL" clId="{F74BE592-097A-7348-95B0-AE63EB8EF28E}" dt="2024-03-11T18:29:28.662" v="1075" actId="313"/>
        <pc:sldMkLst>
          <pc:docMk/>
          <pc:sldMk cId="3669249405" sldId="472"/>
        </pc:sldMkLst>
        <pc:spChg chg="mod ord">
          <ac:chgData name="Clements, William" userId="cbdb0636-a496-422a-8d40-98c53d494d26" providerId="ADAL" clId="{F74BE592-097A-7348-95B0-AE63EB8EF28E}" dt="2024-03-11T17:50:31.584" v="194" actId="700"/>
          <ac:spMkLst>
            <pc:docMk/>
            <pc:sldMk cId="3669249405" sldId="472"/>
            <ac:spMk id="2" creationId="{29E77C4A-E67C-2D49-13D2-546EA8CA2C5E}"/>
          </ac:spMkLst>
        </pc:spChg>
        <pc:spChg chg="mod ord">
          <ac:chgData name="Clements, William" userId="cbdb0636-a496-422a-8d40-98c53d494d26" providerId="ADAL" clId="{F74BE592-097A-7348-95B0-AE63EB8EF28E}" dt="2024-03-11T18:24:17.735" v="784" actId="6549"/>
          <ac:spMkLst>
            <pc:docMk/>
            <pc:sldMk cId="3669249405" sldId="472"/>
            <ac:spMk id="3" creationId="{FA1CC6D2-FC13-DF16-A884-2E428929AEE1}"/>
          </ac:spMkLst>
        </pc:spChg>
        <pc:spChg chg="add mod ord">
          <ac:chgData name="Clements, William" userId="cbdb0636-a496-422a-8d40-98c53d494d26" providerId="ADAL" clId="{F74BE592-097A-7348-95B0-AE63EB8EF28E}" dt="2024-03-11T18:29:28.662" v="1075" actId="313"/>
          <ac:spMkLst>
            <pc:docMk/>
            <pc:sldMk cId="3669249405" sldId="472"/>
            <ac:spMk id="4" creationId="{280E1E21-719B-8E01-DF04-0E8F8D351E30}"/>
          </ac:spMkLst>
        </pc:spChg>
      </pc:sldChg>
      <pc:sldChg chg="addSp modSp mod">
        <pc:chgData name="Clements, William" userId="cbdb0636-a496-422a-8d40-98c53d494d26" providerId="ADAL" clId="{F74BE592-097A-7348-95B0-AE63EB8EF28E}" dt="2024-03-11T18:33:32.917" v="1096" actId="1076"/>
        <pc:sldMkLst>
          <pc:docMk/>
          <pc:sldMk cId="552889347" sldId="478"/>
        </pc:sldMkLst>
        <pc:spChg chg="mod">
          <ac:chgData name="Clements, William" userId="cbdb0636-a496-422a-8d40-98c53d494d26" providerId="ADAL" clId="{F74BE592-097A-7348-95B0-AE63EB8EF28E}" dt="2024-03-11T17:36:29.960" v="43" actId="20577"/>
          <ac:spMkLst>
            <pc:docMk/>
            <pc:sldMk cId="552889347" sldId="478"/>
            <ac:spMk id="3" creationId="{B6CB5B95-D4D3-1B08-7144-2071B0FA4C15}"/>
          </ac:spMkLst>
        </pc:spChg>
        <pc:spChg chg="mod">
          <ac:chgData name="Clements, William" userId="cbdb0636-a496-422a-8d40-98c53d494d26" providerId="ADAL" clId="{F74BE592-097A-7348-95B0-AE63EB8EF28E}" dt="2024-03-11T18:33:32.917" v="1096" actId="1076"/>
          <ac:spMkLst>
            <pc:docMk/>
            <pc:sldMk cId="552889347" sldId="478"/>
            <ac:spMk id="6" creationId="{395759C1-DC1A-3004-A0D8-7B68B6B80BEF}"/>
          </ac:spMkLst>
        </pc:spChg>
        <pc:spChg chg="add mod">
          <ac:chgData name="Clements, William" userId="cbdb0636-a496-422a-8d40-98c53d494d26" providerId="ADAL" clId="{F74BE592-097A-7348-95B0-AE63EB8EF28E}" dt="2024-03-11T18:30:43.426" v="1078" actId="13822"/>
          <ac:spMkLst>
            <pc:docMk/>
            <pc:sldMk cId="552889347" sldId="478"/>
            <ac:spMk id="8" creationId="{5A21C76C-93EC-5613-5DDB-0224CA8512DB}"/>
          </ac:spMkLst>
        </pc:spChg>
        <pc:spChg chg="mod">
          <ac:chgData name="Clements, William" userId="cbdb0636-a496-422a-8d40-98c53d494d26" providerId="ADAL" clId="{F74BE592-097A-7348-95B0-AE63EB8EF28E}" dt="2024-03-11T18:33:04.938" v="1092" actId="13822"/>
          <ac:spMkLst>
            <pc:docMk/>
            <pc:sldMk cId="552889347" sldId="478"/>
            <ac:spMk id="9" creationId="{5A5BD06B-BC6C-3BF4-9142-376AC860487F}"/>
          </ac:spMkLst>
        </pc:spChg>
        <pc:spChg chg="add mod">
          <ac:chgData name="Clements, William" userId="cbdb0636-a496-422a-8d40-98c53d494d26" providerId="ADAL" clId="{F74BE592-097A-7348-95B0-AE63EB8EF28E}" dt="2024-03-11T18:32:46.153" v="1091"/>
          <ac:spMkLst>
            <pc:docMk/>
            <pc:sldMk cId="552889347" sldId="478"/>
            <ac:spMk id="10" creationId="{CBF28576-34FE-D51A-EAD3-27896948801C}"/>
          </ac:spMkLst>
        </pc:spChg>
        <pc:spChg chg="mod">
          <ac:chgData name="Clements, William" userId="cbdb0636-a496-422a-8d40-98c53d494d26" providerId="ADAL" clId="{F74BE592-097A-7348-95B0-AE63EB8EF28E}" dt="2024-03-11T18:33:13.334" v="1094" actId="1076"/>
          <ac:spMkLst>
            <pc:docMk/>
            <pc:sldMk cId="552889347" sldId="478"/>
            <ac:spMk id="11" creationId="{AA8CFDE9-4FE3-F4C4-084B-1749CBEF10BD}"/>
          </ac:spMkLst>
        </pc:spChg>
      </pc:sldChg>
      <pc:sldChg chg="addSp modSp mod">
        <pc:chgData name="Clements, William" userId="cbdb0636-a496-422a-8d40-98c53d494d26" providerId="ADAL" clId="{F74BE592-097A-7348-95B0-AE63EB8EF28E}" dt="2024-03-11T18:31:05.968" v="1080" actId="1076"/>
        <pc:sldMkLst>
          <pc:docMk/>
          <pc:sldMk cId="2208848870" sldId="479"/>
        </pc:sldMkLst>
        <pc:spChg chg="add mod">
          <ac:chgData name="Clements, William" userId="cbdb0636-a496-422a-8d40-98c53d494d26" providerId="ADAL" clId="{F74BE592-097A-7348-95B0-AE63EB8EF28E}" dt="2024-03-11T18:31:05.968" v="1080" actId="1076"/>
          <ac:spMkLst>
            <pc:docMk/>
            <pc:sldMk cId="2208848870" sldId="479"/>
            <ac:spMk id="3" creationId="{10123699-A979-CE8A-FF82-1016BEF46938}"/>
          </ac:spMkLst>
        </pc:spChg>
      </pc:sldChg>
      <pc:sldChg chg="del">
        <pc:chgData name="Clements, William" userId="cbdb0636-a496-422a-8d40-98c53d494d26" providerId="ADAL" clId="{F74BE592-097A-7348-95B0-AE63EB8EF28E}" dt="2024-03-11T18:30:04.809" v="1077" actId="2696"/>
        <pc:sldMkLst>
          <pc:docMk/>
          <pc:sldMk cId="4122210212" sldId="480"/>
        </pc:sldMkLst>
      </pc:sldChg>
      <pc:sldChg chg="addSp delSp modSp add mod ord modClrScheme chgLayout">
        <pc:chgData name="Clements, William" userId="cbdb0636-a496-422a-8d40-98c53d494d26" providerId="ADAL" clId="{F74BE592-097A-7348-95B0-AE63EB8EF28E}" dt="2024-03-11T18:29:11.041" v="1045" actId="6549"/>
        <pc:sldMkLst>
          <pc:docMk/>
          <pc:sldMk cId="863802913" sldId="481"/>
        </pc:sldMkLst>
        <pc:spChg chg="mod ord">
          <ac:chgData name="Clements, William" userId="cbdb0636-a496-422a-8d40-98c53d494d26" providerId="ADAL" clId="{F74BE592-097A-7348-95B0-AE63EB8EF28E}" dt="2024-03-11T17:50:35.165" v="195" actId="700"/>
          <ac:spMkLst>
            <pc:docMk/>
            <pc:sldMk cId="863802913" sldId="481"/>
            <ac:spMk id="2" creationId="{29E77C4A-E67C-2D49-13D2-546EA8CA2C5E}"/>
          </ac:spMkLst>
        </pc:spChg>
        <pc:spChg chg="mod ord">
          <ac:chgData name="Clements, William" userId="cbdb0636-a496-422a-8d40-98c53d494d26" providerId="ADAL" clId="{F74BE592-097A-7348-95B0-AE63EB8EF28E}" dt="2024-03-11T18:29:11.041" v="1045" actId="6549"/>
          <ac:spMkLst>
            <pc:docMk/>
            <pc:sldMk cId="863802913" sldId="481"/>
            <ac:spMk id="3" creationId="{FA1CC6D2-FC13-DF16-A884-2E428929AEE1}"/>
          </ac:spMkLst>
        </pc:spChg>
        <pc:spChg chg="add del mod">
          <ac:chgData name="Clements, William" userId="cbdb0636-a496-422a-8d40-98c53d494d26" providerId="ADAL" clId="{F74BE592-097A-7348-95B0-AE63EB8EF28E}" dt="2024-03-11T17:50:26.519" v="193"/>
          <ac:spMkLst>
            <pc:docMk/>
            <pc:sldMk cId="863802913" sldId="481"/>
            <ac:spMk id="4" creationId="{CA028F20-6986-CDF2-DEC8-D4E28355754C}"/>
          </ac:spMkLst>
        </pc:spChg>
        <pc:spChg chg="add mod ord">
          <ac:chgData name="Clements, William" userId="cbdb0636-a496-422a-8d40-98c53d494d26" providerId="ADAL" clId="{F74BE592-097A-7348-95B0-AE63EB8EF28E}" dt="2024-03-11T18:16:37.806" v="780" actId="20577"/>
          <ac:spMkLst>
            <pc:docMk/>
            <pc:sldMk cId="863802913" sldId="481"/>
            <ac:spMk id="5" creationId="{A382021B-AE5C-32C1-01DF-C47731539131}"/>
          </ac:spMkLst>
        </pc:spChg>
        <pc:spChg chg="add del mod">
          <ac:chgData name="Clements, William" userId="cbdb0636-a496-422a-8d40-98c53d494d26" providerId="ADAL" clId="{F74BE592-097A-7348-95B0-AE63EB8EF28E}" dt="2024-03-11T18:16:55.336" v="781" actId="478"/>
          <ac:spMkLst>
            <pc:docMk/>
            <pc:sldMk cId="863802913" sldId="481"/>
            <ac:spMk id="7" creationId="{DFC4BE32-D156-2742-CFB6-C9C60F3AD732}"/>
          </ac:spMkLst>
        </pc:spChg>
      </pc:sldChg>
      <pc:sldChg chg="modSp add mod">
        <pc:chgData name="Clements, William" userId="cbdb0636-a496-422a-8d40-98c53d494d26" providerId="ADAL" clId="{F74BE592-097A-7348-95B0-AE63EB8EF28E}" dt="2024-03-11T18:29:08.149" v="1044" actId="6549"/>
        <pc:sldMkLst>
          <pc:docMk/>
          <pc:sldMk cId="2431942161" sldId="482"/>
        </pc:sldMkLst>
        <pc:spChg chg="mod">
          <ac:chgData name="Clements, William" userId="cbdb0636-a496-422a-8d40-98c53d494d26" providerId="ADAL" clId="{F74BE592-097A-7348-95B0-AE63EB8EF28E}" dt="2024-03-11T18:29:08.149" v="1044" actId="6549"/>
          <ac:spMkLst>
            <pc:docMk/>
            <pc:sldMk cId="2431942161" sldId="482"/>
            <ac:spMk id="3" creationId="{FA1CC6D2-FC13-DF16-A884-2E428929AEE1}"/>
          </ac:spMkLst>
        </pc:spChg>
        <pc:spChg chg="mod">
          <ac:chgData name="Clements, William" userId="cbdb0636-a496-422a-8d40-98c53d494d26" providerId="ADAL" clId="{F74BE592-097A-7348-95B0-AE63EB8EF28E}" dt="2024-03-11T18:25:43.409" v="826" actId="20577"/>
          <ac:spMkLst>
            <pc:docMk/>
            <pc:sldMk cId="2431942161" sldId="482"/>
            <ac:spMk id="4" creationId="{280E1E21-719B-8E01-DF04-0E8F8D351E30}"/>
          </ac:spMkLst>
        </pc:spChg>
      </pc:sldChg>
      <pc:sldChg chg="modSp add mod">
        <pc:chgData name="Clements, William" userId="cbdb0636-a496-422a-8d40-98c53d494d26" providerId="ADAL" clId="{F74BE592-097A-7348-95B0-AE63EB8EF28E}" dt="2024-03-11T18:29:05.095" v="1043" actId="6549"/>
        <pc:sldMkLst>
          <pc:docMk/>
          <pc:sldMk cId="3998008498" sldId="483"/>
        </pc:sldMkLst>
        <pc:spChg chg="mod">
          <ac:chgData name="Clements, William" userId="cbdb0636-a496-422a-8d40-98c53d494d26" providerId="ADAL" clId="{F74BE592-097A-7348-95B0-AE63EB8EF28E}" dt="2024-03-11T18:29:05.095" v="1043" actId="6549"/>
          <ac:spMkLst>
            <pc:docMk/>
            <pc:sldMk cId="3998008498" sldId="483"/>
            <ac:spMk id="3" creationId="{FA1CC6D2-FC13-DF16-A884-2E428929AEE1}"/>
          </ac:spMkLst>
        </pc:spChg>
        <pc:spChg chg="mod">
          <ac:chgData name="Clements, William" userId="cbdb0636-a496-422a-8d40-98c53d494d26" providerId="ADAL" clId="{F74BE592-097A-7348-95B0-AE63EB8EF28E}" dt="2024-03-11T18:27:30.749" v="945" actId="57"/>
          <ac:spMkLst>
            <pc:docMk/>
            <pc:sldMk cId="3998008498" sldId="483"/>
            <ac:spMk id="4" creationId="{280E1E21-719B-8E01-DF04-0E8F8D351E30}"/>
          </ac:spMkLst>
        </pc:spChg>
      </pc:sldChg>
      <pc:sldChg chg="modSp add mod">
        <pc:chgData name="Clements, William" userId="cbdb0636-a496-422a-8d40-98c53d494d26" providerId="ADAL" clId="{F74BE592-097A-7348-95B0-AE63EB8EF28E}" dt="2024-03-11T18:29:02.240" v="1042" actId="6549"/>
        <pc:sldMkLst>
          <pc:docMk/>
          <pc:sldMk cId="3659076674" sldId="484"/>
        </pc:sldMkLst>
        <pc:spChg chg="mod">
          <ac:chgData name="Clements, William" userId="cbdb0636-a496-422a-8d40-98c53d494d26" providerId="ADAL" clId="{F74BE592-097A-7348-95B0-AE63EB8EF28E}" dt="2024-03-11T18:29:02.240" v="1042" actId="6549"/>
          <ac:spMkLst>
            <pc:docMk/>
            <pc:sldMk cId="3659076674" sldId="484"/>
            <ac:spMk id="3" creationId="{FA1CC6D2-FC13-DF16-A884-2E428929AEE1}"/>
          </ac:spMkLst>
        </pc:spChg>
        <pc:spChg chg="mod">
          <ac:chgData name="Clements, William" userId="cbdb0636-a496-422a-8d40-98c53d494d26" providerId="ADAL" clId="{F74BE592-097A-7348-95B0-AE63EB8EF28E}" dt="2024-03-11T18:28:57.685" v="1041" actId="57"/>
          <ac:spMkLst>
            <pc:docMk/>
            <pc:sldMk cId="3659076674" sldId="484"/>
            <ac:spMk id="4" creationId="{280E1E21-719B-8E01-DF04-0E8F8D351E30}"/>
          </ac:spMkLst>
        </pc:spChg>
      </pc:sldChg>
      <pc:sldChg chg="addSp delSp modSp add mod">
        <pc:chgData name="Clements, William" userId="cbdb0636-a496-422a-8d40-98c53d494d26" providerId="ADAL" clId="{F74BE592-097A-7348-95B0-AE63EB8EF28E}" dt="2024-03-11T18:32:18.195" v="1084"/>
        <pc:sldMkLst>
          <pc:docMk/>
          <pc:sldMk cId="3358691240" sldId="485"/>
        </pc:sldMkLst>
        <pc:spChg chg="add mod">
          <ac:chgData name="Clements, William" userId="cbdb0636-a496-422a-8d40-98c53d494d26" providerId="ADAL" clId="{F74BE592-097A-7348-95B0-AE63EB8EF28E}" dt="2024-03-11T18:31:13.735" v="1082" actId="1076"/>
          <ac:spMkLst>
            <pc:docMk/>
            <pc:sldMk cId="3358691240" sldId="485"/>
            <ac:spMk id="3" creationId="{51D7FC38-9B83-57DE-61BC-A1BCE851C95B}"/>
          </ac:spMkLst>
        </pc:spChg>
        <pc:spChg chg="del">
          <ac:chgData name="Clements, William" userId="cbdb0636-a496-422a-8d40-98c53d494d26" providerId="ADAL" clId="{F74BE592-097A-7348-95B0-AE63EB8EF28E}" dt="2024-03-11T18:31:28.207" v="1083" actId="478"/>
          <ac:spMkLst>
            <pc:docMk/>
            <pc:sldMk cId="3358691240" sldId="485"/>
            <ac:spMk id="7" creationId="{F770F259-F830-081C-23DA-E8E254928EA2}"/>
          </ac:spMkLst>
        </pc:spChg>
        <pc:spChg chg="add mod">
          <ac:chgData name="Clements, William" userId="cbdb0636-a496-422a-8d40-98c53d494d26" providerId="ADAL" clId="{F74BE592-097A-7348-95B0-AE63EB8EF28E}" dt="2024-03-11T18:32:18.195" v="1084"/>
          <ac:spMkLst>
            <pc:docMk/>
            <pc:sldMk cId="3358691240" sldId="485"/>
            <ac:spMk id="10" creationId="{B8DA655B-865B-2CE7-FBA7-8D4DB3630067}"/>
          </ac:spMkLst>
        </pc:spChg>
      </pc:sldChg>
      <pc:sldChg chg="addSp delSp modSp add mod">
        <pc:chgData name="Clements, William" userId="cbdb0636-a496-422a-8d40-98c53d494d26" providerId="ADAL" clId="{F74BE592-097A-7348-95B0-AE63EB8EF28E}" dt="2024-03-11T18:32:36.979" v="1089"/>
        <pc:sldMkLst>
          <pc:docMk/>
          <pc:sldMk cId="1199779666" sldId="486"/>
        </pc:sldMkLst>
        <pc:spChg chg="add mod">
          <ac:chgData name="Clements, William" userId="cbdb0636-a496-422a-8d40-98c53d494d26" providerId="ADAL" clId="{F74BE592-097A-7348-95B0-AE63EB8EF28E}" dt="2024-03-11T18:32:24.627" v="1086"/>
          <ac:spMkLst>
            <pc:docMk/>
            <pc:sldMk cId="1199779666" sldId="486"/>
            <ac:spMk id="3" creationId="{260330B8-30D4-5DC8-7756-E0736343204D}"/>
          </ac:spMkLst>
        </pc:spChg>
        <pc:spChg chg="del">
          <ac:chgData name="Clements, William" userId="cbdb0636-a496-422a-8d40-98c53d494d26" providerId="ADAL" clId="{F74BE592-097A-7348-95B0-AE63EB8EF28E}" dt="2024-03-11T18:32:24.114" v="1085" actId="478"/>
          <ac:spMkLst>
            <pc:docMk/>
            <pc:sldMk cId="1199779666" sldId="486"/>
            <ac:spMk id="7" creationId="{F770F259-F830-081C-23DA-E8E254928EA2}"/>
          </ac:spMkLst>
        </pc:spChg>
        <pc:spChg chg="add mod">
          <ac:chgData name="Clements, William" userId="cbdb0636-a496-422a-8d40-98c53d494d26" providerId="ADAL" clId="{F74BE592-097A-7348-95B0-AE63EB8EF28E}" dt="2024-03-11T18:32:36.979" v="1089"/>
          <ac:spMkLst>
            <pc:docMk/>
            <pc:sldMk cId="1199779666" sldId="486"/>
            <ac:spMk id="11" creationId="{3331B0FB-9651-F972-0986-1459A5695C64}"/>
          </ac:spMkLst>
        </pc:spChg>
      </pc:sldChg>
      <pc:sldChg chg="addSp delSp modSp add mod">
        <pc:chgData name="Clements, William" userId="cbdb0636-a496-422a-8d40-98c53d494d26" providerId="ADAL" clId="{F74BE592-097A-7348-95B0-AE63EB8EF28E}" dt="2024-03-11T18:32:37.771" v="1090"/>
        <pc:sldMkLst>
          <pc:docMk/>
          <pc:sldMk cId="851640557" sldId="487"/>
        </pc:sldMkLst>
        <pc:spChg chg="del">
          <ac:chgData name="Clements, William" userId="cbdb0636-a496-422a-8d40-98c53d494d26" providerId="ADAL" clId="{F74BE592-097A-7348-95B0-AE63EB8EF28E}" dt="2024-03-11T18:32:30.121" v="1087" actId="478"/>
          <ac:spMkLst>
            <pc:docMk/>
            <pc:sldMk cId="851640557" sldId="487"/>
            <ac:spMk id="7" creationId="{F770F259-F830-081C-23DA-E8E254928EA2}"/>
          </ac:spMkLst>
        </pc:spChg>
        <pc:spChg chg="add mod">
          <ac:chgData name="Clements, William" userId="cbdb0636-a496-422a-8d40-98c53d494d26" providerId="ADAL" clId="{F74BE592-097A-7348-95B0-AE63EB8EF28E}" dt="2024-03-11T18:32:30.473" v="1088"/>
          <ac:spMkLst>
            <pc:docMk/>
            <pc:sldMk cId="851640557" sldId="487"/>
            <ac:spMk id="10" creationId="{8C5F30CB-8ED4-EFBA-DFD9-026FBED7FBD8}"/>
          </ac:spMkLst>
        </pc:spChg>
        <pc:spChg chg="add mod">
          <ac:chgData name="Clements, William" userId="cbdb0636-a496-422a-8d40-98c53d494d26" providerId="ADAL" clId="{F74BE592-097A-7348-95B0-AE63EB8EF28E}" dt="2024-03-11T18:32:37.771" v="1090"/>
          <ac:spMkLst>
            <pc:docMk/>
            <pc:sldMk cId="851640557" sldId="487"/>
            <ac:spMk id="11" creationId="{0E5865B2-58EC-AD03-5C8D-67B6E6DE9B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7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56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4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AF467-7493-7D40-88F6-F53C8A89D897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E2DD-2B91-9D47-8656-C1445BDAF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0" Type="http://schemas.openxmlformats.org/officeDocument/2006/relationships/image" Target="../media/image280.png"/><Relationship Id="rId4" Type="http://schemas.openxmlformats.org/officeDocument/2006/relationships/image" Target="../media/image210.png"/><Relationship Id="rId9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70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A161-A3D6-2CD3-F1E9-E833B33A0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9903C-AB79-9849-D4CA-FFA9D2880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6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985E-9609-914B-67D6-73C2DF2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B5B95-D4D3-1B08-7144-2071B0FA4C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234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𝐠𝐜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</a:rPr>
                          <m:t>𝐝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𝐦𝐨𝐝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	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𝐠𝐜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</a:rPr>
                          <m:t>𝐝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MMI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 is s.</a:t>
                </a:r>
              </a:p>
              <a:p>
                <a:r>
                  <a:rPr lang="en-US" dirty="0"/>
                  <a:t>        MMI of y mod x is t</a:t>
                </a:r>
              </a:p>
              <a:p>
                <a:r>
                  <a:rPr lang="en-US" dirty="0"/>
                  <a:t>x &amp; y are relative primes (GCD/MMI = 1)</a:t>
                </a:r>
              </a:p>
              <a:p>
                <a:endParaRPr lang="en-US" dirty="0"/>
              </a:p>
              <a:p>
                <a:r>
                  <a:rPr lang="en-US" dirty="0"/>
                  <a:t>Let: m &amp; c  have same length</a:t>
                </a:r>
              </a:p>
              <a:p>
                <a:pPr lvl="1"/>
                <a:r>
                  <a:rPr lang="en-US" dirty="0"/>
                  <a:t>e = x, encryption value</a:t>
                </a:r>
              </a:p>
              <a:p>
                <a:pPr lvl="1"/>
                <a:r>
                  <a:rPr lang="en-US" dirty="0"/>
                  <a:t>d = y, decryption value</a:t>
                </a:r>
              </a:p>
              <a:p>
                <a:r>
                  <a:rPr lang="en-US" dirty="0"/>
                  <a:t>Then: m = s &amp; c = 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Due to the relationship of relative primes and mods, for a give value, can get a relative value, </a:t>
                </a:r>
              </a:p>
              <a:p>
                <a:r>
                  <a:rPr lang="en-US" dirty="0"/>
                  <a:t>Encrypt m: 	c  = m</a:t>
                </a:r>
                <a:r>
                  <a:rPr lang="en-US" baseline="30000" dirty="0"/>
                  <a:t>e </a:t>
                </a:r>
                <a:r>
                  <a:rPr lang="en-US" dirty="0"/>
                  <a:t>% n</a:t>
                </a:r>
              </a:p>
              <a:p>
                <a:r>
                  <a:rPr lang="en-US" dirty="0"/>
                  <a:t>Decrypt c: 	m = c</a:t>
                </a:r>
                <a:r>
                  <a:rPr lang="en-US" baseline="30000" dirty="0"/>
                  <a:t>d</a:t>
                </a:r>
                <a:r>
                  <a:rPr lang="en-US" dirty="0"/>
                  <a:t> % 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B5B95-D4D3-1B08-7144-2071B0FA4C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2345"/>
              </a:xfrm>
              <a:blipFill>
                <a:blip r:embed="rId2"/>
                <a:stretch>
                  <a:fillRect l="-483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BBC8-25EF-4CE5-4BD9-E5E7DFA40668}"/>
                  </a:ext>
                </a:extLst>
              </p:cNvPr>
              <p:cNvSpPr txBox="1"/>
              <p:nvPr/>
            </p:nvSpPr>
            <p:spPr>
              <a:xfrm>
                <a:off x="8082914" y="1150003"/>
                <a:ext cx="27346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1=19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−4(52)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BBC8-25EF-4CE5-4BD9-E5E7DFA40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914" y="1150003"/>
                <a:ext cx="273462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3B0353-CA1B-51B3-0BB6-ED395CDFCA27}"/>
                  </a:ext>
                </a:extLst>
              </p:cNvPr>
              <p:cNvSpPr txBox="1"/>
              <p:nvPr/>
            </p:nvSpPr>
            <p:spPr>
              <a:xfrm>
                <a:off x="8133397" y="486796"/>
                <a:ext cx="31346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(11)+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(52)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 is the MMI of 11 mod 52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3B0353-CA1B-51B3-0BB6-ED395CDFC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397" y="486796"/>
                <a:ext cx="3134677" cy="646331"/>
              </a:xfrm>
              <a:prstGeom prst="rect">
                <a:avLst/>
              </a:prstGeom>
              <a:blipFill>
                <a:blip r:embed="rId4"/>
                <a:stretch>
                  <a:fillRect l="-1613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5BD06B-BC6C-3BF4-9142-376AC860487F}"/>
                  </a:ext>
                </a:extLst>
              </p:cNvPr>
              <p:cNvSpPr txBox="1"/>
              <p:nvPr/>
            </p:nvSpPr>
            <p:spPr>
              <a:xfrm>
                <a:off x="5650243" y="3075641"/>
                <a:ext cx="6963727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5BD06B-BC6C-3BF4-9142-376AC860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43" y="3075641"/>
                <a:ext cx="6963727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8CFDE9-4FE3-F4C4-084B-1749CBEF10BD}"/>
                  </a:ext>
                </a:extLst>
              </p:cNvPr>
              <p:cNvSpPr txBox="1"/>
              <p:nvPr/>
            </p:nvSpPr>
            <p:spPr>
              <a:xfrm>
                <a:off x="5650243" y="2706309"/>
                <a:ext cx="6571756" cy="369332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8CFDE9-4FE3-F4C4-084B-1749CBEF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43" y="2706309"/>
                <a:ext cx="6571756" cy="369332"/>
              </a:xfrm>
              <a:prstGeom prst="rect">
                <a:avLst/>
              </a:prstGeom>
              <a:blipFill>
                <a:blip r:embed="rId6"/>
                <a:stretch>
                  <a:fillRect l="-19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759C1-DC1A-3004-A0D8-7B68B6B80BEF}"/>
                  </a:ext>
                </a:extLst>
              </p:cNvPr>
              <p:cNvSpPr txBox="1"/>
              <p:nvPr/>
            </p:nvSpPr>
            <p:spPr>
              <a:xfrm>
                <a:off x="7207334" y="4511514"/>
                <a:ext cx="17287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759C1-DC1A-3004-A0D8-7B68B6B80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334" y="4511514"/>
                <a:ext cx="17287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21C76C-93EC-5613-5DDB-0224CA8512DB}"/>
                  </a:ext>
                </a:extLst>
              </p:cNvPr>
              <p:cNvSpPr txBox="1"/>
              <p:nvPr/>
            </p:nvSpPr>
            <p:spPr>
              <a:xfrm>
                <a:off x="8420011" y="3957516"/>
                <a:ext cx="3298137" cy="9233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en-US" b="1" i="1" dirty="0">
                    <a:latin typeface="Cambria Math" panose="02040503050406030204" pitchFamily="18" charset="0"/>
                  </a:rPr>
                  <a:t>Euclidean: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  <a:p>
                <a:pPr/>
                <a:r>
                  <a:rPr lang="en-US" dirty="0"/>
                  <a:t>Extended: r  = n-</a:t>
                </a:r>
                <a:r>
                  <a:rPr lang="en-US" dirty="0" err="1"/>
                  <a:t>dq</a:t>
                </a:r>
                <a:r>
                  <a:rPr lang="en-US" dirty="0"/>
                  <a:t>; </a:t>
                </a:r>
              </a:p>
              <a:p>
                <a:pPr/>
                <a:r>
                  <a:rPr lang="en-US" dirty="0" err="1"/>
                  <a:t>gcd</a:t>
                </a:r>
                <a:r>
                  <a:rPr lang="en-US" dirty="0"/>
                  <a:t> (</a:t>
                </a:r>
                <a:r>
                  <a:rPr lang="en-US" dirty="0" err="1"/>
                  <a:t>x,y</a:t>
                </a:r>
                <a:r>
                  <a:rPr lang="en-US" dirty="0"/>
                  <a:t>) = (x mod y, y) = </a:t>
                </a:r>
                <a:r>
                  <a:rPr lang="en-US" dirty="0" err="1"/>
                  <a:t>sy+tz</a:t>
                </a:r>
                <a:r>
                  <a:rPr lang="en-US" dirty="0"/>
                  <a:t> = 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21C76C-93EC-5613-5DDB-0224CA85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011" y="3957516"/>
                <a:ext cx="3298137" cy="923330"/>
              </a:xfrm>
              <a:prstGeom prst="rect">
                <a:avLst/>
              </a:prstGeom>
              <a:blipFill>
                <a:blip r:embed="rId8"/>
                <a:stretch>
                  <a:fillRect l="-1145" t="-2703" r="-382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88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5EFB-E987-0CAC-D3BD-34D78258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9.6 Number representation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9FAA-0D6E-8D08-558D-C5DD798C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0D13-AAF7-49E3-BAFD-98558A96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87262-6C0F-4CA2-8340-55C5442A0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889211"/>
                <a:ext cx="10806641" cy="43682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can express any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using any base-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87262-6C0F-4CA2-8340-55C5442A0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889211"/>
                <a:ext cx="10806641" cy="436823"/>
              </a:xfrm>
              <a:blipFill>
                <a:blip r:embed="rId2"/>
                <a:stretch>
                  <a:fillRect l="-1174" t="-30556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97C2F-9D01-4497-9268-D04DFA21FF9E}"/>
                  </a:ext>
                </a:extLst>
              </p:cNvPr>
              <p:cNvSpPr txBox="1"/>
              <p:nvPr/>
            </p:nvSpPr>
            <p:spPr>
              <a:xfrm>
                <a:off x="2506494" y="2936631"/>
                <a:ext cx="2457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97C2F-9D01-4497-9268-D04DFA21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94" y="2936631"/>
                <a:ext cx="2457148" cy="369332"/>
              </a:xfrm>
              <a:prstGeom prst="rect">
                <a:avLst/>
              </a:prstGeom>
              <a:blipFill>
                <a:blip r:embed="rId3"/>
                <a:stretch>
                  <a:fillRect l="-2062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3795C-F195-E2E4-5FB3-AC777821806C}"/>
                  </a:ext>
                </a:extLst>
              </p:cNvPr>
              <p:cNvSpPr txBox="1"/>
              <p:nvPr/>
            </p:nvSpPr>
            <p:spPr>
              <a:xfrm>
                <a:off x="334810" y="2388030"/>
                <a:ext cx="434336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3795C-F195-E2E4-5FB3-AC7778218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0" y="2388030"/>
                <a:ext cx="4343368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E5226-90F6-DEDA-A5CD-3F648282F8EC}"/>
                  </a:ext>
                </a:extLst>
              </p:cNvPr>
              <p:cNvSpPr txBox="1"/>
              <p:nvPr/>
            </p:nvSpPr>
            <p:spPr>
              <a:xfrm>
                <a:off x="334810" y="2898488"/>
                <a:ext cx="1981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E5226-90F6-DEDA-A5CD-3F648282F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0" y="2898488"/>
                <a:ext cx="19815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03F607-F8C1-644C-A9FF-8E8D5CCFC9B7}"/>
                  </a:ext>
                </a:extLst>
              </p:cNvPr>
              <p:cNvSpPr txBox="1"/>
              <p:nvPr/>
            </p:nvSpPr>
            <p:spPr>
              <a:xfrm>
                <a:off x="259396" y="4376757"/>
                <a:ext cx="1115363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Binary: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10110100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1∙2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)+(0∙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)+(1∙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)+(1∙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+(1∙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)+(0∙2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(0∙2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)=180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03F607-F8C1-644C-A9FF-8E8D5CCFC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4376757"/>
                <a:ext cx="11153631" cy="372410"/>
              </a:xfrm>
              <a:prstGeom prst="rect">
                <a:avLst/>
              </a:prstGeom>
              <a:blipFill>
                <a:blip r:embed="rId6"/>
                <a:stretch>
                  <a:fillRect l="-4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FEFDF4-D1FD-7E0F-CE34-64B774B7B737}"/>
                  </a:ext>
                </a:extLst>
              </p:cNvPr>
              <p:cNvSpPr txBox="1"/>
              <p:nvPr/>
            </p:nvSpPr>
            <p:spPr>
              <a:xfrm>
                <a:off x="5896260" y="2389792"/>
                <a:ext cx="402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523=(5⋅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)+(2⋅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)+(3⋅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FEFDF4-D1FD-7E0F-CE34-64B774B7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260" y="2389792"/>
                <a:ext cx="402834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B7F88B-372A-AE05-1D40-B63EED9BC202}"/>
                  </a:ext>
                </a:extLst>
              </p:cNvPr>
              <p:cNvSpPr txBox="1"/>
              <p:nvPr/>
            </p:nvSpPr>
            <p:spPr>
              <a:xfrm>
                <a:off x="5896260" y="2936631"/>
                <a:ext cx="833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523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B7F88B-372A-AE05-1D40-B63EED9B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260" y="2936631"/>
                <a:ext cx="8333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CBCE20-17E2-5374-8351-86D37BFE84E8}"/>
                  </a:ext>
                </a:extLst>
              </p:cNvPr>
              <p:cNvSpPr txBox="1"/>
              <p:nvPr/>
            </p:nvSpPr>
            <p:spPr>
              <a:xfrm>
                <a:off x="259396" y="5071882"/>
                <a:ext cx="9625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Octal:							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=(2⋅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)+(6⋅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)+4=180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CBCE20-17E2-5374-8351-86D37BFE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5071882"/>
                <a:ext cx="9625264" cy="369332"/>
              </a:xfrm>
              <a:prstGeom prst="rect">
                <a:avLst/>
              </a:prstGeom>
              <a:blipFill>
                <a:blip r:embed="rId9"/>
                <a:stretch>
                  <a:fillRect l="-52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E8B4D-84E4-8A7D-C34A-DE5BFC19339E}"/>
                  </a:ext>
                </a:extLst>
              </p:cNvPr>
              <p:cNvSpPr txBox="1"/>
              <p:nvPr/>
            </p:nvSpPr>
            <p:spPr>
              <a:xfrm>
                <a:off x="259396" y="5763929"/>
                <a:ext cx="951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Hexadecimal: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)+4=(11⋅16+4)=176+4=180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E8B4D-84E4-8A7D-C34A-DE5BFC193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5763929"/>
                <a:ext cx="9512604" cy="369332"/>
              </a:xfrm>
              <a:prstGeom prst="rect">
                <a:avLst/>
              </a:prstGeom>
              <a:blipFill>
                <a:blip r:embed="rId10"/>
                <a:stretch>
                  <a:fillRect l="-533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62BE-9713-8B90-63B9-0E647338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base-b to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E53-BAF6-1CB6-366B-A34709D0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10" y="1726747"/>
            <a:ext cx="11656379" cy="4780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Convert each of the following to base-10 (without using a calculator):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131612-4426-D74D-94CD-2F58989B02AE}"/>
                  </a:ext>
                </a:extLst>
              </p:cNvPr>
              <p:cNvSpPr txBox="1"/>
              <p:nvPr/>
            </p:nvSpPr>
            <p:spPr>
              <a:xfrm>
                <a:off x="267810" y="2808082"/>
                <a:ext cx="1253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1101011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131612-4426-D74D-94CD-2F58989B0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0" y="2808082"/>
                <a:ext cx="1253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81A59-98E5-E530-932D-48C56AC393BB}"/>
                  </a:ext>
                </a:extLst>
              </p:cNvPr>
              <p:cNvSpPr txBox="1"/>
              <p:nvPr/>
            </p:nvSpPr>
            <p:spPr>
              <a:xfrm>
                <a:off x="267810" y="4246513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1234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81A59-98E5-E530-932D-48C56AC39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0" y="4246513"/>
                <a:ext cx="8690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19B99D-9A80-975C-295B-8136506EF20E}"/>
                  </a:ext>
                </a:extLst>
              </p:cNvPr>
              <p:cNvSpPr txBox="1"/>
              <p:nvPr/>
            </p:nvSpPr>
            <p:spPr>
              <a:xfrm>
                <a:off x="267810" y="5684945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1221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19B99D-9A80-975C-295B-8136506EF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0" y="5684945"/>
                <a:ext cx="8690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8D6A1-8713-35F1-0183-80791CA10EDA}"/>
                  </a:ext>
                </a:extLst>
              </p:cNvPr>
              <p:cNvSpPr txBox="1"/>
              <p:nvPr/>
            </p:nvSpPr>
            <p:spPr>
              <a:xfrm>
                <a:off x="7744937" y="128099"/>
                <a:ext cx="4343368" cy="374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8D6A1-8713-35F1-0183-80791CA10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37" y="128099"/>
                <a:ext cx="4343368" cy="374270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496B3-A99A-E43B-5286-3E79E21A4460}"/>
                  </a:ext>
                </a:extLst>
              </p:cNvPr>
              <p:cNvSpPr txBox="1"/>
              <p:nvPr/>
            </p:nvSpPr>
            <p:spPr>
              <a:xfrm>
                <a:off x="1384727" y="2808082"/>
                <a:ext cx="5860322" cy="926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=64+32+8+2+1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496B3-A99A-E43B-5286-3E79E21A4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727" y="2808082"/>
                <a:ext cx="5860322" cy="9264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4ED8D-FE35-DF7C-52A6-649B6539144E}"/>
                  </a:ext>
                </a:extLst>
              </p:cNvPr>
              <p:cNvSpPr txBox="1"/>
              <p:nvPr/>
            </p:nvSpPr>
            <p:spPr>
              <a:xfrm>
                <a:off x="1384727" y="4214808"/>
                <a:ext cx="34367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=125+50+15+4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4ED8D-FE35-DF7C-52A6-649B6539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727" y="4214808"/>
                <a:ext cx="3436774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551417-8C02-556D-8A24-C8AF4A4096A3}"/>
                  </a:ext>
                </a:extLst>
              </p:cNvPr>
              <p:cNvSpPr txBox="1"/>
              <p:nvPr/>
            </p:nvSpPr>
            <p:spPr>
              <a:xfrm>
                <a:off x="1384727" y="5684945"/>
                <a:ext cx="34367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=27+18+6+1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551417-8C02-556D-8A24-C8AF4A409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727" y="5684945"/>
                <a:ext cx="3436774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693F06-26E5-412F-B8C5-3B15B78503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bas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693F06-26E5-412F-B8C5-3B15B7850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13605" b="-1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F36DA-43AD-4A67-AD6A-C29FC3FB21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5572789" cy="4669856"/>
              </a:xfrm>
            </p:spPr>
            <p:txBody>
              <a:bodyPr>
                <a:normAutofit fontScale="77500" lnSpcReduction="20000"/>
              </a:bodyPr>
              <a:lstStyle/>
              <a:p>
                <a:pPr marL="227013" indent="-227013">
                  <a:buFont typeface="+mj-lt"/>
                  <a:buAutoNum type="arabicPeriod"/>
                </a:pPr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to get a quotient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remainder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27013" indent="-227013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27013" indent="-227013">
                  <a:buNone/>
                </a:pPr>
                <a:endParaRPr lang="en-US" dirty="0"/>
              </a:p>
              <a:p>
                <a:pPr marL="227013" indent="-227013">
                  <a:buFont typeface="+mj-lt"/>
                  <a:buAutoNum type="arabicPeriod" startAt="2"/>
                </a:pPr>
                <a:r>
                  <a:rPr lang="en-US" dirty="0"/>
                  <a:t>The remainder is the rightmost "digit" in the base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27013" indent="-227013">
                  <a:buNone/>
                </a:pPr>
                <a:endParaRPr lang="en-US" dirty="0"/>
              </a:p>
              <a:p>
                <a:pPr marL="227013" indent="-227013">
                  <a:buFont typeface="+mj-lt"/>
                  <a:buAutoNum type="arabicPeriod" startAt="3"/>
                </a:pPr>
                <a:r>
                  <a:rPr lang="en-US" dirty="0"/>
                  <a:t>Divide the quotient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to obtain a new quotient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remainder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27013" indent="-227013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27013" indent="-227013">
                  <a:buNone/>
                </a:pPr>
                <a:endParaRPr lang="en-US" dirty="0"/>
              </a:p>
              <a:p>
                <a:pPr marL="227013" indent="-227013">
                  <a:buFont typeface="+mj-lt"/>
                  <a:buAutoNum type="arabicPeriod" startAt="4"/>
                </a:pPr>
                <a:r>
                  <a:rPr lang="en-US" dirty="0"/>
                  <a:t>The remainder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next rightmost "digit".</a:t>
                </a:r>
              </a:p>
              <a:p>
                <a:pPr marL="227013" indent="-227013">
                  <a:buFont typeface="+mj-lt"/>
                  <a:buAutoNum type="arabicPeriod" startAt="4"/>
                </a:pPr>
                <a:r>
                  <a:rPr lang="en-US" dirty="0"/>
                  <a:t>Continue the process until the quotient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F36DA-43AD-4A67-AD6A-C29FC3FB21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5572789" cy="4669856"/>
              </a:xfrm>
              <a:blipFill>
                <a:blip r:embed="rId3"/>
                <a:stretch>
                  <a:fillRect l="-1364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8E359C-0E7A-429E-B946-4FBD777C582B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803FB3-2E95-4EB1-9C7B-999859BD73C9}"/>
                  </a:ext>
                </a:extLst>
              </p:cNvPr>
              <p:cNvSpPr/>
              <p:nvPr/>
            </p:nvSpPr>
            <p:spPr>
              <a:xfrm>
                <a:off x="6531429" y="452718"/>
                <a:ext cx="5168403" cy="616764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/>
                  <a:t>Example: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/>
                  <a:t> to base</a:t>
                </a:r>
                <a:r>
                  <a:rPr lang="en-US" sz="2800" baseline="-25000" dirty="0"/>
                  <a:t>3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  <a:p>
                <a:endParaRPr lang="en-US" sz="2800" spc="-3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    3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  <a:p>
                <a:endParaRPr lang="en-US" sz="2800" b="0" i="1" spc="-3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3      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    1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  <a:p>
                <a:endParaRPr lang="en-US" sz="2800" b="0" i="1" spc="-3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1      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    0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803FB3-2E95-4EB1-9C7B-999859BD7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9" y="452718"/>
                <a:ext cx="5168403" cy="6167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8AB53E-C01B-48D5-A031-EAD12CD1069B}"/>
              </a:ext>
            </a:extLst>
          </p:cNvPr>
          <p:cNvCxnSpPr>
            <a:cxnSpLocks/>
          </p:cNvCxnSpPr>
          <p:nvPr/>
        </p:nvCxnSpPr>
        <p:spPr>
          <a:xfrm flipH="1">
            <a:off x="6914607" y="2717074"/>
            <a:ext cx="1149530" cy="40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70F8A2-9480-4D8E-BDD3-428C784759FA}"/>
              </a:ext>
            </a:extLst>
          </p:cNvPr>
          <p:cNvCxnSpPr>
            <a:cxnSpLocks/>
          </p:cNvCxnSpPr>
          <p:nvPr/>
        </p:nvCxnSpPr>
        <p:spPr>
          <a:xfrm flipH="1">
            <a:off x="6897190" y="3536539"/>
            <a:ext cx="1149530" cy="40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B6F5D1-3D1A-4603-B688-E98F45A15E26}"/>
              </a:ext>
            </a:extLst>
          </p:cNvPr>
          <p:cNvCxnSpPr>
            <a:cxnSpLocks/>
          </p:cNvCxnSpPr>
          <p:nvPr/>
        </p:nvCxnSpPr>
        <p:spPr>
          <a:xfrm flipH="1">
            <a:off x="6897190" y="4468419"/>
            <a:ext cx="1149530" cy="40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656938-6A19-45A6-9394-351C58435CF3}"/>
              </a:ext>
            </a:extLst>
          </p:cNvPr>
          <p:cNvCxnSpPr>
            <a:cxnSpLocks/>
          </p:cNvCxnSpPr>
          <p:nvPr/>
        </p:nvCxnSpPr>
        <p:spPr>
          <a:xfrm flipH="1">
            <a:off x="6897190" y="5306671"/>
            <a:ext cx="1149530" cy="40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11520-DEA4-4BA9-A389-58DA3F8A7BD1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9338136" y="2089244"/>
            <a:ext cx="1500734" cy="35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B80582-F5F7-47EF-9B0A-911EAC496789}"/>
              </a:ext>
            </a:extLst>
          </p:cNvPr>
          <p:cNvSpPr txBox="1"/>
          <p:nvPr/>
        </p:nvSpPr>
        <p:spPr>
          <a:xfrm>
            <a:off x="10066093" y="1850841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10121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AB702-9632-496C-8853-CEBF6261DA9E}"/>
              </a:ext>
            </a:extLst>
          </p:cNvPr>
          <p:cNvSpPr txBox="1"/>
          <p:nvPr/>
        </p:nvSpPr>
        <p:spPr>
          <a:xfrm>
            <a:off x="10249607" y="184195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A6223C-8EEC-4FB6-8FAF-E14631DFC251}"/>
              </a:ext>
            </a:extLst>
          </p:cNvPr>
          <p:cNvSpPr txBox="1"/>
          <p:nvPr/>
        </p:nvSpPr>
        <p:spPr>
          <a:xfrm>
            <a:off x="10456008" y="1840945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CEEF6E-49CE-44C0-8371-F6072F6A7D82}"/>
              </a:ext>
            </a:extLst>
          </p:cNvPr>
          <p:cNvSpPr txBox="1"/>
          <p:nvPr/>
        </p:nvSpPr>
        <p:spPr>
          <a:xfrm>
            <a:off x="10647727" y="1827634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97FF9-49C5-4740-BDE4-451145938C07}"/>
              </a:ext>
            </a:extLst>
          </p:cNvPr>
          <p:cNvSpPr txBox="1"/>
          <p:nvPr/>
        </p:nvSpPr>
        <p:spPr>
          <a:xfrm>
            <a:off x="10838870" y="182763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50CA9-5FBD-4624-B9C7-BD1CD2D9DD43}"/>
              </a:ext>
            </a:extLst>
          </p:cNvPr>
          <p:cNvCxnSpPr>
            <a:cxnSpLocks/>
          </p:cNvCxnSpPr>
          <p:nvPr/>
        </p:nvCxnSpPr>
        <p:spPr>
          <a:xfrm flipV="1">
            <a:off x="9330506" y="2284144"/>
            <a:ext cx="1317221" cy="91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6F2D11-89F4-44EA-BA51-512D4769B354}"/>
              </a:ext>
            </a:extLst>
          </p:cNvPr>
          <p:cNvCxnSpPr>
            <a:cxnSpLocks/>
          </p:cNvCxnSpPr>
          <p:nvPr/>
        </p:nvCxnSpPr>
        <p:spPr>
          <a:xfrm flipV="1">
            <a:off x="9330506" y="2350854"/>
            <a:ext cx="1280523" cy="177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A947CB-516A-4B7F-8DF3-6FA877415A6F}"/>
              </a:ext>
            </a:extLst>
          </p:cNvPr>
          <p:cNvCxnSpPr>
            <a:cxnSpLocks/>
          </p:cNvCxnSpPr>
          <p:nvPr/>
        </p:nvCxnSpPr>
        <p:spPr>
          <a:xfrm flipV="1">
            <a:off x="9330506" y="2350854"/>
            <a:ext cx="1049390" cy="2616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E6E790-50BC-4F67-88B8-0FDA0572F174}"/>
              </a:ext>
            </a:extLst>
          </p:cNvPr>
          <p:cNvCxnSpPr>
            <a:cxnSpLocks/>
          </p:cNvCxnSpPr>
          <p:nvPr/>
        </p:nvCxnSpPr>
        <p:spPr>
          <a:xfrm flipV="1">
            <a:off x="9211745" y="2350854"/>
            <a:ext cx="990459" cy="3356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95A218D-A3AD-44C1-836E-F4BCD21AB99E}"/>
              </a:ext>
            </a:extLst>
          </p:cNvPr>
          <p:cNvSpPr txBox="1"/>
          <p:nvPr/>
        </p:nvSpPr>
        <p:spPr>
          <a:xfrm>
            <a:off x="10061768" y="1851664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10121</a:t>
            </a:r>
            <a:r>
              <a:rPr lang="en-US" sz="28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581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DE73-3E05-4A43-A9EC-2FFD5A9E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72604-F7EB-4039-82FA-77DEA3F79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215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base-5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Convert 57</a:t>
                </a:r>
                <a:r>
                  <a:rPr lang="en-US" baseline="-25000" dirty="0"/>
                  <a:t>10</a:t>
                </a:r>
                <a:r>
                  <a:rPr lang="en-US" dirty="0"/>
                  <a:t> to base-16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72604-F7EB-4039-82FA-77DEA3F79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3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CD59F-6ABC-432A-8904-8FB939C47095}"/>
                  </a:ext>
                </a:extLst>
              </p:cNvPr>
              <p:cNvSpPr txBox="1"/>
              <p:nvPr/>
            </p:nvSpPr>
            <p:spPr>
              <a:xfrm>
                <a:off x="5181601" y="1308726"/>
                <a:ext cx="1977208" cy="120032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215=5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43=5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CD59F-6ABC-432A-8904-8FB939C4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1" y="1308726"/>
                <a:ext cx="197720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41E03-0B3D-4556-B1E7-1C8B8784BA5B}"/>
                  </a:ext>
                </a:extLst>
              </p:cNvPr>
              <p:cNvSpPr txBox="1"/>
              <p:nvPr/>
            </p:nvSpPr>
            <p:spPr>
              <a:xfrm>
                <a:off x="7689186" y="1724224"/>
                <a:ext cx="761747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1330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41E03-0B3D-4556-B1E7-1C8B8784B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86" y="1724224"/>
                <a:ext cx="761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01C3E-2D18-4EAB-B712-F58DEA2B88DB}"/>
                  </a:ext>
                </a:extLst>
              </p:cNvPr>
              <p:cNvSpPr txBox="1"/>
              <p:nvPr/>
            </p:nvSpPr>
            <p:spPr>
              <a:xfrm>
                <a:off x="5167316" y="3702615"/>
                <a:ext cx="1991493" cy="64633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57=16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3=16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01C3E-2D18-4EAB-B712-F58DEA2B8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16" y="3702615"/>
                <a:ext cx="199149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DF4DE-97DE-42DA-8F54-25C54ED8D2EB}"/>
                  </a:ext>
                </a:extLst>
              </p:cNvPr>
              <p:cNvSpPr txBox="1"/>
              <p:nvPr/>
            </p:nvSpPr>
            <p:spPr>
              <a:xfrm>
                <a:off x="7817425" y="3801646"/>
                <a:ext cx="505267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DF4DE-97DE-42DA-8F54-25C54ED8D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3801646"/>
                <a:ext cx="5052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997855-9554-4592-9B30-B53A11589574}"/>
                  </a:ext>
                </a:extLst>
              </p:cNvPr>
              <p:cNvSpPr/>
              <p:nvPr/>
            </p:nvSpPr>
            <p:spPr>
              <a:xfrm>
                <a:off x="10099939" y="1300723"/>
                <a:ext cx="1977208" cy="3212283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Example: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400" dirty="0"/>
                  <a:t> to base</a:t>
                </a:r>
                <a:r>
                  <a:rPr lang="en-US" sz="1400" baseline="-25000" dirty="0"/>
                  <a:t>3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97=3⋅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32=3⋅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 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 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pPr marL="342900" indent="-342900">
                  <a:buAutoNum type="arabicPlain"/>
                </a:pPr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10121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997855-9554-4592-9B30-B53A11589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939" y="1300723"/>
                <a:ext cx="1977208" cy="32122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09B98-C71F-A03E-4E5F-6D515AB40B4E}"/>
                  </a:ext>
                </a:extLst>
              </p:cNvPr>
              <p:cNvSpPr txBox="1"/>
              <p:nvPr/>
            </p:nvSpPr>
            <p:spPr>
              <a:xfrm>
                <a:off x="566928" y="502920"/>
                <a:ext cx="17870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Try it: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base-8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09B98-C71F-A03E-4E5F-6D515AB4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502920"/>
                <a:ext cx="1787092" cy="1200329"/>
              </a:xfrm>
              <a:prstGeom prst="rect">
                <a:avLst/>
              </a:prstGeom>
              <a:blipFill>
                <a:blip r:embed="rId4"/>
                <a:stretch>
                  <a:fillRect l="-2730" t="-3061" r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4F6415-CE8C-3842-B325-D8F2E0501B36}"/>
                  </a:ext>
                </a:extLst>
              </p:cNvPr>
              <p:cNvSpPr txBox="1"/>
              <p:nvPr/>
            </p:nvSpPr>
            <p:spPr>
              <a:xfrm>
                <a:off x="6583367" y="502920"/>
                <a:ext cx="16588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Try it: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base-3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4F6415-CE8C-3842-B325-D8F2E050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67" y="502920"/>
                <a:ext cx="1658852" cy="1200329"/>
              </a:xfrm>
              <a:prstGeom prst="rect">
                <a:avLst/>
              </a:prstGeom>
              <a:blipFill>
                <a:blip r:embed="rId5"/>
                <a:stretch>
                  <a:fillRect l="-3309" t="-3061" r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419AFA-0FD1-F47E-B182-DA139901EE5E}"/>
              </a:ext>
            </a:extLst>
          </p:cNvPr>
          <p:cNvSpPr txBox="1"/>
          <p:nvPr/>
        </p:nvSpPr>
        <p:spPr>
          <a:xfrm>
            <a:off x="832207" y="2143124"/>
            <a:ext cx="1854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  <a:r>
              <a:rPr lang="en-US" baseline="-25000" dirty="0"/>
              <a:t>10</a:t>
            </a:r>
            <a:r>
              <a:rPr lang="en-US" dirty="0"/>
              <a:t>-&gt;base</a:t>
            </a:r>
            <a:r>
              <a:rPr lang="en-US" baseline="-25000" dirty="0"/>
              <a:t>8</a:t>
            </a:r>
          </a:p>
          <a:p>
            <a:endParaRPr lang="en-US" dirty="0"/>
          </a:p>
          <a:p>
            <a:r>
              <a:rPr lang="en-US" dirty="0"/>
              <a:t>180 	= 8(22) 	+ 4</a:t>
            </a:r>
          </a:p>
          <a:p>
            <a:r>
              <a:rPr lang="en-US" dirty="0"/>
              <a:t>22 	= 8(2) 	+ 6</a:t>
            </a:r>
          </a:p>
          <a:p>
            <a:r>
              <a:rPr lang="en-US" dirty="0"/>
              <a:t>2 	= 8(0) 	+ 2</a:t>
            </a:r>
          </a:p>
          <a:p>
            <a:r>
              <a:rPr lang="en-US" dirty="0"/>
              <a:t>= 2648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ED38E-D545-AD12-94BD-95105016831E}"/>
              </a:ext>
            </a:extLst>
          </p:cNvPr>
          <p:cNvSpPr txBox="1"/>
          <p:nvPr/>
        </p:nvSpPr>
        <p:spPr>
          <a:xfrm>
            <a:off x="6583367" y="2143124"/>
            <a:ext cx="18549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</a:t>
            </a:r>
            <a:r>
              <a:rPr lang="en-US" baseline="-25000" dirty="0"/>
              <a:t>10</a:t>
            </a:r>
            <a:r>
              <a:rPr lang="en-US" dirty="0"/>
              <a:t>-&gt;base</a:t>
            </a:r>
            <a:r>
              <a:rPr lang="en-US" baseline="-25000" dirty="0"/>
              <a:t>3</a:t>
            </a:r>
          </a:p>
          <a:p>
            <a:endParaRPr lang="en-US" dirty="0"/>
          </a:p>
          <a:p>
            <a:r>
              <a:rPr lang="en-US" dirty="0"/>
              <a:t>97 	= 3(32) 	+1</a:t>
            </a:r>
          </a:p>
          <a:p>
            <a:r>
              <a:rPr lang="en-US" dirty="0"/>
              <a:t>32 	= 3(10) 	+2</a:t>
            </a:r>
          </a:p>
          <a:p>
            <a:r>
              <a:rPr lang="en-US" dirty="0"/>
              <a:t>10	 = 3(3) 	+ 1</a:t>
            </a:r>
          </a:p>
          <a:p>
            <a:r>
              <a:rPr lang="en-US" dirty="0"/>
              <a:t>3 	= 3(1) 	+ 0</a:t>
            </a:r>
          </a:p>
          <a:p>
            <a:r>
              <a:rPr lang="en-US" dirty="0"/>
              <a:t>1 	= 3(0) 	+ 1</a:t>
            </a:r>
          </a:p>
          <a:p>
            <a:endParaRPr lang="en-US" dirty="0"/>
          </a:p>
          <a:p>
            <a:r>
              <a:rPr lang="en-US" dirty="0"/>
              <a:t>= 10121</a:t>
            </a:r>
            <a:r>
              <a:rPr lang="en-US" baseline="-25000" dirty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0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F8AA-2ABF-7237-EBC4-5965C69A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ADE2-EB4C-6517-9C29-CD3ACC58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pt-BR" dirty="0"/>
              <a:t>9.6.1 (a-d)</a:t>
            </a:r>
          </a:p>
          <a:p>
            <a:pPr marL="0" indent="0">
              <a:buNone/>
            </a:pPr>
            <a:r>
              <a:rPr lang="pt-BR" dirty="0"/>
              <a:t>9.6.2 (a-d)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5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2AAE-98CA-94B3-F22D-BF6E51EB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9.6.1 (</a:t>
            </a:r>
            <a:r>
              <a:rPr lang="pt-BR" dirty="0" err="1"/>
              <a:t>a-d</a:t>
            </a:r>
            <a:r>
              <a:rPr lang="pt-BR" dirty="0"/>
              <a:t>)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B6E4-FFF1-5644-F075-9CE87C67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 the decimal representation for each of the following numbers.</a:t>
            </a:r>
          </a:p>
          <a:p>
            <a:r>
              <a:rPr lang="en-US" dirty="0"/>
              <a:t>(a) (1100110)</a:t>
            </a:r>
            <a:r>
              <a:rPr lang="en-US" baseline="-25000" dirty="0"/>
              <a:t>2	</a:t>
            </a:r>
          </a:p>
          <a:p>
            <a:pPr lvl="1"/>
            <a:r>
              <a:rPr lang="en-US" dirty="0"/>
              <a:t>(1100110)</a:t>
            </a:r>
            <a:r>
              <a:rPr lang="en-US" baseline="-25000" dirty="0"/>
              <a:t>2</a:t>
            </a:r>
            <a:r>
              <a:rPr lang="en-US" dirty="0"/>
              <a:t> = 2</a:t>
            </a:r>
            <a:r>
              <a:rPr lang="en-US" baseline="30000" dirty="0"/>
              <a:t>6</a:t>
            </a:r>
            <a:r>
              <a:rPr lang="en-US" dirty="0"/>
              <a:t> + 2</a:t>
            </a:r>
            <a:r>
              <a:rPr lang="en-US" baseline="30000" dirty="0"/>
              <a:t>5</a:t>
            </a:r>
            <a:r>
              <a:rPr lang="en-US" dirty="0"/>
              <a:t> + 2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baseline="30000" dirty="0"/>
              <a:t>1</a:t>
            </a:r>
            <a:r>
              <a:rPr lang="en-US" dirty="0"/>
              <a:t> = 64 + 32 + 4 + 2 = 102</a:t>
            </a:r>
          </a:p>
          <a:p>
            <a:r>
              <a:rPr lang="en-US" dirty="0"/>
              <a:t>(b) (346)</a:t>
            </a:r>
            <a:r>
              <a:rPr lang="en-US" baseline="-25000" dirty="0"/>
              <a:t>7</a:t>
            </a:r>
            <a:endParaRPr lang="en-US" dirty="0"/>
          </a:p>
          <a:p>
            <a:pPr lvl="1"/>
            <a:r>
              <a:rPr lang="en-US" dirty="0"/>
              <a:t>(346)</a:t>
            </a:r>
            <a:r>
              <a:rPr lang="en-US" baseline="-25000" dirty="0"/>
              <a:t>7</a:t>
            </a:r>
            <a:r>
              <a:rPr lang="en-US" dirty="0"/>
              <a:t> = 3·7</a:t>
            </a:r>
            <a:r>
              <a:rPr lang="en-US" baseline="30000" dirty="0"/>
              <a:t>2</a:t>
            </a:r>
            <a:r>
              <a:rPr lang="en-US" dirty="0"/>
              <a:t> + 4·7</a:t>
            </a:r>
            <a:r>
              <a:rPr lang="en-US" baseline="30000" dirty="0"/>
              <a:t>1</a:t>
            </a:r>
            <a:r>
              <a:rPr lang="en-US" dirty="0"/>
              <a:t> + 6·7</a:t>
            </a:r>
            <a:r>
              <a:rPr lang="en-US" baseline="30000" dirty="0"/>
              <a:t>0</a:t>
            </a:r>
            <a:r>
              <a:rPr lang="en-US" dirty="0"/>
              <a:t> = 3·49 + 4·7 + 6 = 181</a:t>
            </a:r>
          </a:p>
          <a:p>
            <a:r>
              <a:rPr lang="en-US" dirty="0"/>
              <a:t>(c) (1024)</a:t>
            </a:r>
            <a:r>
              <a:rPr lang="en-US" baseline="-25000" dirty="0"/>
              <a:t>8</a:t>
            </a:r>
            <a:endParaRPr lang="en-US" dirty="0"/>
          </a:p>
          <a:p>
            <a:pPr lvl="1"/>
            <a:r>
              <a:rPr lang="en-US" dirty="0"/>
              <a:t>(1024)</a:t>
            </a:r>
            <a:r>
              <a:rPr lang="en-US" baseline="-25000" dirty="0"/>
              <a:t>8</a:t>
            </a:r>
            <a:r>
              <a:rPr lang="en-US" dirty="0"/>
              <a:t> = 1·8</a:t>
            </a:r>
            <a:r>
              <a:rPr lang="en-US" baseline="30000" dirty="0"/>
              <a:t>3</a:t>
            </a:r>
            <a:r>
              <a:rPr lang="en-US" dirty="0"/>
              <a:t> + 2·8</a:t>
            </a:r>
            <a:r>
              <a:rPr lang="en-US" baseline="30000" dirty="0"/>
              <a:t>1</a:t>
            </a:r>
            <a:r>
              <a:rPr lang="en-US" dirty="0"/>
              <a:t> + 4·8</a:t>
            </a:r>
            <a:r>
              <a:rPr lang="en-US" baseline="30000" dirty="0"/>
              <a:t>0</a:t>
            </a:r>
            <a:r>
              <a:rPr lang="en-US" dirty="0"/>
              <a:t> = 1·512 + 2·8 + 4 = 532</a:t>
            </a:r>
          </a:p>
          <a:p>
            <a:r>
              <a:rPr lang="en-US" dirty="0"/>
              <a:t>(d) (3B2)</a:t>
            </a:r>
            <a:r>
              <a:rPr lang="en-US" baseline="-25000" dirty="0"/>
              <a:t>16</a:t>
            </a:r>
            <a:endParaRPr lang="en-US" dirty="0"/>
          </a:p>
          <a:p>
            <a:pPr lvl="1"/>
            <a:r>
              <a:rPr lang="en-US" dirty="0"/>
              <a:t>(3B2)</a:t>
            </a:r>
            <a:r>
              <a:rPr lang="en-US" baseline="-25000" dirty="0"/>
              <a:t>16</a:t>
            </a:r>
            <a:r>
              <a:rPr lang="en-US" dirty="0"/>
              <a:t> = 3·(16)</a:t>
            </a:r>
            <a:r>
              <a:rPr lang="en-US" baseline="30000" dirty="0"/>
              <a:t>2</a:t>
            </a:r>
            <a:r>
              <a:rPr lang="en-US" dirty="0"/>
              <a:t> + 11·(16)</a:t>
            </a:r>
            <a:r>
              <a:rPr lang="en-US" baseline="30000" dirty="0"/>
              <a:t>1</a:t>
            </a:r>
            <a:r>
              <a:rPr lang="en-US" dirty="0"/>
              <a:t> + 2·(16)</a:t>
            </a:r>
            <a:r>
              <a:rPr lang="en-US" baseline="30000" dirty="0"/>
              <a:t>0</a:t>
            </a:r>
            <a:r>
              <a:rPr lang="en-US" dirty="0"/>
              <a:t> = 3·256 + 11·16 + 2 = 946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D5DC3-E267-7BBA-4AB6-A24368BA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27C5-F9DD-9AC2-0329-F05EBCE459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number N is given below in decimal format. Compute the representation of N in the indicated base.</a:t>
            </a:r>
          </a:p>
          <a:p>
            <a:r>
              <a:rPr lang="en-US" dirty="0"/>
              <a:t>(a) N = 217, binary.</a:t>
            </a:r>
          </a:p>
          <a:p>
            <a:pPr lvl="1"/>
            <a:r>
              <a:rPr lang="en-US" dirty="0"/>
              <a:t>217 mod 2 = 1</a:t>
            </a:r>
            <a:br>
              <a:rPr lang="en-US" dirty="0"/>
            </a:br>
            <a:r>
              <a:rPr lang="en-US" dirty="0"/>
              <a:t>217 div 2 = 108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108 mod 2 = 0</a:t>
            </a:r>
            <a:br>
              <a:rPr lang="en-US" dirty="0"/>
            </a:br>
            <a:r>
              <a:rPr lang="en-US" dirty="0"/>
              <a:t>108 div 2 = 54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54 mod 2 = 0</a:t>
            </a:r>
            <a:br>
              <a:rPr lang="en-US" dirty="0"/>
            </a:br>
            <a:r>
              <a:rPr lang="en-US" dirty="0"/>
              <a:t>54 div 2 = 27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27 mod 2 = 1</a:t>
            </a:r>
            <a:br>
              <a:rPr lang="en-US" dirty="0"/>
            </a:br>
            <a:r>
              <a:rPr lang="en-US" dirty="0"/>
              <a:t>27 div 2 = 13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13 mod 2 = 1</a:t>
            </a:r>
            <a:br>
              <a:rPr lang="en-US" dirty="0"/>
            </a:br>
            <a:r>
              <a:rPr lang="en-US" dirty="0"/>
              <a:t>13 div 2 =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 mod 2 = 0</a:t>
            </a:r>
            <a:br>
              <a:rPr lang="en-US" dirty="0"/>
            </a:br>
            <a:r>
              <a:rPr lang="en-US" dirty="0"/>
              <a:t>6 div 2 =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 mod 2 = 1</a:t>
            </a:r>
            <a:br>
              <a:rPr lang="en-US" dirty="0"/>
            </a:br>
            <a:r>
              <a:rPr lang="en-US" dirty="0"/>
              <a:t>3 div 2 =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 mod 2 = 1</a:t>
            </a:r>
            <a:br>
              <a:rPr lang="en-US" dirty="0"/>
            </a:br>
            <a:r>
              <a:rPr lang="en-US" dirty="0"/>
              <a:t>1 div 2 = 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217 = (11011001)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45F02-890A-13EC-2117-3195D3739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(b) N = 99, hex.</a:t>
            </a:r>
          </a:p>
          <a:p>
            <a:pPr lvl="1"/>
            <a:r>
              <a:rPr lang="en-US" dirty="0"/>
              <a:t>99 mod 16 = 3</a:t>
            </a:r>
            <a:br>
              <a:rPr lang="en-US" dirty="0"/>
            </a:br>
            <a:r>
              <a:rPr lang="en-US" dirty="0"/>
              <a:t>99 div 16 = 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 mod 16 = 6</a:t>
            </a:r>
            <a:br>
              <a:rPr lang="en-US" dirty="0"/>
            </a:br>
            <a:r>
              <a:rPr lang="en-US" dirty="0"/>
              <a:t>6 div 16 = 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99 = (63)</a:t>
            </a:r>
            <a:r>
              <a:rPr lang="en-US" baseline="-25000" dirty="0"/>
              <a:t>16</a:t>
            </a:r>
            <a:r>
              <a:rPr lang="en-US" dirty="0"/>
              <a:t> </a:t>
            </a:r>
          </a:p>
          <a:p>
            <a:r>
              <a:rPr lang="en-US" dirty="0"/>
              <a:t>(c) N = 344, hex.</a:t>
            </a:r>
          </a:p>
          <a:p>
            <a:pPr lvl="1"/>
            <a:r>
              <a:rPr lang="en-US" dirty="0"/>
              <a:t>344 mod 16 = 8</a:t>
            </a:r>
            <a:br>
              <a:rPr lang="en-US" dirty="0"/>
            </a:br>
            <a:r>
              <a:rPr lang="en-US" dirty="0"/>
              <a:t>344 div 16 = 21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21 mod 16 = 5</a:t>
            </a:r>
            <a:br>
              <a:rPr lang="en-US" dirty="0"/>
            </a:br>
            <a:r>
              <a:rPr lang="en-US" dirty="0"/>
              <a:t>21 div 16 =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 mod 16 = 1</a:t>
            </a:r>
            <a:br>
              <a:rPr lang="en-US" dirty="0"/>
            </a:br>
            <a:r>
              <a:rPr lang="en-US" dirty="0"/>
              <a:t>1 div 16 = 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344 = (158)</a:t>
            </a:r>
            <a:r>
              <a:rPr lang="en-US" baseline="-25000" dirty="0"/>
              <a:t>16</a:t>
            </a:r>
            <a:r>
              <a:rPr lang="en-US" dirty="0"/>
              <a:t> </a:t>
            </a:r>
          </a:p>
          <a:p>
            <a:r>
              <a:rPr lang="en-US" dirty="0"/>
              <a:t>(d) N =136, base 7.</a:t>
            </a:r>
          </a:p>
          <a:p>
            <a:pPr lvl="1"/>
            <a:r>
              <a:rPr lang="en-US" dirty="0"/>
              <a:t>136 mod 7 = 3</a:t>
            </a:r>
            <a:br>
              <a:rPr lang="en-US" dirty="0"/>
            </a:br>
            <a:r>
              <a:rPr lang="en-US" dirty="0"/>
              <a:t>136 div 7 = 19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19 mod 7 = 5</a:t>
            </a:r>
            <a:br>
              <a:rPr lang="en-US" dirty="0"/>
            </a:br>
            <a:r>
              <a:rPr lang="en-US" dirty="0"/>
              <a:t>19 div 7 =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 mod 7 = 2</a:t>
            </a:r>
            <a:br>
              <a:rPr lang="en-US" dirty="0"/>
            </a:br>
            <a:r>
              <a:rPr lang="en-US" dirty="0"/>
              <a:t>2 div 7 = 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136 = (253)</a:t>
            </a:r>
            <a:r>
              <a:rPr lang="en-US" baseline="-25000" dirty="0"/>
              <a:t>7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7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80902"/>
            <a:ext cx="8825658" cy="1397834"/>
          </a:xfrm>
        </p:spPr>
        <p:txBody>
          <a:bodyPr>
            <a:normAutofit/>
          </a:bodyPr>
          <a:lstStyle/>
          <a:p>
            <a:r>
              <a:rPr lang="en-US" dirty="0"/>
              <a:t>Cryptography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A65A9-A02E-E7F5-C8BD-16D8D3C0643F}"/>
              </a:ext>
            </a:extLst>
          </p:cNvPr>
          <p:cNvSpPr txBox="1">
            <a:spLocks/>
          </p:cNvSpPr>
          <p:nvPr/>
        </p:nvSpPr>
        <p:spPr>
          <a:xfrm>
            <a:off x="1562585" y="1817807"/>
            <a:ext cx="8825658" cy="139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1"/>
                </a:solidFill>
              </a:rPr>
              <a:t>The study of integers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C5161-C9D0-7A08-C999-C23D877C7932}"/>
              </a:ext>
            </a:extLst>
          </p:cNvPr>
          <p:cNvSpPr txBox="1"/>
          <p:nvPr/>
        </p:nvSpPr>
        <p:spPr>
          <a:xfrm>
            <a:off x="3505200" y="4528457"/>
            <a:ext cx="33464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9.6 Number representation </a:t>
            </a:r>
          </a:p>
          <a:p>
            <a:r>
              <a:rPr lang="en-US" b="1" dirty="0"/>
              <a:t>9.7 Fast exponentiation</a:t>
            </a:r>
          </a:p>
          <a:p>
            <a:r>
              <a:rPr lang="en-US" b="1" dirty="0"/>
              <a:t>9.8 Introduction to cryptography </a:t>
            </a:r>
          </a:p>
          <a:p>
            <a:r>
              <a:rPr lang="en-US" b="1" dirty="0"/>
              <a:t>9.9 The RSA cryptosystem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D3A5-29A1-F1F6-3BAE-C349C294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6988-46C3-FDBB-8F9D-E52383DB83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B58F2-0850-0824-5D13-CCE2237CA4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9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A67-6B60-4999-B23F-856608D0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Modular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45782-FDB0-463C-80C8-C9187619A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cryptography, it is important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quickly and efficiently,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being large integers.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HUGE number, so it is not practical to compute it directly, then divide it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find the remainder.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typically 1024 or 2048 bits)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Instead, we use the fast modular exponentiation algorithm, which uses binary expansion of the exponent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makes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very fast and efficient.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reversing this process and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very difficult. This is the basis of some cryptographic algorithms.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45782-FDB0-463C-80C8-C9187619A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B911259-ACB1-44CD-BC93-B90D0C73391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F8E9F-D1FA-DF95-AC6F-99B4E644AE5A}"/>
              </a:ext>
            </a:extLst>
          </p:cNvPr>
          <p:cNvSpPr txBox="1"/>
          <p:nvPr/>
        </p:nvSpPr>
        <p:spPr>
          <a:xfrm>
            <a:off x="6435090" y="305966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b</a:t>
            </a:r>
            <a:r>
              <a:rPr lang="en-US" baseline="30000" dirty="0"/>
              <a:t>2048</a:t>
            </a:r>
            <a:r>
              <a:rPr lang="en-US" dirty="0"/>
              <a:t> /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20A7-55C7-6B0A-F2E9-56ED1DA47129}"/>
              </a:ext>
            </a:extLst>
          </p:cNvPr>
          <p:cNvSpPr txBox="1"/>
          <p:nvPr/>
        </p:nvSpPr>
        <p:spPr>
          <a:xfrm>
            <a:off x="6435090" y="496085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b</a:t>
            </a:r>
            <a:r>
              <a:rPr lang="en-US" baseline="30000" dirty="0"/>
              <a:t>2048</a:t>
            </a:r>
            <a:r>
              <a:rPr lang="en-US" dirty="0"/>
              <a:t> mod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2DB2A5-C0E4-B517-253C-2DF06EE9CF30}"/>
                  </a:ext>
                </a:extLst>
              </p:cNvPr>
              <p:cNvSpPr txBox="1"/>
              <p:nvPr/>
            </p:nvSpPr>
            <p:spPr>
              <a:xfrm>
                <a:off x="6435090" y="6118605"/>
                <a:ext cx="434336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2DB2A5-C0E4-B517-253C-2DF06EE9C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090" y="6118605"/>
                <a:ext cx="4343368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E04-F92C-4D79-9DA2-E70D6307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53519-587D-4F8E-81EB-5E39A83B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We can quickly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is a power of 2 because:</a:t>
                </a:r>
              </a:p>
              <a:p>
                <a:pPr marL="0" indent="0">
                  <a:buNone/>
                </a:pPr>
                <a:r>
                  <a:rPr lang="en-US" sz="1400" b="0" dirty="0"/>
                  <a:t>	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13</m:t>
                        </m:r>
                      </m:e>
                    </m:d>
                  </m:oMath>
                </a14:m>
                <a:r>
                  <a:rPr lang="en-US" sz="14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13=7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7∗7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13=49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13=10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13 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13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10∗10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</m:t>
                    </m:r>
                  </m:oMath>
                </a14:m>
                <a:r>
                  <a:rPr lang="en-US" sz="1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9∗9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13=81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13=3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3∗3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9∗9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13=3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3∗3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9∗9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13=3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3∗3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53519-587D-4F8E-81EB-5E39A83B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1DB03F-E6F1-4B18-8EEC-A7A2E0C4228E}"/>
                  </a:ext>
                </a:extLst>
              </p:cNvPr>
              <p:cNvSpPr/>
              <p:nvPr/>
            </p:nvSpPr>
            <p:spPr>
              <a:xfrm>
                <a:off x="4378235" y="2125504"/>
                <a:ext cx="6975565" cy="74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1DB03F-E6F1-4B18-8EEC-A7A2E0C42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35" y="2125504"/>
                <a:ext cx="6975565" cy="740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53A25F-EC40-4E07-BB7C-FE6987BF45E8}"/>
              </a:ext>
            </a:extLst>
          </p:cNvPr>
          <p:cNvSpPr txBox="1"/>
          <p:nvPr/>
        </p:nvSpPr>
        <p:spPr>
          <a:xfrm>
            <a:off x="0" y="6611779"/>
            <a:ext cx="7973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https://www.khanacademy.org/computing/computer-science/cryptography/modarithmetic/a/fast-modular-exponentiation</a:t>
            </a:r>
          </a:p>
        </p:txBody>
      </p:sp>
    </p:spTree>
    <p:extLst>
      <p:ext uri="{BB962C8B-B14F-4D97-AF65-F5344CB8AC3E}">
        <p14:creationId xmlns:p14="http://schemas.microsoft.com/office/powerpoint/2010/main" val="41176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F087-1441-4B7B-B6F3-20D119FA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644C2-C898-4FBE-9A1D-5F7632E0D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not a power of 2, we convert it into multiples of powers of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∗…∗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117=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1    1    1    0    1    0    1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117=64+32+16+4+1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(64+32+16+4+1)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we can find something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walk through this…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644C2-C898-4FBE-9A1D-5F7632E0D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90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FAED87-0151-42BE-9F3F-A22DA91C2CB2}"/>
              </a:ext>
            </a:extLst>
          </p:cNvPr>
          <p:cNvSpPr txBox="1"/>
          <p:nvPr/>
        </p:nvSpPr>
        <p:spPr>
          <a:xfrm>
            <a:off x="1701334" y="40169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AF3A3-DEB2-471A-9A88-C86BC76B1219}"/>
              </a:ext>
            </a:extLst>
          </p:cNvPr>
          <p:cNvSpPr txBox="1"/>
          <p:nvPr/>
        </p:nvSpPr>
        <p:spPr>
          <a:xfrm>
            <a:off x="2126540" y="40169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B8145-8C7C-4782-B46F-903A6FEB549E}"/>
              </a:ext>
            </a:extLst>
          </p:cNvPr>
          <p:cNvSpPr txBox="1"/>
          <p:nvPr/>
        </p:nvSpPr>
        <p:spPr>
          <a:xfrm>
            <a:off x="2584201" y="40012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FA5E3-5607-4EE4-9886-B849C752EBF4}"/>
              </a:ext>
            </a:extLst>
          </p:cNvPr>
          <p:cNvSpPr txBox="1"/>
          <p:nvPr/>
        </p:nvSpPr>
        <p:spPr>
          <a:xfrm>
            <a:off x="3467068" y="40012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605E0-27CE-4320-A14C-433226135BAB}"/>
              </a:ext>
            </a:extLst>
          </p:cNvPr>
          <p:cNvSpPr txBox="1"/>
          <p:nvPr/>
        </p:nvSpPr>
        <p:spPr>
          <a:xfrm>
            <a:off x="4420949" y="4016992"/>
            <a:ext cx="271007" cy="37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CD0CF-DF76-4E2D-8809-1BD5CF3AB67B}"/>
              </a:ext>
            </a:extLst>
          </p:cNvPr>
          <p:cNvSpPr txBox="1"/>
          <p:nvPr/>
        </p:nvSpPr>
        <p:spPr>
          <a:xfrm>
            <a:off x="0" y="6611779"/>
            <a:ext cx="7973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https://www.khanacademy.org/computing/computer-science/cryptography/modarithmetic/a/fast-modular-exponentiation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D2F63-B0FE-4F96-B410-BA0D4DBB25EC}"/>
              </a:ext>
            </a:extLst>
          </p:cNvPr>
          <p:cNvSpPr txBox="1"/>
          <p:nvPr/>
        </p:nvSpPr>
        <p:spPr>
          <a:xfrm>
            <a:off x="0" y="6483909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42017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4F34-C1F7-4EEE-8E26-17658FC8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C4C3D-1C1A-44A1-9792-1A3490ED6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64+32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+16+4+1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19=5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5∗5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19=25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19=6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6∗6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19=36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19=17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17∗17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19=289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19=4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4∗4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19=16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19=16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16 ∗16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19=256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19=9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 ∗9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19=81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19=5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5∗9∗16∗17∗5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19=61200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latin typeface="Blackadder ITC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C4C3D-1C1A-44A1-9792-1A3490ED6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411486-3EF6-4CF8-A2AB-E7CEAFE710BB}"/>
                  </a:ext>
                </a:extLst>
              </p:cNvPr>
              <p:cNvSpPr/>
              <p:nvPr/>
            </p:nvSpPr>
            <p:spPr>
              <a:xfrm>
                <a:off x="3074288" y="221711"/>
                <a:ext cx="6975565" cy="74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411486-3EF6-4CF8-A2AB-E7CEAFE71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288" y="221711"/>
                <a:ext cx="6975565" cy="740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CAC7A5F-711B-42C9-98A3-BDEA66AE9DFA}"/>
              </a:ext>
            </a:extLst>
          </p:cNvPr>
          <p:cNvSpPr txBox="1"/>
          <p:nvPr/>
        </p:nvSpPr>
        <p:spPr>
          <a:xfrm>
            <a:off x="0" y="6611779"/>
            <a:ext cx="7973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https://www.khanacademy.org/computing/computer-science/cryptography/modarithmetic/a/fast-modular-exponentiation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55CB8-430D-A1EF-8AF9-E9CB6C05625C}"/>
              </a:ext>
            </a:extLst>
          </p:cNvPr>
          <p:cNvSpPr/>
          <p:nvPr/>
        </p:nvSpPr>
        <p:spPr>
          <a:xfrm>
            <a:off x="4677750" y="4412833"/>
            <a:ext cx="188536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2E08E-D03D-7B69-3711-E623FCB65E10}"/>
              </a:ext>
            </a:extLst>
          </p:cNvPr>
          <p:cNvSpPr/>
          <p:nvPr/>
        </p:nvSpPr>
        <p:spPr>
          <a:xfrm>
            <a:off x="4991492" y="4103520"/>
            <a:ext cx="188536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24288-EEF7-DDBA-A17F-FB49B9249E97}"/>
              </a:ext>
            </a:extLst>
          </p:cNvPr>
          <p:cNvSpPr/>
          <p:nvPr/>
        </p:nvSpPr>
        <p:spPr>
          <a:xfrm>
            <a:off x="6333244" y="3802759"/>
            <a:ext cx="285345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E1D7B-198E-595A-6D1C-E0DF31A4EDA2}"/>
              </a:ext>
            </a:extLst>
          </p:cNvPr>
          <p:cNvSpPr/>
          <p:nvPr/>
        </p:nvSpPr>
        <p:spPr>
          <a:xfrm>
            <a:off x="6192770" y="3211394"/>
            <a:ext cx="285345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B2C75-C3E9-03DC-9F83-82D9A1967A14}"/>
              </a:ext>
            </a:extLst>
          </p:cNvPr>
          <p:cNvSpPr/>
          <p:nvPr/>
        </p:nvSpPr>
        <p:spPr>
          <a:xfrm>
            <a:off x="1987261" y="2667470"/>
            <a:ext cx="188536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4863E0-A651-8C0D-E9F1-0C6980448EE9}"/>
                  </a:ext>
                </a:extLst>
              </p:cNvPr>
              <p:cNvSpPr txBox="1"/>
              <p:nvPr/>
            </p:nvSpPr>
            <p:spPr>
              <a:xfrm>
                <a:off x="7922103" y="4422742"/>
                <a:ext cx="2399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5∗9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19 =7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∗16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19=17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19=4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19=1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4863E0-A651-8C0D-E9F1-0C698044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03" y="4422742"/>
                <a:ext cx="2399247" cy="1200329"/>
              </a:xfrm>
              <a:prstGeom prst="rect">
                <a:avLst/>
              </a:prstGeom>
              <a:blipFill>
                <a:blip r:embed="rId4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C9D95A-D004-DF41-0893-77DE8E0E3C39}"/>
              </a:ext>
            </a:extLst>
          </p:cNvPr>
          <p:cNvCxnSpPr>
            <a:cxnSpLocks/>
          </p:cNvCxnSpPr>
          <p:nvPr/>
        </p:nvCxnSpPr>
        <p:spPr>
          <a:xfrm flipV="1">
            <a:off x="2394407" y="4820443"/>
            <a:ext cx="5382705" cy="103987"/>
          </a:xfrm>
          <a:prstGeom prst="bentConnector3">
            <a:avLst>
              <a:gd name="adj1" fmla="val 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8DF5B20D-F679-002B-1E21-43C89BC7AB13}"/>
              </a:ext>
            </a:extLst>
          </p:cNvPr>
          <p:cNvSpPr/>
          <p:nvPr/>
        </p:nvSpPr>
        <p:spPr>
          <a:xfrm rot="5400000">
            <a:off x="2941956" y="4163767"/>
            <a:ext cx="138318" cy="15799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D9C875EE-0B39-C42B-0283-7903FE9EDBA4}"/>
              </a:ext>
            </a:extLst>
          </p:cNvPr>
          <p:cNvSpPr/>
          <p:nvPr/>
        </p:nvSpPr>
        <p:spPr>
          <a:xfrm>
            <a:off x="10201200" y="4486887"/>
            <a:ext cx="265141" cy="3977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0851CB30-6982-7999-171E-8B5992FBD95E}"/>
              </a:ext>
            </a:extLst>
          </p:cNvPr>
          <p:cNvSpPr/>
          <p:nvPr/>
        </p:nvSpPr>
        <p:spPr>
          <a:xfrm>
            <a:off x="10208477" y="4801827"/>
            <a:ext cx="265141" cy="3977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FEB31B77-926B-6197-DCD0-990B6F59AE56}"/>
              </a:ext>
            </a:extLst>
          </p:cNvPr>
          <p:cNvSpPr/>
          <p:nvPr/>
        </p:nvSpPr>
        <p:spPr>
          <a:xfrm>
            <a:off x="10215754" y="5091694"/>
            <a:ext cx="265141" cy="39770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7C4A-E67C-2D49-13D2-546EA8C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C6D2-FC13-DF16-A884-2E428929AE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the following using fast modular exponentiation: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35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68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7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53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27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12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46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39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endParaRPr lang="en-US" dirty="0">
              <a:solidFill>
                <a:srgbClr val="37474F"/>
              </a:solidFill>
              <a:latin typeface="Roboto" panose="020000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1E21-719B-8E01-DF04-0E8F8D351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Let’s take a look at 1</a:t>
            </a:r>
            <a:r>
              <a:rPr lang="en-US" baseline="30000" dirty="0"/>
              <a:t>st</a:t>
            </a:r>
            <a:r>
              <a:rPr lang="en-US" dirty="0"/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3669249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7C4A-E67C-2D49-13D2-546EA8C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C6D2-FC13-DF16-A884-2E428929AE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Compute the following using fast modular exponentiation: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35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68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7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53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27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12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46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39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endParaRPr lang="en-US" dirty="0">
              <a:solidFill>
                <a:srgbClr val="37474F"/>
              </a:solidFill>
              <a:latin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82021B-AE5C-32C1-01DF-C477315391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5</a:t>
            </a:r>
            <a:r>
              <a:rPr lang="en-US" sz="2000" baseline="30000" dirty="0"/>
              <a:t>1</a:t>
            </a:r>
            <a:r>
              <a:rPr lang="en-US" sz="2000" dirty="0"/>
              <a:t> mod 11 = 5 mod 11 = 5</a:t>
            </a:r>
          </a:p>
          <a:p>
            <a:r>
              <a:rPr lang="en-US" sz="2000" dirty="0"/>
              <a:t>5</a:t>
            </a:r>
            <a:r>
              <a:rPr lang="en-US" sz="2000" baseline="30000" dirty="0"/>
              <a:t>2</a:t>
            </a:r>
            <a:r>
              <a:rPr lang="en-US" sz="2000" dirty="0"/>
              <a:t> mod 11 = 5* 5 mod 11 = </a:t>
            </a:r>
            <a:r>
              <a:rPr lang="en-US" sz="2000" b="1" dirty="0"/>
              <a:t>3</a:t>
            </a:r>
          </a:p>
          <a:p>
            <a:r>
              <a:rPr lang="en-US" sz="2000" dirty="0"/>
              <a:t>5</a:t>
            </a:r>
            <a:r>
              <a:rPr lang="en-US" sz="2000" baseline="30000" dirty="0"/>
              <a:t>4</a:t>
            </a:r>
            <a:r>
              <a:rPr lang="en-US" sz="2000" dirty="0"/>
              <a:t> mod 11= </a:t>
            </a:r>
            <a:br>
              <a:rPr lang="en-US" sz="2000" dirty="0"/>
            </a:br>
            <a:r>
              <a:rPr lang="en-US" sz="2000" dirty="0"/>
              <a:t>	= 5</a:t>
            </a:r>
            <a:r>
              <a:rPr lang="en-US" sz="2000" baseline="30000" dirty="0"/>
              <a:t>2</a:t>
            </a:r>
            <a:r>
              <a:rPr lang="en-US" sz="2000" dirty="0"/>
              <a:t>* 5</a:t>
            </a:r>
            <a:r>
              <a:rPr lang="en-US" sz="2000" baseline="30000" dirty="0"/>
              <a:t>2</a:t>
            </a:r>
            <a:r>
              <a:rPr lang="en-US" sz="2000" dirty="0"/>
              <a:t> mod 11 </a:t>
            </a:r>
            <a:br>
              <a:rPr lang="en-US" sz="2000" dirty="0"/>
            </a:br>
            <a:r>
              <a:rPr lang="en-US" sz="2000" dirty="0"/>
              <a:t>	= (5</a:t>
            </a:r>
            <a:r>
              <a:rPr lang="en-US" sz="2000" baseline="30000" dirty="0"/>
              <a:t>2</a:t>
            </a:r>
            <a:r>
              <a:rPr lang="en-US" sz="2000" dirty="0"/>
              <a:t> mod 11 * 5</a:t>
            </a:r>
            <a:r>
              <a:rPr lang="en-US" sz="2000" baseline="30000" dirty="0"/>
              <a:t>2</a:t>
            </a:r>
            <a:r>
              <a:rPr lang="en-US" sz="2000" dirty="0"/>
              <a:t> mod 11) mod 11</a:t>
            </a:r>
            <a:br>
              <a:rPr lang="en-US" sz="2000" dirty="0"/>
            </a:br>
            <a:r>
              <a:rPr lang="en-US" sz="2000" dirty="0"/>
              <a:t>	= </a:t>
            </a:r>
            <a:r>
              <a:rPr lang="en-US" sz="2000" b="1" dirty="0"/>
              <a:t>3 * 3 </a:t>
            </a:r>
            <a:r>
              <a:rPr lang="en-US" sz="2000" dirty="0"/>
              <a:t>mod 11</a:t>
            </a:r>
            <a:br>
              <a:rPr lang="en-US" sz="2000" dirty="0"/>
            </a:br>
            <a:r>
              <a:rPr lang="en-US" sz="2000" dirty="0"/>
              <a:t>	= 9</a:t>
            </a:r>
          </a:p>
          <a:p>
            <a:r>
              <a:rPr lang="en-US" sz="2000" dirty="0"/>
              <a:t>5</a:t>
            </a:r>
            <a:r>
              <a:rPr lang="en-US" sz="2000" baseline="30000" dirty="0"/>
              <a:t>8</a:t>
            </a:r>
            <a:r>
              <a:rPr lang="en-US" sz="2000" dirty="0"/>
              <a:t> mod 11 </a:t>
            </a:r>
            <a:br>
              <a:rPr lang="en-US" sz="2000" dirty="0"/>
            </a:br>
            <a:r>
              <a:rPr lang="en-US" sz="2000" dirty="0"/>
              <a:t>	=  5</a:t>
            </a:r>
            <a:r>
              <a:rPr lang="en-US" sz="2000" baseline="30000" dirty="0"/>
              <a:t>4</a:t>
            </a:r>
            <a:r>
              <a:rPr lang="en-US" sz="2000" dirty="0"/>
              <a:t>  * 5</a:t>
            </a:r>
            <a:r>
              <a:rPr lang="en-US" sz="2000" baseline="30000" dirty="0"/>
              <a:t>4</a:t>
            </a:r>
            <a:r>
              <a:rPr lang="en-US" sz="2000" dirty="0"/>
              <a:t> mod 11</a:t>
            </a:r>
            <a:br>
              <a:rPr lang="en-US" sz="2000" dirty="0"/>
            </a:br>
            <a:r>
              <a:rPr lang="en-US" sz="2000" dirty="0"/>
              <a:t>	= (5</a:t>
            </a:r>
            <a:r>
              <a:rPr lang="en-US" sz="2000" baseline="30000" dirty="0"/>
              <a:t>4</a:t>
            </a:r>
            <a:r>
              <a:rPr lang="en-US" sz="2000" dirty="0"/>
              <a:t> mod 11 * 5</a:t>
            </a:r>
            <a:r>
              <a:rPr lang="en-US" sz="2000" baseline="30000" dirty="0"/>
              <a:t>4</a:t>
            </a:r>
            <a:r>
              <a:rPr lang="en-US" sz="2000" dirty="0"/>
              <a:t> mod 11 ) mod 11</a:t>
            </a:r>
            <a:br>
              <a:rPr lang="en-US" sz="2000" dirty="0"/>
            </a:br>
            <a:r>
              <a:rPr lang="en-US" sz="2000" dirty="0"/>
              <a:t>	= 9 * 9 mod 11</a:t>
            </a:r>
            <a:br>
              <a:rPr lang="en-US" sz="2000" dirty="0"/>
            </a:br>
            <a:r>
              <a:rPr lang="en-US" sz="2000" dirty="0"/>
              <a:t>	= 4</a:t>
            </a:r>
          </a:p>
          <a:p>
            <a:r>
              <a:rPr lang="en-US" sz="2000" dirty="0"/>
              <a:t>5</a:t>
            </a:r>
            <a:r>
              <a:rPr lang="en-US" sz="2000" baseline="30000" dirty="0"/>
              <a:t>16</a:t>
            </a:r>
            <a:r>
              <a:rPr lang="en-US" sz="2000" dirty="0"/>
              <a:t> mod 11 = 5</a:t>
            </a:r>
            <a:r>
              <a:rPr lang="en-US" sz="2000" baseline="30000" dirty="0"/>
              <a:t>8</a:t>
            </a:r>
            <a:r>
              <a:rPr lang="en-US" sz="2000" dirty="0"/>
              <a:t> * 5</a:t>
            </a:r>
            <a:r>
              <a:rPr lang="en-US" sz="2000" baseline="30000" dirty="0"/>
              <a:t>8</a:t>
            </a:r>
            <a:r>
              <a:rPr lang="en-US" sz="2000" dirty="0"/>
              <a:t> mod 11 = 4 * 4 mod 11 = 5</a:t>
            </a:r>
          </a:p>
          <a:p>
            <a:r>
              <a:rPr lang="en-US" sz="2000" dirty="0"/>
              <a:t>5</a:t>
            </a:r>
            <a:r>
              <a:rPr lang="en-US" sz="2000" baseline="30000" dirty="0"/>
              <a:t>32</a:t>
            </a:r>
            <a:r>
              <a:rPr lang="en-US" sz="2000" dirty="0"/>
              <a:t> mod 11 = 5</a:t>
            </a:r>
            <a:r>
              <a:rPr lang="en-US" sz="2000" baseline="30000" dirty="0"/>
              <a:t>16</a:t>
            </a:r>
            <a:r>
              <a:rPr lang="en-US" sz="2000" dirty="0"/>
              <a:t> * 5</a:t>
            </a:r>
            <a:r>
              <a:rPr lang="en-US" sz="2000" baseline="30000" dirty="0"/>
              <a:t>16</a:t>
            </a:r>
            <a:r>
              <a:rPr lang="en-US" sz="2000" dirty="0"/>
              <a:t> mod 11 = 5 * 5 mod 11 = 3</a:t>
            </a:r>
          </a:p>
          <a:p>
            <a:r>
              <a:rPr lang="en-US" sz="2000" dirty="0"/>
              <a:t>535 mode 11 = 5</a:t>
            </a:r>
            <a:r>
              <a:rPr lang="en-US" sz="2000" baseline="30000" dirty="0"/>
              <a:t>32</a:t>
            </a:r>
            <a:r>
              <a:rPr lang="en-US" sz="2000" dirty="0"/>
              <a:t> * 5</a:t>
            </a:r>
            <a:r>
              <a:rPr lang="en-US" sz="2000" baseline="30000" dirty="0"/>
              <a:t>2</a:t>
            </a:r>
            <a:r>
              <a:rPr lang="en-US" sz="2000" dirty="0"/>
              <a:t> * 5</a:t>
            </a:r>
            <a:r>
              <a:rPr lang="en-US" sz="2000" baseline="30000" dirty="0"/>
              <a:t>1</a:t>
            </a:r>
            <a:r>
              <a:rPr lang="en-US" sz="2000" dirty="0"/>
              <a:t> mod 11 = </a:t>
            </a:r>
            <a:br>
              <a:rPr lang="en-US" sz="2000" dirty="0"/>
            </a:br>
            <a:r>
              <a:rPr lang="en-US" sz="2000" dirty="0"/>
              <a:t>	= 3 * 3 * 5 mod  = 1</a:t>
            </a:r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7C4A-E67C-2D49-13D2-546EA8C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C6D2-FC13-DF16-A884-2E428929AE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the following using fast modular exponentiation: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35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68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7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53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27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12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46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39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endParaRPr lang="en-US" dirty="0">
              <a:solidFill>
                <a:srgbClr val="37474F"/>
              </a:solidFill>
              <a:latin typeface="Roboto" panose="020000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1E21-719B-8E01-DF04-0E8F8D351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4</a:t>
            </a:r>
            <a:r>
              <a:rPr lang="en-US" dirty="0"/>
              <a:t> mod 7 = 2</a:t>
            </a:r>
          </a:p>
          <a:p>
            <a:r>
              <a:rPr lang="en-US" dirty="0"/>
              <a:t>5</a:t>
            </a:r>
            <a:r>
              <a:rPr lang="en-US" baseline="30000" dirty="0"/>
              <a:t>64</a:t>
            </a:r>
            <a:r>
              <a:rPr lang="en-US" dirty="0"/>
              <a:t> mod 7 =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42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7C4A-E67C-2D49-13D2-546EA8C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C6D2-FC13-DF16-A884-2E428929AE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the following using fast modular exponentiation: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35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68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7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53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27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12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46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39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endParaRPr lang="en-US" dirty="0">
              <a:solidFill>
                <a:srgbClr val="37474F"/>
              </a:solidFill>
              <a:latin typeface="Roboto" panose="020000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1E21-719B-8E01-DF04-0E8F8D351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53 mod 12 = 5</a:t>
            </a:r>
          </a:p>
          <a:p>
            <a:r>
              <a:rPr lang="en-US" dirty="0"/>
              <a:t>53</a:t>
            </a:r>
            <a:r>
              <a:rPr lang="en-US" baseline="30000" dirty="0"/>
              <a:t>2</a:t>
            </a:r>
            <a:r>
              <a:rPr lang="en-US" dirty="0"/>
              <a:t> mod 12 = 1</a:t>
            </a:r>
          </a:p>
          <a:p>
            <a:r>
              <a:rPr lang="en-US" dirty="0"/>
              <a:t>53</a:t>
            </a:r>
            <a:r>
              <a:rPr lang="en-US" baseline="30000" dirty="0"/>
              <a:t>4</a:t>
            </a:r>
            <a:r>
              <a:rPr lang="en-US" dirty="0"/>
              <a:t> mod 12 = 1</a:t>
            </a:r>
          </a:p>
          <a:p>
            <a:r>
              <a:rPr lang="en-US" dirty="0"/>
              <a:t>53</a:t>
            </a:r>
            <a:r>
              <a:rPr lang="en-US" baseline="30000" dirty="0"/>
              <a:t>8</a:t>
            </a:r>
            <a:r>
              <a:rPr lang="en-US" dirty="0"/>
              <a:t> mod 12 = 1</a:t>
            </a:r>
          </a:p>
          <a:p>
            <a:r>
              <a:rPr lang="en-US" dirty="0"/>
              <a:t>53</a:t>
            </a:r>
            <a:r>
              <a:rPr lang="en-US" baseline="30000" dirty="0"/>
              <a:t>16</a:t>
            </a:r>
            <a:r>
              <a:rPr lang="en-US" dirty="0"/>
              <a:t> mod 12 =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08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7C4A-E67C-2D49-13D2-546EA8C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C6D2-FC13-DF16-A884-2E428929AE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the following using fast modular exponentiation: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35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68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7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53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27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12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46</a:t>
            </a:r>
            <a:r>
              <a:rPr lang="en-US" b="0" i="0" baseline="30000" dirty="0">
                <a:effectLst/>
                <a:latin typeface="Roboto" panose="02000000000000000000" pitchFamily="2" charset="0"/>
              </a:rPr>
              <a:t>39</a:t>
            </a:r>
            <a:r>
              <a:rPr lang="en-US" b="0" i="0" dirty="0"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endParaRPr lang="en-US" dirty="0">
              <a:solidFill>
                <a:srgbClr val="37474F"/>
              </a:solidFill>
              <a:latin typeface="Roboto" panose="020000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E1E21-719B-8E01-DF04-0E8F8D351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46 mod 11</a:t>
            </a:r>
          </a:p>
          <a:p>
            <a:r>
              <a:rPr lang="en-US" dirty="0"/>
              <a:t>46</a:t>
            </a:r>
            <a:r>
              <a:rPr lang="en-US" baseline="30000" dirty="0"/>
              <a:t>2</a:t>
            </a:r>
            <a:r>
              <a:rPr lang="en-US" dirty="0"/>
              <a:t> mod 11 = 4</a:t>
            </a:r>
          </a:p>
          <a:p>
            <a:r>
              <a:rPr lang="en-US" dirty="0"/>
              <a:t>46</a:t>
            </a:r>
            <a:r>
              <a:rPr lang="en-US" baseline="30000" dirty="0"/>
              <a:t>4</a:t>
            </a:r>
            <a:r>
              <a:rPr lang="en-US" dirty="0"/>
              <a:t> mod 11 = 5</a:t>
            </a:r>
          </a:p>
          <a:p>
            <a:r>
              <a:rPr lang="en-US" dirty="0"/>
              <a:t>46</a:t>
            </a:r>
            <a:r>
              <a:rPr lang="en-US" baseline="30000" dirty="0"/>
              <a:t>8</a:t>
            </a:r>
            <a:r>
              <a:rPr lang="en-US" dirty="0"/>
              <a:t> mod 11 = 3</a:t>
            </a:r>
          </a:p>
          <a:p>
            <a:r>
              <a:rPr lang="en-US" dirty="0"/>
              <a:t>46</a:t>
            </a:r>
            <a:r>
              <a:rPr lang="en-US" baseline="30000" dirty="0"/>
              <a:t>16</a:t>
            </a:r>
            <a:r>
              <a:rPr lang="en-US" dirty="0"/>
              <a:t> mod 11 = 9</a:t>
            </a:r>
          </a:p>
          <a:p>
            <a:r>
              <a:rPr lang="en-US" dirty="0"/>
              <a:t>46</a:t>
            </a:r>
            <a:r>
              <a:rPr lang="en-US" baseline="30000" dirty="0"/>
              <a:t>32</a:t>
            </a:r>
            <a:r>
              <a:rPr lang="en-US" dirty="0"/>
              <a:t> mod 11 =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7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40A2-FE20-18A8-4EE2-96376307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2B4D-2972-C129-54FB-92CED6E0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53629" cy="516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44910-653F-48D1-62FF-5C68E83F1313}"/>
                  </a:ext>
                </a:extLst>
              </p:cNvPr>
              <p:cNvSpPr txBox="1"/>
              <p:nvPr/>
            </p:nvSpPr>
            <p:spPr>
              <a:xfrm>
                <a:off x="838200" y="2237684"/>
                <a:ext cx="5299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Division Theorem			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44910-653F-48D1-62FF-5C68E83F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7684"/>
                <a:ext cx="5299399" cy="369332"/>
              </a:xfrm>
              <a:prstGeom prst="rect">
                <a:avLst/>
              </a:prstGeom>
              <a:blipFill>
                <a:blip r:embed="rId2"/>
                <a:stretch>
                  <a:fillRect l="-119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F3FE5F6-AD50-7B7F-5046-8AFEBADB3335}"/>
              </a:ext>
            </a:extLst>
          </p:cNvPr>
          <p:cNvSpPr txBox="1"/>
          <p:nvPr/>
        </p:nvSpPr>
        <p:spPr>
          <a:xfrm>
            <a:off x="838200" y="3464266"/>
            <a:ext cx="62826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Euclidean GCD Algorithm	 			</a:t>
            </a:r>
          </a:p>
          <a:p>
            <a:r>
              <a:rPr lang="en-US" dirty="0" err="1"/>
              <a:t>gcd</a:t>
            </a:r>
            <a:r>
              <a:rPr lang="en-US" dirty="0"/>
              <a:t> (a, b)								</a:t>
            </a:r>
          </a:p>
          <a:p>
            <a:r>
              <a:rPr lang="en-US" dirty="0"/>
              <a:t>	Divide larger : 							</a:t>
            </a:r>
          </a:p>
          <a:p>
            <a:pPr lvl="1"/>
            <a:r>
              <a:rPr lang="en-US" dirty="0"/>
              <a:t>if a&lt;b: n =a &amp; d=b</a:t>
            </a:r>
          </a:p>
          <a:p>
            <a:r>
              <a:rPr lang="en-US" dirty="0"/>
              <a:t>	else : n=b &amp; d=a</a:t>
            </a:r>
          </a:p>
          <a:p>
            <a:r>
              <a:rPr lang="en-US" dirty="0"/>
              <a:t>1. Shift d and r to be new n and d.			</a:t>
            </a:r>
          </a:p>
          <a:p>
            <a:r>
              <a:rPr lang="en-US" dirty="0"/>
              <a:t>2. Divide n by d to get a n and d		</a:t>
            </a:r>
          </a:p>
          <a:p>
            <a:r>
              <a:rPr lang="en-US" dirty="0"/>
              <a:t>3. Repeat until the remainder is 0. </a:t>
            </a:r>
          </a:p>
          <a:p>
            <a:r>
              <a:rPr lang="en-US" dirty="0"/>
              <a:t>The last non-zero remainder is the GCD.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45A1EB-7D04-776A-086B-86FF40175FFC}"/>
                  </a:ext>
                </a:extLst>
              </p:cNvPr>
              <p:cNvSpPr txBox="1"/>
              <p:nvPr/>
            </p:nvSpPr>
            <p:spPr>
              <a:xfrm>
                <a:off x="9659420" y="2807333"/>
                <a:ext cx="3388759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Solve </a:t>
                </a:r>
                <a:r>
                  <a:rPr lang="en-US" dirty="0" err="1"/>
                  <a:t>gcd</a:t>
                </a:r>
                <a:r>
                  <a:rPr lang="en-US" dirty="0"/>
                  <a:t>(97, 11)</a:t>
                </a:r>
              </a:p>
              <a:p>
                <a:endParaRPr lang="en-US" dirty="0"/>
              </a:p>
              <a:p>
                <a:r>
                  <a:rPr lang="en-US" dirty="0"/>
                  <a:t>1. 97 = 11( ? ) + ?</a:t>
                </a:r>
              </a:p>
              <a:p>
                <a:r>
                  <a:rPr lang="en-US" dirty="0"/>
                  <a:t>2. 97 = 11 (8) + 9</a:t>
                </a:r>
              </a:p>
              <a:p>
                <a:endParaRPr lang="en-US" dirty="0"/>
              </a:p>
              <a:p>
                <a:r>
                  <a:rPr lang="en-US" dirty="0"/>
                  <a:t>1. 11 = 9 (?) + ?</a:t>
                </a:r>
              </a:p>
              <a:p>
                <a:r>
                  <a:rPr lang="en-US" dirty="0"/>
                  <a:t>2. 11 = 9 (1) + 2</a:t>
                </a:r>
              </a:p>
              <a:p>
                <a:endParaRPr lang="en-US" dirty="0"/>
              </a:p>
              <a:p>
                <a:r>
                  <a:rPr lang="en-US" dirty="0"/>
                  <a:t>1. 9 = 2(4) + </a:t>
                </a:r>
                <a:r>
                  <a:rPr lang="en-US" b="1" dirty="0"/>
                  <a:t>1</a:t>
                </a:r>
              </a:p>
              <a:p>
                <a:r>
                  <a:rPr lang="en-US" dirty="0"/>
                  <a:t>1. 2 = 1 (2) + 0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45A1EB-7D04-776A-086B-86FF40175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420" y="2807333"/>
                <a:ext cx="3388759" cy="3139321"/>
              </a:xfrm>
              <a:prstGeom prst="rect">
                <a:avLst/>
              </a:prstGeom>
              <a:blipFill>
                <a:blip r:embed="rId3"/>
                <a:stretch>
                  <a:fillRect l="-1493" t="-1210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0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40A2-FE20-18A8-4EE2-96376307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2B4D-2972-C129-54FB-92CED6E0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853629" cy="516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44910-653F-48D1-62FF-5C68E83F1313}"/>
                  </a:ext>
                </a:extLst>
              </p:cNvPr>
              <p:cNvSpPr txBox="1"/>
              <p:nvPr/>
            </p:nvSpPr>
            <p:spPr>
              <a:xfrm>
                <a:off x="838200" y="3573324"/>
                <a:ext cx="5299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Division Theorem			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;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544910-653F-48D1-62FF-5C68E83F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73324"/>
                <a:ext cx="5299399" cy="369332"/>
              </a:xfrm>
              <a:prstGeom prst="rect">
                <a:avLst/>
              </a:prstGeom>
              <a:blipFill>
                <a:blip r:embed="rId2"/>
                <a:stretch>
                  <a:fillRect l="-119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F3FE5F6-AD50-7B7F-5046-8AFEBADB3335}"/>
              </a:ext>
            </a:extLst>
          </p:cNvPr>
          <p:cNvSpPr txBox="1"/>
          <p:nvPr/>
        </p:nvSpPr>
        <p:spPr>
          <a:xfrm>
            <a:off x="838199" y="4432634"/>
            <a:ext cx="458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Euclidean GCD Algorithm</a:t>
            </a:r>
            <a:r>
              <a:rPr lang="en-US" dirty="0"/>
              <a:t>	 			</a:t>
            </a:r>
          </a:p>
          <a:p>
            <a:r>
              <a:rPr lang="en-US" dirty="0" err="1"/>
              <a:t>gcd</a:t>
            </a:r>
            <a:r>
              <a:rPr lang="en-US" dirty="0"/>
              <a:t> (a, b)	= n=</a:t>
            </a:r>
            <a:r>
              <a:rPr lang="en-US" dirty="0" err="1"/>
              <a:t>dp</a:t>
            </a:r>
            <a:r>
              <a:rPr lang="en-US" dirty="0"/>
              <a:t> + r =&gt; n=</a:t>
            </a:r>
            <a:r>
              <a:rPr lang="en-US" dirty="0" err="1"/>
              <a:t>d,d</a:t>
            </a:r>
            <a:r>
              <a:rPr lang="en-US" dirty="0"/>
              <a:t>=r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358AE5-AE28-1D4B-0FFD-9623F72440B7}"/>
                  </a:ext>
                </a:extLst>
              </p:cNvPr>
              <p:cNvSpPr txBox="1"/>
              <p:nvPr/>
            </p:nvSpPr>
            <p:spPr>
              <a:xfrm>
                <a:off x="838200" y="2182840"/>
                <a:ext cx="491718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GCD Theorem	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 two positive integers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𝐠𝐜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</a:rPr>
                          <m:t>𝐝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𝐦𝐨𝐝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		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𝐠𝐜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 panose="02040503050406030204" pitchFamily="18" charset="0"/>
                          </a:rPr>
                          <m:t>𝐝</m:t>
                        </m:r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358AE5-AE28-1D4B-0FFD-9623F7244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2840"/>
                <a:ext cx="4917180" cy="1477328"/>
              </a:xfrm>
              <a:prstGeom prst="rect">
                <a:avLst/>
              </a:prstGeom>
              <a:blipFill>
                <a:blip r:embed="rId3"/>
                <a:stretch>
                  <a:fillRect l="-1289" t="-1709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4EE3B8D-1CA1-987B-9965-5F06F8538B6F}"/>
              </a:ext>
            </a:extLst>
          </p:cNvPr>
          <p:cNvSpPr txBox="1"/>
          <p:nvPr/>
        </p:nvSpPr>
        <p:spPr>
          <a:xfrm>
            <a:off x="5010150" y="4404321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Extended Euclidean Algorithm</a:t>
            </a:r>
          </a:p>
          <a:p>
            <a:r>
              <a:rPr lang="en-US" b="1" dirty="0" err="1"/>
              <a:t>gcd</a:t>
            </a:r>
            <a:r>
              <a:rPr lang="en-US" b="1" dirty="0"/>
              <a:t>(x, x mod y) = (s*x + t*y)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99CE5-CAF8-44E3-9D28-591F1C9698BF}"/>
                  </a:ext>
                </a:extLst>
              </p:cNvPr>
              <p:cNvSpPr txBox="1"/>
              <p:nvPr/>
            </p:nvSpPr>
            <p:spPr>
              <a:xfrm>
                <a:off x="8427719" y="4404321"/>
                <a:ext cx="342519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Multiplicative Inverse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itchFamily="2" charset="2"/>
                  </a:rPr>
                  <a:t> </a:t>
                </a:r>
                <a:r>
                  <a:rPr lang="en-US" dirty="0" err="1">
                    <a:sym typeface="Wingdings" pitchFamily="2" charset="2"/>
                  </a:rPr>
                  <a:t>sx</a:t>
                </a:r>
                <a:r>
                  <a:rPr lang="en-US" dirty="0">
                    <a:sym typeface="Wingdings" pitchFamily="2" charset="2"/>
                  </a:rPr>
                  <a:t> -1 = -</a:t>
                </a:r>
                <a:r>
                  <a:rPr lang="en-US" dirty="0" err="1">
                    <a:sym typeface="Wingdings" pitchFamily="2" charset="2"/>
                  </a:rPr>
                  <a:t>tn</a:t>
                </a:r>
                <a:r>
                  <a:rPr lang="en-US" dirty="0">
                    <a:sym typeface="Wingdings" pitchFamily="2" charset="2"/>
                  </a:rPr>
                  <a:t>; </a:t>
                </a:r>
                <a:r>
                  <a:rPr lang="en-US" dirty="0" err="1">
                    <a:sym typeface="Wingdings" pitchFamily="2" charset="2"/>
                  </a:rPr>
                  <a:t>sx</a:t>
                </a:r>
                <a:r>
                  <a:rPr lang="en-US" dirty="0">
                    <a:sym typeface="Wingdings" pitchFamily="2" charset="2"/>
                  </a:rPr>
                  <a:t> is 1 more than multiple of n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99CE5-CAF8-44E3-9D28-591F1C96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719" y="4404321"/>
                <a:ext cx="3425191" cy="923330"/>
              </a:xfrm>
              <a:prstGeom prst="rect">
                <a:avLst/>
              </a:prstGeom>
              <a:blipFill>
                <a:blip r:embed="rId4"/>
                <a:stretch>
                  <a:fillRect l="-147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15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EFC0-E82C-0B2D-170D-1B020E96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D69B-4C6D-84BF-420D-71A8EB07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11" y="1996123"/>
            <a:ext cx="6885246" cy="931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Let's review the Extended Euclidean Algorithm</a:t>
            </a:r>
          </a:p>
          <a:p>
            <a:pPr marL="0" indent="0">
              <a:buNone/>
            </a:pPr>
            <a:r>
              <a:rPr lang="en-US" dirty="0"/>
              <a:t>Find the inverse of 11 mod 52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05E20-E898-4581-82E9-4C1FF898AF3C}"/>
                  </a:ext>
                </a:extLst>
              </p:cNvPr>
              <p:cNvSpPr txBox="1"/>
              <p:nvPr/>
            </p:nvSpPr>
            <p:spPr>
              <a:xfrm>
                <a:off x="267810" y="3030221"/>
                <a:ext cx="25891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First,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⁡(11, 52)</m:t>
                    </m:r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2(1)+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11,52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05E20-E898-4581-82E9-4C1FF898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0" y="3030221"/>
                <a:ext cx="2589170" cy="2308324"/>
              </a:xfrm>
              <a:prstGeom prst="rect">
                <a:avLst/>
              </a:prstGeom>
              <a:blipFill>
                <a:blip r:embed="rId2"/>
                <a:stretch>
                  <a:fillRect l="-1951" t="-1093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4E507-1857-AE83-DB5C-743FD751EB90}"/>
                  </a:ext>
                </a:extLst>
              </p:cNvPr>
              <p:cNvSpPr txBox="1"/>
              <p:nvPr/>
            </p:nvSpPr>
            <p:spPr>
              <a:xfrm>
                <a:off x="3255180" y="3017695"/>
                <a:ext cx="3150093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Next, rearrange each equation, </a:t>
                </a:r>
                <a:br>
                  <a:rPr lang="en-US" dirty="0"/>
                </a:br>
                <a:r>
                  <a:rPr lang="en-US" dirty="0"/>
                  <a:t>by remainder:</a:t>
                </a:r>
              </a:p>
              <a:p>
                <a:r>
                  <a:rPr lang="en-US" dirty="0"/>
                  <a:t>r = n - </a:t>
                </a:r>
                <a:r>
                  <a:rPr lang="en-US" dirty="0" err="1"/>
                  <a:t>dq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8=52−4(11)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11−1(8)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8−2(3)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3−1(2)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4E507-1857-AE83-DB5C-743FD751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180" y="3017695"/>
                <a:ext cx="3150093" cy="2862322"/>
              </a:xfrm>
              <a:prstGeom prst="rect">
                <a:avLst/>
              </a:prstGeom>
              <a:blipFill>
                <a:blip r:embed="rId3"/>
                <a:stretch>
                  <a:fillRect l="-1606" t="-881" r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FD49E4-AEFE-413D-D18E-24BDF8C6A95E}"/>
                  </a:ext>
                </a:extLst>
              </p:cNvPr>
              <p:cNvSpPr txBox="1"/>
              <p:nvPr/>
            </p:nvSpPr>
            <p:spPr>
              <a:xfrm>
                <a:off x="7153056" y="1705611"/>
                <a:ext cx="4876746" cy="490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Finally, use substitution to solve, start off with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(11)+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(52)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 is the MMI of 11 mod 52</a:t>
                </a:r>
              </a:p>
              <a:p>
                <a:endParaRPr lang="en-US" dirty="0"/>
              </a:p>
              <a:p>
                <a:pPr>
                  <a:tabLst>
                    <a:tab pos="2290763" algn="l"/>
                    <a:tab pos="3205163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  		substitute 2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b="0" dirty="0"/>
                  <a:t>    		simplify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b="0" dirty="0"/>
                  <a:t>    		simplify</a:t>
                </a:r>
                <a:br>
                  <a:rPr lang="en-US" b="0" dirty="0"/>
                </a:br>
                <a:r>
                  <a:rPr lang="en-US" b="0" dirty="0"/>
                  <a:t> </a:t>
                </a:r>
              </a:p>
              <a:p>
                <a:pPr>
                  <a:tabLst>
                    <a:tab pos="2290763" algn="l"/>
                    <a:tab pos="3205163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b="0" dirty="0"/>
                  <a:t>     	substitute 3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b="0" dirty="0"/>
                  <a:t>	simplify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−4(8)</m:t>
                    </m:r>
                  </m:oMath>
                </a14:m>
                <a:r>
                  <a:rPr lang="en-US" b="0" dirty="0"/>
                  <a:t>		simplify</a:t>
                </a:r>
              </a:p>
              <a:p>
                <a:endParaRPr lang="en-US" dirty="0"/>
              </a:p>
              <a:p>
                <a:pPr>
                  <a:tabLst>
                    <a:tab pos="3205163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52−4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/>
                  <a:t>        substitute 8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b="0" dirty="0"/>
                  <a:t>	simplify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1=19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−4(52)</m:t>
                    </m:r>
                  </m:oMath>
                </a14:m>
                <a:r>
                  <a:rPr lang="en-US" b="0" dirty="0"/>
                  <a:t>	simplify</a:t>
                </a:r>
              </a:p>
              <a:p>
                <a:r>
                  <a:rPr lang="en-US" b="0" dirty="0"/>
                  <a:t>S=19</a:t>
                </a:r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FD49E4-AEFE-413D-D18E-24BDF8C6A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56" y="1705611"/>
                <a:ext cx="4876746" cy="4908267"/>
              </a:xfrm>
              <a:prstGeom prst="rect">
                <a:avLst/>
              </a:prstGeom>
              <a:blipFill>
                <a:blip r:embed="rId4"/>
                <a:stretch>
                  <a:fillRect l="-1039"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12118-8D8B-8976-F06D-72C7DF48CD18}"/>
                  </a:ext>
                </a:extLst>
              </p:cNvPr>
              <p:cNvSpPr txBox="1"/>
              <p:nvPr/>
            </p:nvSpPr>
            <p:spPr>
              <a:xfrm>
                <a:off x="7888155" y="43685"/>
                <a:ext cx="4141647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11, 52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(52)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52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12118-8D8B-8976-F06D-72C7DF48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55" y="43685"/>
                <a:ext cx="4141647" cy="923330"/>
              </a:xfrm>
              <a:prstGeom prst="rect">
                <a:avLst/>
              </a:prstGeom>
              <a:blipFill>
                <a:blip r:embed="rId5"/>
                <a:stretch>
                  <a:fillRect l="-1028" t="-2597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DB4D5-6246-F96E-9062-2AB93C35C95E}"/>
                  </a:ext>
                </a:extLst>
              </p:cNvPr>
              <p:cNvSpPr txBox="1"/>
              <p:nvPr/>
            </p:nvSpPr>
            <p:spPr>
              <a:xfrm>
                <a:off x="7153055" y="6203369"/>
                <a:ext cx="29770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The MMI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52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𝟏𝟗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       MMI of 52 mod 11 is -4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BDB4D5-6246-F96E-9062-2AB93C35C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55" y="6203369"/>
                <a:ext cx="2977097" cy="923330"/>
              </a:xfrm>
              <a:prstGeom prst="rect">
                <a:avLst/>
              </a:prstGeom>
              <a:blipFill>
                <a:blip r:embed="rId6"/>
                <a:stretch>
                  <a:fillRect l="-1702" t="-2703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39FA9E-5C0C-9507-B414-5D408E08B284}"/>
                  </a:ext>
                </a:extLst>
              </p:cNvPr>
              <p:cNvSpPr txBox="1"/>
              <p:nvPr/>
            </p:nvSpPr>
            <p:spPr>
              <a:xfrm>
                <a:off x="497190" y="3349006"/>
                <a:ext cx="1705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39FA9E-5C0C-9507-B414-5D408E08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90" y="3349006"/>
                <a:ext cx="170592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AC37D2-CB6D-BB5E-3C82-3EC0AD32C978}"/>
                  </a:ext>
                </a:extLst>
              </p:cNvPr>
              <p:cNvSpPr txBox="1"/>
              <p:nvPr/>
            </p:nvSpPr>
            <p:spPr>
              <a:xfrm>
                <a:off x="3179833" y="6481402"/>
                <a:ext cx="16503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AC37D2-CB6D-BB5E-3C82-3EC0AD32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33" y="6481402"/>
                <a:ext cx="16503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D9BA44-D2F4-8CD6-8227-AE8395678B7A}"/>
                  </a:ext>
                </a:extLst>
              </p:cNvPr>
              <p:cNvSpPr txBox="1"/>
              <p:nvPr/>
            </p:nvSpPr>
            <p:spPr>
              <a:xfrm>
                <a:off x="2681386" y="5834037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D9BA44-D2F4-8CD6-8227-AE8395678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86" y="5834037"/>
                <a:ext cx="429768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EFD35F-926E-783C-D2C8-DAA88F0674F2}"/>
                  </a:ext>
                </a:extLst>
              </p:cNvPr>
              <p:cNvSpPr txBox="1"/>
              <p:nvPr/>
            </p:nvSpPr>
            <p:spPr>
              <a:xfrm>
                <a:off x="2398443" y="6194506"/>
                <a:ext cx="4697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MMI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EFD35F-926E-783C-D2C8-DAA88F067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443" y="6194506"/>
                <a:ext cx="4697459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8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Use the Extended Euclidean Algorithm to find the inverse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following: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  <a:blipFill>
                <a:blip r:embed="rId2"/>
                <a:stretch>
                  <a:fillRect l="-1376" t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A78A48-40DB-4277-8DEE-B8D1C3332066}"/>
              </a:ext>
            </a:extLst>
          </p:cNvPr>
          <p:cNvSpPr txBox="1"/>
          <p:nvPr/>
        </p:nvSpPr>
        <p:spPr>
          <a:xfrm>
            <a:off x="419918" y="157499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x=35, n=48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F8E7-9301-B73A-24AB-954D66694324}"/>
              </a:ext>
            </a:extLst>
          </p:cNvPr>
          <p:cNvSpPr txBox="1"/>
          <p:nvPr/>
        </p:nvSpPr>
        <p:spPr>
          <a:xfrm>
            <a:off x="419918" y="37303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x=25, n=84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/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  <a:blipFill>
                <a:blip r:embed="rId3"/>
                <a:stretch>
                  <a:fillRect l="-1087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194DF8-AAF0-23DD-F7D5-4DE382941C15}"/>
              </a:ext>
            </a:extLst>
          </p:cNvPr>
          <p:cNvSpPr txBox="1"/>
          <p:nvPr/>
        </p:nvSpPr>
        <p:spPr>
          <a:xfrm>
            <a:off x="2669720" y="1574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D172-30E3-5524-F1ED-1B18FB1EC814}"/>
              </a:ext>
            </a:extLst>
          </p:cNvPr>
          <p:cNvSpPr txBox="1"/>
          <p:nvPr/>
        </p:nvSpPr>
        <p:spPr>
          <a:xfrm>
            <a:off x="2669720" y="37303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4CCD51-3D40-E6B9-F88B-295B8868DF32}"/>
                  </a:ext>
                </a:extLst>
              </p:cNvPr>
              <p:cNvSpPr txBox="1"/>
              <p:nvPr/>
            </p:nvSpPr>
            <p:spPr>
              <a:xfrm>
                <a:off x="3112430" y="2104618"/>
                <a:ext cx="26673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;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4CCD51-3D40-E6B9-F88B-295B8868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430" y="2104618"/>
                <a:ext cx="2667339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050C104-E0BE-4155-1F49-C6FA59AC76F7}"/>
              </a:ext>
            </a:extLst>
          </p:cNvPr>
          <p:cNvSpPr txBox="1"/>
          <p:nvPr/>
        </p:nvSpPr>
        <p:spPr>
          <a:xfrm>
            <a:off x="3112430" y="2634702"/>
            <a:ext cx="294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gcd</a:t>
            </a:r>
            <a:r>
              <a:rPr lang="en-US" b="1" dirty="0"/>
              <a:t>(x, x mod y) = (s*x + t*y)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CD875-D1AD-BE4B-A69E-73E164B8900D}"/>
              </a:ext>
            </a:extLst>
          </p:cNvPr>
          <p:cNvSpPr txBox="1"/>
          <p:nvPr/>
        </p:nvSpPr>
        <p:spPr>
          <a:xfrm>
            <a:off x="342159" y="2107185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Euclidean GCD Algorithm</a:t>
            </a:r>
          </a:p>
          <a:p>
            <a:r>
              <a:rPr lang="en-US" dirty="0"/>
              <a:t>2. d mod q = r </a:t>
            </a:r>
          </a:p>
          <a:p>
            <a:r>
              <a:rPr lang="en-US" dirty="0"/>
              <a:t>3. </a:t>
            </a:r>
            <a:r>
              <a:rPr lang="en-US" b="1" dirty="0"/>
              <a:t>Extended Euclidean </a:t>
            </a:r>
            <a:endParaRPr lang="en-US" dirty="0"/>
          </a:p>
          <a:p>
            <a:r>
              <a:rPr lang="en-US" dirty="0"/>
              <a:t>4.MMI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56706-3BE7-9D2A-7058-C60AE4FB8FD9}"/>
              </a:ext>
            </a:extLst>
          </p:cNvPr>
          <p:cNvSpPr txBox="1"/>
          <p:nvPr/>
        </p:nvSpPr>
        <p:spPr>
          <a:xfrm>
            <a:off x="3112430" y="236966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= n - </a:t>
            </a:r>
            <a:r>
              <a:rPr lang="en-US" b="1" dirty="0" err="1"/>
              <a:t>dq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36A6D-8143-5683-585B-BAF3A8ADC1E0}"/>
                  </a:ext>
                </a:extLst>
              </p:cNvPr>
              <p:cNvSpPr txBox="1"/>
              <p:nvPr/>
            </p:nvSpPr>
            <p:spPr>
              <a:xfrm>
                <a:off x="3112430" y="2924390"/>
                <a:ext cx="49668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ym typeface="Wingdings" pitchFamily="2" charset="2"/>
                  </a:rPr>
                  <a:t> </a:t>
                </a:r>
                <a:r>
                  <a:rPr lang="en-US" dirty="0" err="1">
                    <a:sym typeface="Wingdings" pitchFamily="2" charset="2"/>
                  </a:rPr>
                  <a:t>sx</a:t>
                </a:r>
                <a:r>
                  <a:rPr lang="en-US" dirty="0">
                    <a:sym typeface="Wingdings" pitchFamily="2" charset="2"/>
                  </a:rPr>
                  <a:t> -1 = -</a:t>
                </a:r>
                <a:r>
                  <a:rPr lang="en-US" dirty="0" err="1">
                    <a:sym typeface="Wingdings" pitchFamily="2" charset="2"/>
                  </a:rPr>
                  <a:t>tn</a:t>
                </a:r>
                <a:r>
                  <a:rPr lang="en-US" dirty="0">
                    <a:sym typeface="Wingdings" pitchFamily="2" charset="2"/>
                  </a:rPr>
                  <a:t>; relative prime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36A6D-8143-5683-585B-BAF3A8AD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430" y="2924390"/>
                <a:ext cx="4966858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23699-A979-CE8A-FF82-1016BEF46938}"/>
                  </a:ext>
                </a:extLst>
              </p:cNvPr>
              <p:cNvSpPr txBox="1"/>
              <p:nvPr/>
            </p:nvSpPr>
            <p:spPr>
              <a:xfrm>
                <a:off x="8335928" y="2185726"/>
                <a:ext cx="3298137" cy="9233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en-US" b="1" i="1" dirty="0">
                    <a:latin typeface="Cambria Math" panose="02040503050406030204" pitchFamily="18" charset="0"/>
                  </a:rPr>
                  <a:t>Euclidean: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  <a:p>
                <a:pPr/>
                <a:r>
                  <a:rPr lang="en-US" dirty="0"/>
                  <a:t>Extended: r  = n-</a:t>
                </a:r>
                <a:r>
                  <a:rPr lang="en-US" dirty="0" err="1"/>
                  <a:t>dq</a:t>
                </a:r>
                <a:r>
                  <a:rPr lang="en-US" dirty="0"/>
                  <a:t>; </a:t>
                </a:r>
              </a:p>
              <a:p>
                <a:pPr/>
                <a:r>
                  <a:rPr lang="en-US" dirty="0" err="1"/>
                  <a:t>gcd</a:t>
                </a:r>
                <a:r>
                  <a:rPr lang="en-US" dirty="0"/>
                  <a:t> (</a:t>
                </a:r>
                <a:r>
                  <a:rPr lang="en-US" dirty="0" err="1"/>
                  <a:t>x,y</a:t>
                </a:r>
                <a:r>
                  <a:rPr lang="en-US" dirty="0"/>
                  <a:t>) = (x mod y, y) = </a:t>
                </a:r>
                <a:r>
                  <a:rPr lang="en-US" dirty="0" err="1"/>
                  <a:t>sy+tz</a:t>
                </a:r>
                <a:r>
                  <a:rPr lang="en-US" dirty="0"/>
                  <a:t> = 1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23699-A979-CE8A-FF82-1016BEF4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28" y="2185726"/>
                <a:ext cx="3298137" cy="923330"/>
              </a:xfrm>
              <a:prstGeom prst="rect">
                <a:avLst/>
              </a:prstGeom>
              <a:blipFill>
                <a:blip r:embed="rId6"/>
                <a:stretch>
                  <a:fillRect l="-1145" t="-2667" r="-382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84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Use the Extended Euclidean Algorithm to find the inverse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following: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  <a:blipFill>
                <a:blip r:embed="rId2"/>
                <a:stretch>
                  <a:fillRect l="-1376" t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A78A48-40DB-4277-8DEE-B8D1C3332066}"/>
              </a:ext>
            </a:extLst>
          </p:cNvPr>
          <p:cNvSpPr txBox="1"/>
          <p:nvPr/>
        </p:nvSpPr>
        <p:spPr>
          <a:xfrm>
            <a:off x="419918" y="157499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x=35, n=48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F8E7-9301-B73A-24AB-954D66694324}"/>
              </a:ext>
            </a:extLst>
          </p:cNvPr>
          <p:cNvSpPr txBox="1"/>
          <p:nvPr/>
        </p:nvSpPr>
        <p:spPr>
          <a:xfrm>
            <a:off x="419918" y="37303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x=25, n=84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/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  <a:blipFill>
                <a:blip r:embed="rId3"/>
                <a:stretch>
                  <a:fillRect l="-1087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194DF8-AAF0-23DD-F7D5-4DE382941C15}"/>
              </a:ext>
            </a:extLst>
          </p:cNvPr>
          <p:cNvSpPr txBox="1"/>
          <p:nvPr/>
        </p:nvSpPr>
        <p:spPr>
          <a:xfrm>
            <a:off x="2669720" y="1574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D172-30E3-5524-F1ED-1B18FB1EC814}"/>
              </a:ext>
            </a:extLst>
          </p:cNvPr>
          <p:cNvSpPr txBox="1"/>
          <p:nvPr/>
        </p:nvSpPr>
        <p:spPr>
          <a:xfrm>
            <a:off x="2669720" y="37303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7FC38-9B83-57DE-61BC-A1BCE851C95B}"/>
                  </a:ext>
                </a:extLst>
              </p:cNvPr>
              <p:cNvSpPr txBox="1"/>
              <p:nvPr/>
            </p:nvSpPr>
            <p:spPr>
              <a:xfrm>
                <a:off x="8314907" y="2505670"/>
                <a:ext cx="3298137" cy="9233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en-US" b="1" i="1" dirty="0">
                    <a:latin typeface="Cambria Math" panose="02040503050406030204" pitchFamily="18" charset="0"/>
                  </a:rPr>
                  <a:t>Euclidean: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  <a:p>
                <a:pPr/>
                <a:r>
                  <a:rPr lang="en-US" dirty="0"/>
                  <a:t>Extended: r  = n-</a:t>
                </a:r>
                <a:r>
                  <a:rPr lang="en-US" dirty="0" err="1"/>
                  <a:t>dq</a:t>
                </a:r>
                <a:r>
                  <a:rPr lang="en-US" dirty="0"/>
                  <a:t>; </a:t>
                </a:r>
              </a:p>
              <a:p>
                <a:pPr/>
                <a:r>
                  <a:rPr lang="en-US" dirty="0" err="1"/>
                  <a:t>gcd</a:t>
                </a:r>
                <a:r>
                  <a:rPr lang="en-US" dirty="0"/>
                  <a:t> (</a:t>
                </a:r>
                <a:r>
                  <a:rPr lang="en-US" dirty="0" err="1"/>
                  <a:t>x,y</a:t>
                </a:r>
                <a:r>
                  <a:rPr lang="en-US" dirty="0"/>
                  <a:t>) = (x mod y, y) = </a:t>
                </a:r>
                <a:r>
                  <a:rPr lang="en-US" dirty="0" err="1"/>
                  <a:t>sy+tz</a:t>
                </a:r>
                <a:r>
                  <a:rPr lang="en-US" dirty="0"/>
                  <a:t> = 1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7FC38-9B83-57DE-61BC-A1BCE851C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907" y="2505670"/>
                <a:ext cx="3298137" cy="923330"/>
              </a:xfrm>
              <a:prstGeom prst="rect">
                <a:avLst/>
              </a:prstGeom>
              <a:blipFill>
                <a:blip r:embed="rId4"/>
                <a:stretch>
                  <a:fillRect l="-1533" t="-1333" r="-38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8DA655B-865B-2CE7-FBA7-8D4DB3630067}"/>
              </a:ext>
            </a:extLst>
          </p:cNvPr>
          <p:cNvSpPr txBox="1"/>
          <p:nvPr/>
        </p:nvSpPr>
        <p:spPr>
          <a:xfrm>
            <a:off x="8860408" y="2091657"/>
            <a:ext cx="2201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</a:t>
            </a:r>
            <a:r>
              <a:rPr lang="en-US" dirty="0"/>
              <a:t> + </a:t>
            </a:r>
            <a:r>
              <a:rPr lang="en-US" dirty="0" err="1"/>
              <a:t>tz</a:t>
            </a:r>
            <a:r>
              <a:rPr lang="en-US" dirty="0"/>
              <a:t>) = n – </a:t>
            </a:r>
            <a:r>
              <a:rPr lang="en-US" dirty="0" err="1"/>
              <a:t>dq</a:t>
            </a:r>
            <a:r>
              <a:rPr lang="en-US" dirty="0"/>
              <a:t> = 1 </a:t>
            </a:r>
          </a:p>
        </p:txBody>
      </p:sp>
    </p:spTree>
    <p:extLst>
      <p:ext uri="{BB962C8B-B14F-4D97-AF65-F5344CB8AC3E}">
        <p14:creationId xmlns:p14="http://schemas.microsoft.com/office/powerpoint/2010/main" val="33586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Use the Extended Euclidean Algorithm to find the inverse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following: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  <a:blipFill>
                <a:blip r:embed="rId2"/>
                <a:stretch>
                  <a:fillRect l="-1376" t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A78A48-40DB-4277-8DEE-B8D1C3332066}"/>
              </a:ext>
            </a:extLst>
          </p:cNvPr>
          <p:cNvSpPr txBox="1"/>
          <p:nvPr/>
        </p:nvSpPr>
        <p:spPr>
          <a:xfrm>
            <a:off x="419918" y="157499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x=35, n=48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F8E7-9301-B73A-24AB-954D66694324}"/>
              </a:ext>
            </a:extLst>
          </p:cNvPr>
          <p:cNvSpPr txBox="1"/>
          <p:nvPr/>
        </p:nvSpPr>
        <p:spPr>
          <a:xfrm>
            <a:off x="419918" y="37303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x=25, n=84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/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  <a:blipFill>
                <a:blip r:embed="rId3"/>
                <a:stretch>
                  <a:fillRect l="-113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194DF8-AAF0-23DD-F7D5-4DE382941C15}"/>
              </a:ext>
            </a:extLst>
          </p:cNvPr>
          <p:cNvSpPr txBox="1"/>
          <p:nvPr/>
        </p:nvSpPr>
        <p:spPr>
          <a:xfrm>
            <a:off x="2669720" y="1574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D172-30E3-5524-F1ED-1B18FB1EC814}"/>
              </a:ext>
            </a:extLst>
          </p:cNvPr>
          <p:cNvSpPr txBox="1"/>
          <p:nvPr/>
        </p:nvSpPr>
        <p:spPr>
          <a:xfrm>
            <a:off x="2669720" y="37303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C2D4CD6-9D51-74D6-9F88-43DBF616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68" y="2118410"/>
            <a:ext cx="3894803" cy="47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0330B8-30D4-5DC8-7756-E0736343204D}"/>
              </a:ext>
            </a:extLst>
          </p:cNvPr>
          <p:cNvSpPr txBox="1"/>
          <p:nvPr/>
        </p:nvSpPr>
        <p:spPr>
          <a:xfrm>
            <a:off x="8860408" y="2091657"/>
            <a:ext cx="2201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</a:t>
            </a:r>
            <a:r>
              <a:rPr lang="en-US" dirty="0"/>
              <a:t> + </a:t>
            </a:r>
            <a:r>
              <a:rPr lang="en-US" dirty="0" err="1"/>
              <a:t>tz</a:t>
            </a:r>
            <a:r>
              <a:rPr lang="en-US" dirty="0"/>
              <a:t>) = n – </a:t>
            </a:r>
            <a:r>
              <a:rPr lang="en-US" dirty="0" err="1"/>
              <a:t>dq</a:t>
            </a:r>
            <a:r>
              <a:rPr lang="en-US" dirty="0"/>
              <a:t> =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31B0FB-9651-F972-0986-1459A5695C64}"/>
                  </a:ext>
                </a:extLst>
              </p:cNvPr>
              <p:cNvSpPr txBox="1"/>
              <p:nvPr/>
            </p:nvSpPr>
            <p:spPr>
              <a:xfrm>
                <a:off x="8314907" y="2505670"/>
                <a:ext cx="3298137" cy="9233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en-US" b="1" i="1" dirty="0">
                    <a:latin typeface="Cambria Math" panose="02040503050406030204" pitchFamily="18" charset="0"/>
                  </a:rPr>
                  <a:t>Euclidean: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  <a:p>
                <a:pPr/>
                <a:r>
                  <a:rPr lang="en-US" dirty="0"/>
                  <a:t>Extended: r  = n-</a:t>
                </a:r>
                <a:r>
                  <a:rPr lang="en-US" dirty="0" err="1"/>
                  <a:t>dq</a:t>
                </a:r>
                <a:r>
                  <a:rPr lang="en-US" dirty="0"/>
                  <a:t>; </a:t>
                </a:r>
              </a:p>
              <a:p>
                <a:pPr/>
                <a:r>
                  <a:rPr lang="en-US" dirty="0" err="1"/>
                  <a:t>gcd</a:t>
                </a:r>
                <a:r>
                  <a:rPr lang="en-US" dirty="0"/>
                  <a:t> (</a:t>
                </a:r>
                <a:r>
                  <a:rPr lang="en-US" dirty="0" err="1"/>
                  <a:t>x,y</a:t>
                </a:r>
                <a:r>
                  <a:rPr lang="en-US" dirty="0"/>
                  <a:t>) = (x mod y, y) = </a:t>
                </a:r>
                <a:r>
                  <a:rPr lang="en-US" dirty="0" err="1"/>
                  <a:t>sy+tz</a:t>
                </a:r>
                <a:r>
                  <a:rPr lang="en-US" dirty="0"/>
                  <a:t> = 1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31B0FB-9651-F972-0986-1459A5695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907" y="2505670"/>
                <a:ext cx="3298137" cy="923330"/>
              </a:xfrm>
              <a:prstGeom prst="rect">
                <a:avLst/>
              </a:prstGeom>
              <a:blipFill>
                <a:blip r:embed="rId5"/>
                <a:stretch>
                  <a:fillRect l="-1533" t="-1333" r="-38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7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Use the Extended Euclidean Algorithm to find the inverse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 following: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2B2108-C2ED-44AF-D51C-1A7152A4A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18" y="426249"/>
                <a:ext cx="5536745" cy="688448"/>
              </a:xfrm>
              <a:blipFill>
                <a:blip r:embed="rId2"/>
                <a:stretch>
                  <a:fillRect l="-1376" t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A78A48-40DB-4277-8DEE-B8D1C3332066}"/>
              </a:ext>
            </a:extLst>
          </p:cNvPr>
          <p:cNvSpPr txBox="1"/>
          <p:nvPr/>
        </p:nvSpPr>
        <p:spPr>
          <a:xfrm>
            <a:off x="419918" y="1574998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x=35, n=48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F8E7-9301-B73A-24AB-954D66694324}"/>
              </a:ext>
            </a:extLst>
          </p:cNvPr>
          <p:cNvSpPr txBox="1"/>
          <p:nvPr/>
        </p:nvSpPr>
        <p:spPr>
          <a:xfrm>
            <a:off x="419918" y="37303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x=25, n=84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/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F998C-A601-5BC6-7905-8F1CC698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291" y="87085"/>
                <a:ext cx="4476205" cy="2031325"/>
              </a:xfrm>
              <a:prstGeom prst="rect">
                <a:avLst/>
              </a:prstGeom>
              <a:blipFill>
                <a:blip r:embed="rId3"/>
                <a:stretch>
                  <a:fillRect l="-113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194DF8-AAF0-23DD-F7D5-4DE382941C15}"/>
              </a:ext>
            </a:extLst>
          </p:cNvPr>
          <p:cNvSpPr txBox="1"/>
          <p:nvPr/>
        </p:nvSpPr>
        <p:spPr>
          <a:xfrm>
            <a:off x="2669720" y="1574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D172-30E3-5524-F1ED-1B18FB1EC814}"/>
              </a:ext>
            </a:extLst>
          </p:cNvPr>
          <p:cNvSpPr txBox="1"/>
          <p:nvPr/>
        </p:nvSpPr>
        <p:spPr>
          <a:xfrm>
            <a:off x="2669720" y="37303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61C6351-41D4-7CF7-61D7-3A29D7F35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32" y="1452145"/>
            <a:ext cx="4167457" cy="54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5F30CB-8ED4-EFBA-DFD9-026FBED7FBD8}"/>
              </a:ext>
            </a:extLst>
          </p:cNvPr>
          <p:cNvSpPr txBox="1"/>
          <p:nvPr/>
        </p:nvSpPr>
        <p:spPr>
          <a:xfrm>
            <a:off x="8860408" y="2091657"/>
            <a:ext cx="2201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</a:t>
            </a:r>
            <a:r>
              <a:rPr lang="en-US" dirty="0"/>
              <a:t> + </a:t>
            </a:r>
            <a:r>
              <a:rPr lang="en-US" dirty="0" err="1"/>
              <a:t>tz</a:t>
            </a:r>
            <a:r>
              <a:rPr lang="en-US" dirty="0"/>
              <a:t>) = n – </a:t>
            </a:r>
            <a:r>
              <a:rPr lang="en-US" dirty="0" err="1"/>
              <a:t>dq</a:t>
            </a:r>
            <a:r>
              <a:rPr lang="en-US" dirty="0"/>
              <a:t> =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5865B2-58EC-AD03-5C8D-67B6E6DE9BE5}"/>
                  </a:ext>
                </a:extLst>
              </p:cNvPr>
              <p:cNvSpPr txBox="1"/>
              <p:nvPr/>
            </p:nvSpPr>
            <p:spPr>
              <a:xfrm>
                <a:off x="8314907" y="2505670"/>
                <a:ext cx="3298137" cy="9233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en-US" b="1" i="1" dirty="0">
                    <a:latin typeface="Cambria Math" panose="02040503050406030204" pitchFamily="18" charset="0"/>
                  </a:rPr>
                  <a:t>Euclidean: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  <a:p>
                <a:pPr/>
                <a:r>
                  <a:rPr lang="en-US" dirty="0"/>
                  <a:t>Extended: r  = n-</a:t>
                </a:r>
                <a:r>
                  <a:rPr lang="en-US" dirty="0" err="1"/>
                  <a:t>dq</a:t>
                </a:r>
                <a:r>
                  <a:rPr lang="en-US" dirty="0"/>
                  <a:t>; </a:t>
                </a:r>
              </a:p>
              <a:p>
                <a:pPr/>
                <a:r>
                  <a:rPr lang="en-US" dirty="0" err="1"/>
                  <a:t>gcd</a:t>
                </a:r>
                <a:r>
                  <a:rPr lang="en-US" dirty="0"/>
                  <a:t> (</a:t>
                </a:r>
                <a:r>
                  <a:rPr lang="en-US" dirty="0" err="1"/>
                  <a:t>x,y</a:t>
                </a:r>
                <a:r>
                  <a:rPr lang="en-US" dirty="0"/>
                  <a:t>) = (x mod y, y) = </a:t>
                </a:r>
                <a:r>
                  <a:rPr lang="en-US" dirty="0" err="1"/>
                  <a:t>sy+tz</a:t>
                </a:r>
                <a:r>
                  <a:rPr lang="en-US" dirty="0"/>
                  <a:t> = 1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5865B2-58EC-AD03-5C8D-67B6E6DE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907" y="2505670"/>
                <a:ext cx="3298137" cy="923330"/>
              </a:xfrm>
              <a:prstGeom prst="rect">
                <a:avLst/>
              </a:prstGeom>
              <a:blipFill>
                <a:blip r:embed="rId5"/>
                <a:stretch>
                  <a:fillRect l="-1533" t="-1333" r="-38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6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3360</TotalTime>
  <Words>3233</Words>
  <Application>Microsoft Macintosh PowerPoint</Application>
  <PresentationFormat>Widescreen</PresentationFormat>
  <Paragraphs>410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Blackadder ITC</vt:lpstr>
      <vt:lpstr>Calibri</vt:lpstr>
      <vt:lpstr>Calibri Light</vt:lpstr>
      <vt:lpstr>Cambria Math</vt:lpstr>
      <vt:lpstr>Consolas</vt:lpstr>
      <vt:lpstr>Roboto</vt:lpstr>
      <vt:lpstr>Wingdings</vt:lpstr>
      <vt:lpstr>Office Theme</vt:lpstr>
      <vt:lpstr>PowerPoint Presentation</vt:lpstr>
      <vt:lpstr>Cryptography</vt:lpstr>
      <vt:lpstr>Review  </vt:lpstr>
      <vt:lpstr>Review  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9.6 Number representation </vt:lpstr>
      <vt:lpstr>Base-b</vt:lpstr>
      <vt:lpstr>Convert base-b to n</vt:lpstr>
      <vt:lpstr>Convert n to base_b</vt:lpstr>
      <vt:lpstr>Try it!</vt:lpstr>
      <vt:lpstr>PowerPoint Presentation</vt:lpstr>
      <vt:lpstr>PowerPoint Presentation</vt:lpstr>
      <vt:lpstr>9.6.1 (a-d) </vt:lpstr>
      <vt:lpstr>PowerPoint Presentation</vt:lpstr>
      <vt:lpstr>PowerPoint Presentation</vt:lpstr>
      <vt:lpstr>Fast Modular Exponentiation</vt:lpstr>
      <vt:lpstr>Modular exponentiation</vt:lpstr>
      <vt:lpstr>PowerPoint Presentation</vt:lpstr>
      <vt:lpstr>PowerPoint Presentation</vt:lpstr>
      <vt:lpstr>Practice</vt:lpstr>
      <vt:lpstr>Practice</vt:lpstr>
      <vt:lpstr>Practice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2023-11-10T22:32:57Z</dcterms:created>
  <dcterms:modified xsi:type="dcterms:W3CDTF">2024-03-11T18:33:49Z</dcterms:modified>
</cp:coreProperties>
</file>