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472" r:id="rId4"/>
    <p:sldId id="462" r:id="rId5"/>
    <p:sldId id="452" r:id="rId6"/>
    <p:sldId id="477" r:id="rId7"/>
    <p:sldId id="478" r:id="rId8"/>
    <p:sldId id="453" r:id="rId9"/>
    <p:sldId id="454" r:id="rId10"/>
    <p:sldId id="455" r:id="rId11"/>
    <p:sldId id="473" r:id="rId12"/>
    <p:sldId id="474" r:id="rId13"/>
    <p:sldId id="475" r:id="rId14"/>
    <p:sldId id="476" r:id="rId15"/>
    <p:sldId id="456" r:id="rId16"/>
    <p:sldId id="457" r:id="rId17"/>
    <p:sldId id="458" r:id="rId18"/>
    <p:sldId id="459" r:id="rId19"/>
    <p:sldId id="460" r:id="rId20"/>
    <p:sldId id="468" r:id="rId21"/>
    <p:sldId id="479" r:id="rId22"/>
    <p:sldId id="4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BE274-1F46-CF48-AB7D-2348BBADF668}" v="38" dt="2024-03-13T18:41:27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5694"/>
  </p:normalViewPr>
  <p:slideViewPr>
    <p:cSldViewPr snapToGrid="0">
      <p:cViewPr varScale="1">
        <p:scale>
          <a:sx n="99" d="100"/>
          <a:sy n="99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423BE274-1F46-CF48-AB7D-2348BBADF668}"/>
    <pc:docChg chg="addSld modSld">
      <pc:chgData name="Clements, William" userId="cbdb0636-a496-422a-8d40-98c53d494d26" providerId="ADAL" clId="{423BE274-1F46-CF48-AB7D-2348BBADF668}" dt="2024-03-13T18:42:03.499" v="45" actId="729"/>
      <pc:docMkLst>
        <pc:docMk/>
      </pc:docMkLst>
      <pc:sldChg chg="addSp modSp mod">
        <pc:chgData name="Clements, William" userId="cbdb0636-a496-422a-8d40-98c53d494d26" providerId="ADAL" clId="{423BE274-1F46-CF48-AB7D-2348BBADF668}" dt="2024-03-13T18:38:56.738" v="33" actId="1076"/>
        <pc:sldMkLst>
          <pc:docMk/>
          <pc:sldMk cId="2970932639" sldId="457"/>
        </pc:sldMkLst>
        <pc:spChg chg="add mod">
          <ac:chgData name="Clements, William" userId="cbdb0636-a496-422a-8d40-98c53d494d26" providerId="ADAL" clId="{423BE274-1F46-CF48-AB7D-2348BBADF668}" dt="2024-03-13T18:38:56.738" v="33" actId="1076"/>
          <ac:spMkLst>
            <pc:docMk/>
            <pc:sldMk cId="2970932639" sldId="457"/>
            <ac:spMk id="5" creationId="{6E19E0D2-23B1-194D-EA40-7008B96526E7}"/>
          </ac:spMkLst>
        </pc:spChg>
      </pc:sldChg>
      <pc:sldChg chg="addSp modSp">
        <pc:chgData name="Clements, William" userId="cbdb0636-a496-422a-8d40-98c53d494d26" providerId="ADAL" clId="{423BE274-1F46-CF48-AB7D-2348BBADF668}" dt="2024-03-13T18:38:59.624" v="34"/>
        <pc:sldMkLst>
          <pc:docMk/>
          <pc:sldMk cId="2160309661" sldId="458"/>
        </pc:sldMkLst>
        <pc:spChg chg="add mod">
          <ac:chgData name="Clements, William" userId="cbdb0636-a496-422a-8d40-98c53d494d26" providerId="ADAL" clId="{423BE274-1F46-CF48-AB7D-2348BBADF668}" dt="2024-03-13T18:38:59.624" v="34"/>
          <ac:spMkLst>
            <pc:docMk/>
            <pc:sldMk cId="2160309661" sldId="458"/>
            <ac:spMk id="2" creationId="{E4C5B5CC-F35D-3305-1E74-FD8156D7BC4D}"/>
          </ac:spMkLst>
        </pc:spChg>
      </pc:sldChg>
      <pc:sldChg chg="addSp modSp mod">
        <pc:chgData name="Clements, William" userId="cbdb0636-a496-422a-8d40-98c53d494d26" providerId="ADAL" clId="{423BE274-1F46-CF48-AB7D-2348BBADF668}" dt="2024-03-13T18:39:19.703" v="39" actId="14100"/>
        <pc:sldMkLst>
          <pc:docMk/>
          <pc:sldMk cId="2449110553" sldId="459"/>
        </pc:sldMkLst>
        <pc:spChg chg="add mod">
          <ac:chgData name="Clements, William" userId="cbdb0636-a496-422a-8d40-98c53d494d26" providerId="ADAL" clId="{423BE274-1F46-CF48-AB7D-2348BBADF668}" dt="2024-03-13T18:39:03.975" v="35"/>
          <ac:spMkLst>
            <pc:docMk/>
            <pc:sldMk cId="2449110553" sldId="459"/>
            <ac:spMk id="2" creationId="{EF59A957-A020-4FDF-C05D-EDE24D7BFE7A}"/>
          </ac:spMkLst>
        </pc:spChg>
        <pc:spChg chg="mod">
          <ac:chgData name="Clements, William" userId="cbdb0636-a496-422a-8d40-98c53d494d26" providerId="ADAL" clId="{423BE274-1F46-CF48-AB7D-2348BBADF668}" dt="2024-03-13T18:39:16.803" v="38" actId="1076"/>
          <ac:spMkLst>
            <pc:docMk/>
            <pc:sldMk cId="2449110553" sldId="459"/>
            <ac:spMk id="9" creationId="{C0AF8908-3380-4A0F-80A8-F53A54F02644}"/>
          </ac:spMkLst>
        </pc:spChg>
        <pc:spChg chg="mod">
          <ac:chgData name="Clements, William" userId="cbdb0636-a496-422a-8d40-98c53d494d26" providerId="ADAL" clId="{423BE274-1F46-CF48-AB7D-2348BBADF668}" dt="2024-03-13T18:39:10.570" v="36" actId="1076"/>
          <ac:spMkLst>
            <pc:docMk/>
            <pc:sldMk cId="2449110553" sldId="459"/>
            <ac:spMk id="11" creationId="{1A3C844E-71C8-450A-8DFD-AB0CD89C2EAC}"/>
          </ac:spMkLst>
        </pc:spChg>
        <pc:cxnChg chg="mod">
          <ac:chgData name="Clements, William" userId="cbdb0636-a496-422a-8d40-98c53d494d26" providerId="ADAL" clId="{423BE274-1F46-CF48-AB7D-2348BBADF668}" dt="2024-03-13T18:39:19.703" v="39" actId="14100"/>
          <ac:cxnSpMkLst>
            <pc:docMk/>
            <pc:sldMk cId="2449110553" sldId="459"/>
            <ac:cxnSpMk id="8" creationId="{A4419D0D-20F6-4BED-8431-83BE6C009CBC}"/>
          </ac:cxnSpMkLst>
        </pc:cxnChg>
        <pc:cxnChg chg="mod">
          <ac:chgData name="Clements, William" userId="cbdb0636-a496-422a-8d40-98c53d494d26" providerId="ADAL" clId="{423BE274-1F46-CF48-AB7D-2348BBADF668}" dt="2024-03-13T18:39:13.890" v="37" actId="14100"/>
          <ac:cxnSpMkLst>
            <pc:docMk/>
            <pc:sldMk cId="2449110553" sldId="459"/>
            <ac:cxnSpMk id="10" creationId="{1B03FEAF-D0B8-43C1-91EE-B069D5237E36}"/>
          </ac:cxnSpMkLst>
        </pc:cxnChg>
      </pc:sldChg>
      <pc:sldChg chg="addSp modSp mod modShow">
        <pc:chgData name="Clements, William" userId="cbdb0636-a496-422a-8d40-98c53d494d26" providerId="ADAL" clId="{423BE274-1F46-CF48-AB7D-2348BBADF668}" dt="2024-03-13T18:42:03.499" v="45" actId="729"/>
        <pc:sldMkLst>
          <pc:docMk/>
          <pc:sldMk cId="3096893817" sldId="468"/>
        </pc:sldMkLst>
        <pc:spChg chg="add mod">
          <ac:chgData name="Clements, William" userId="cbdb0636-a496-422a-8d40-98c53d494d26" providerId="ADAL" clId="{423BE274-1F46-CF48-AB7D-2348BBADF668}" dt="2024-03-13T18:41:15.632" v="40"/>
          <ac:spMkLst>
            <pc:docMk/>
            <pc:sldMk cId="3096893817" sldId="468"/>
            <ac:spMk id="4" creationId="{C98BECA8-5347-2A21-3EB9-0B445A715DD8}"/>
          </ac:spMkLst>
        </pc:spChg>
      </pc:sldChg>
      <pc:sldChg chg="modSp">
        <pc:chgData name="Clements, William" userId="cbdb0636-a496-422a-8d40-98c53d494d26" providerId="ADAL" clId="{423BE274-1F46-CF48-AB7D-2348BBADF668}" dt="2024-03-13T18:37:03.892" v="24" actId="20577"/>
        <pc:sldMkLst>
          <pc:docMk/>
          <pc:sldMk cId="2213096474" sldId="474"/>
        </pc:sldMkLst>
        <pc:spChg chg="mod">
          <ac:chgData name="Clements, William" userId="cbdb0636-a496-422a-8d40-98c53d494d26" providerId="ADAL" clId="{423BE274-1F46-CF48-AB7D-2348BBADF668}" dt="2024-03-13T18:37:03.892" v="24" actId="20577"/>
          <ac:spMkLst>
            <pc:docMk/>
            <pc:sldMk cId="2213096474" sldId="474"/>
            <ac:spMk id="4" creationId="{0275BBF4-87AF-979F-A5FA-2874CDED26BF}"/>
          </ac:spMkLst>
        </pc:spChg>
      </pc:sldChg>
      <pc:sldChg chg="modAnim">
        <pc:chgData name="Clements, William" userId="cbdb0636-a496-422a-8d40-98c53d494d26" providerId="ADAL" clId="{423BE274-1F46-CF48-AB7D-2348BBADF668}" dt="2024-03-13T18:37:37.671" v="27"/>
        <pc:sldMkLst>
          <pc:docMk/>
          <pc:sldMk cId="3741808577" sldId="475"/>
        </pc:sldMkLst>
      </pc:sldChg>
      <pc:sldChg chg="modAnim">
        <pc:chgData name="Clements, William" userId="cbdb0636-a496-422a-8d40-98c53d494d26" providerId="ADAL" clId="{423BE274-1F46-CF48-AB7D-2348BBADF668}" dt="2024-03-13T18:37:50.670" v="30"/>
        <pc:sldMkLst>
          <pc:docMk/>
          <pc:sldMk cId="2417455853" sldId="476"/>
        </pc:sldMkLst>
      </pc:sldChg>
      <pc:sldChg chg="addSp modSp add mod modShow">
        <pc:chgData name="Clements, William" userId="cbdb0636-a496-422a-8d40-98c53d494d26" providerId="ADAL" clId="{423BE274-1F46-CF48-AB7D-2348BBADF668}" dt="2024-03-13T18:42:03.499" v="45" actId="729"/>
        <pc:sldMkLst>
          <pc:docMk/>
          <pc:sldMk cId="680603869" sldId="479"/>
        </pc:sldMkLst>
        <pc:picChg chg="add mod">
          <ac:chgData name="Clements, William" userId="cbdb0636-a496-422a-8d40-98c53d494d26" providerId="ADAL" clId="{423BE274-1F46-CF48-AB7D-2348BBADF668}" dt="2024-03-13T18:41:30.045" v="44" actId="1076"/>
          <ac:picMkLst>
            <pc:docMk/>
            <pc:sldMk cId="680603869" sldId="479"/>
            <ac:picMk id="4" creationId="{7E54CE78-42F8-90BF-7A7D-20E5A59804D5}"/>
          </ac:picMkLst>
        </pc:picChg>
      </pc:sldChg>
      <pc:sldChg chg="add mod modShow">
        <pc:chgData name="Clements, William" userId="cbdb0636-a496-422a-8d40-98c53d494d26" providerId="ADAL" clId="{423BE274-1F46-CF48-AB7D-2348BBADF668}" dt="2024-03-13T18:42:03.499" v="45" actId="729"/>
        <pc:sldMkLst>
          <pc:docMk/>
          <pc:sldMk cId="2443455623" sldId="480"/>
        </pc:sldMkLst>
      </pc:sldChg>
    </pc:docChg>
  </pc:docChgLst>
  <pc:docChgLst>
    <pc:chgData name="Clements, William" userId="cbdb0636-a496-422a-8d40-98c53d494d26" providerId="ADAL" clId="{11EEE5CE-EE6C-5A46-96AA-BB1A70F5E09C}"/>
    <pc:docChg chg="undo custSel addSld delSld modSld">
      <pc:chgData name="Clements, William" userId="cbdb0636-a496-422a-8d40-98c53d494d26" providerId="ADAL" clId="{11EEE5CE-EE6C-5A46-96AA-BB1A70F5E09C}" dt="2023-11-17T15:53:54.510" v="383" actId="27636"/>
      <pc:docMkLst>
        <pc:docMk/>
      </pc:docMkLst>
      <pc:sldChg chg="modSp">
        <pc:chgData name="Clements, William" userId="cbdb0636-a496-422a-8d40-98c53d494d26" providerId="ADAL" clId="{11EEE5CE-EE6C-5A46-96AA-BB1A70F5E09C}" dt="2023-11-15T18:11:52.867" v="360"/>
        <pc:sldMkLst>
          <pc:docMk/>
          <pc:sldMk cId="1822054988" sldId="256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822054988" sldId="256"/>
            <ac:spMk id="2" creationId="{C0819B9F-71C8-1EB5-D966-4D6BC2D30092}"/>
          </ac:spMkLst>
        </pc:spChg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822054988" sldId="256"/>
            <ac:spMk id="3" creationId="{CF21A421-B8DC-A72D-48E9-602AE25EC3FC}"/>
          </ac:spMkLst>
        </pc:spChg>
      </pc:sldChg>
      <pc:sldChg chg="modSp">
        <pc:chgData name="Clements, William" userId="cbdb0636-a496-422a-8d40-98c53d494d26" providerId="ADAL" clId="{11EEE5CE-EE6C-5A46-96AA-BB1A70F5E09C}" dt="2023-11-15T18:11:52.867" v="360"/>
        <pc:sldMkLst>
          <pc:docMk/>
          <pc:sldMk cId="3450631502" sldId="452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450631502" sldId="452"/>
            <ac:spMk id="2" creationId="{CCD63A82-282E-4127-9CBE-24C2474CB1B9}"/>
          </ac:spMkLst>
        </pc:spChg>
      </pc:sldChg>
      <pc:sldChg chg="addSp modSp mod">
        <pc:chgData name="Clements, William" userId="cbdb0636-a496-422a-8d40-98c53d494d26" providerId="ADAL" clId="{11EEE5CE-EE6C-5A46-96AA-BB1A70F5E09C}" dt="2023-11-15T18:13:30.328" v="365" actId="167"/>
        <pc:sldMkLst>
          <pc:docMk/>
          <pc:sldMk cId="1366776941" sldId="453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366776941" sldId="453"/>
            <ac:spMk id="2" creationId="{6D67D1F7-98BC-4C28-AB6E-AEE6E1285436}"/>
          </ac:spMkLst>
        </pc:spChg>
        <pc:spChg chg="add mod">
          <ac:chgData name="Clements, William" userId="cbdb0636-a496-422a-8d40-98c53d494d26" providerId="ADAL" clId="{11EEE5CE-EE6C-5A46-96AA-BB1A70F5E09C}" dt="2023-11-15T18:13:30.328" v="365" actId="167"/>
          <ac:spMkLst>
            <pc:docMk/>
            <pc:sldMk cId="1366776941" sldId="453"/>
            <ac:spMk id="3" creationId="{2A2872EE-71D3-A678-D44E-8B8ED4A7AC69}"/>
          </ac:spMkLst>
        </pc:spChg>
        <pc:picChg chg="mod">
          <ac:chgData name="Clements, William" userId="cbdb0636-a496-422a-8d40-98c53d494d26" providerId="ADAL" clId="{11EEE5CE-EE6C-5A46-96AA-BB1A70F5E09C}" dt="2023-11-15T18:13:15.647" v="363" actId="1366"/>
          <ac:picMkLst>
            <pc:docMk/>
            <pc:sldMk cId="1366776941" sldId="453"/>
            <ac:picMk id="1026" creationId="{0BBEBEE8-F847-4444-AFF1-51E77142C4DF}"/>
          </ac:picMkLst>
        </pc:picChg>
      </pc:sldChg>
      <pc:sldChg chg="addSp delSp modSp mod modAnim">
        <pc:chgData name="Clements, William" userId="cbdb0636-a496-422a-8d40-98c53d494d26" providerId="ADAL" clId="{11EEE5CE-EE6C-5A46-96AA-BB1A70F5E09C}" dt="2023-11-15T18:14:11.705" v="373" actId="14100"/>
        <pc:sldMkLst>
          <pc:docMk/>
          <pc:sldMk cId="2534827661" sldId="454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2534827661" sldId="454"/>
            <ac:spMk id="2" creationId="{6D67D1F7-98BC-4C28-AB6E-AEE6E1285436}"/>
          </ac:spMkLst>
        </pc:spChg>
        <pc:spChg chg="add mod">
          <ac:chgData name="Clements, William" userId="cbdb0636-a496-422a-8d40-98c53d494d26" providerId="ADAL" clId="{11EEE5CE-EE6C-5A46-96AA-BB1A70F5E09C}" dt="2023-11-15T18:14:11.705" v="373" actId="14100"/>
          <ac:spMkLst>
            <pc:docMk/>
            <pc:sldMk cId="2534827661" sldId="454"/>
            <ac:spMk id="4" creationId="{DF55BB76-C7C8-CCD3-E0B1-254931CC6ADE}"/>
          </ac:spMkLst>
        </pc:spChg>
        <pc:picChg chg="add del mod">
          <ac:chgData name="Clements, William" userId="cbdb0636-a496-422a-8d40-98c53d494d26" providerId="ADAL" clId="{11EEE5CE-EE6C-5A46-96AA-BB1A70F5E09C}" dt="2023-11-15T18:13:46.272" v="367"/>
          <ac:picMkLst>
            <pc:docMk/>
            <pc:sldMk cId="2534827661" sldId="454"/>
            <ac:picMk id="3" creationId="{8B14BC7C-B152-C319-D8F6-59BB6573398D}"/>
          </ac:picMkLst>
        </pc:picChg>
      </pc:sldChg>
      <pc:sldChg chg="addSp modSp mod">
        <pc:chgData name="Clements, William" userId="cbdb0636-a496-422a-8d40-98c53d494d26" providerId="ADAL" clId="{11EEE5CE-EE6C-5A46-96AA-BB1A70F5E09C}" dt="2023-11-15T18:14:31.747" v="377" actId="167"/>
        <pc:sldMkLst>
          <pc:docMk/>
          <pc:sldMk cId="1976188150" sldId="455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976188150" sldId="455"/>
            <ac:spMk id="2" creationId="{6D67D1F7-98BC-4C28-AB6E-AEE6E1285436}"/>
          </ac:spMkLst>
        </pc:spChg>
        <pc:spChg chg="add mod">
          <ac:chgData name="Clements, William" userId="cbdb0636-a496-422a-8d40-98c53d494d26" providerId="ADAL" clId="{11EEE5CE-EE6C-5A46-96AA-BB1A70F5E09C}" dt="2023-11-15T18:14:31.747" v="377" actId="167"/>
          <ac:spMkLst>
            <pc:docMk/>
            <pc:sldMk cId="1976188150" sldId="455"/>
            <ac:spMk id="3" creationId="{83F3FF1C-955C-4311-67F4-87A396470708}"/>
          </ac:spMkLst>
        </pc:spChg>
      </pc:sldChg>
      <pc:sldChg chg="modSp">
        <pc:chgData name="Clements, William" userId="cbdb0636-a496-422a-8d40-98c53d494d26" providerId="ADAL" clId="{11EEE5CE-EE6C-5A46-96AA-BB1A70F5E09C}" dt="2023-11-15T18:11:52.867" v="360"/>
        <pc:sldMkLst>
          <pc:docMk/>
          <pc:sldMk cId="376228247" sldId="462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76228247" sldId="462"/>
            <ac:spMk id="2" creationId="{C418CA2A-8AD1-481C-A5E1-A6EAA55B9CCB}"/>
          </ac:spMkLst>
        </pc:spChg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76228247" sldId="462"/>
            <ac:spMk id="3" creationId="{7AE8A39E-72E1-4E89-A81B-B75622C5B75A}"/>
          </ac:spMkLst>
        </pc:spChg>
      </pc:sldChg>
      <pc:sldChg chg="modSp del">
        <pc:chgData name="Clements, William" userId="cbdb0636-a496-422a-8d40-98c53d494d26" providerId="ADAL" clId="{11EEE5CE-EE6C-5A46-96AA-BB1A70F5E09C}" dt="2023-11-15T18:11:57.561" v="361" actId="2696"/>
        <pc:sldMkLst>
          <pc:docMk/>
          <pc:sldMk cId="1608974997" sldId="463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608974997" sldId="463"/>
            <ac:spMk id="4" creationId="{EA1035AB-E2A2-4028-ABD3-965651F52E02}"/>
          </ac:spMkLst>
        </pc:spChg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608974997" sldId="463"/>
            <ac:spMk id="5" creationId="{6D9A74E5-D07F-34D5-64BC-5152E42D223E}"/>
          </ac:spMkLst>
        </pc:spChg>
      </pc:sldChg>
      <pc:sldChg chg="modSp">
        <pc:chgData name="Clements, William" userId="cbdb0636-a496-422a-8d40-98c53d494d26" providerId="ADAL" clId="{11EEE5CE-EE6C-5A46-96AA-BB1A70F5E09C}" dt="2023-11-15T18:11:52.867" v="360"/>
        <pc:sldMkLst>
          <pc:docMk/>
          <pc:sldMk cId="3096893817" sldId="468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096893817" sldId="468"/>
            <ac:spMk id="2" creationId="{A18A661F-DBB4-B0BB-8157-B5C779E07EA5}"/>
          </ac:spMkLst>
        </pc:spChg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096893817" sldId="468"/>
            <ac:spMk id="3" creationId="{D8B96AF6-C87D-2872-AB60-271748397AA4}"/>
          </ac:spMkLst>
        </pc:spChg>
      </pc:sldChg>
      <pc:sldChg chg="modSp mod">
        <pc:chgData name="Clements, William" userId="cbdb0636-a496-422a-8d40-98c53d494d26" providerId="ADAL" clId="{11EEE5CE-EE6C-5A46-96AA-BB1A70F5E09C}" dt="2023-11-15T18:11:52.867" v="360"/>
        <pc:sldMkLst>
          <pc:docMk/>
          <pc:sldMk cId="3669249405" sldId="472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3669249405" sldId="472"/>
            <ac:spMk id="2" creationId="{29E77C4A-E67C-2D49-13D2-546EA8CA2C5E}"/>
          </ac:spMkLst>
        </pc:spChg>
        <pc:spChg chg="mod">
          <ac:chgData name="Clements, William" userId="cbdb0636-a496-422a-8d40-98c53d494d26" providerId="ADAL" clId="{11EEE5CE-EE6C-5A46-96AA-BB1A70F5E09C}" dt="2023-11-15T17:41:46.516" v="16" actId="27636"/>
          <ac:spMkLst>
            <pc:docMk/>
            <pc:sldMk cId="3669249405" sldId="472"/>
            <ac:spMk id="3" creationId="{FA1CC6D2-FC13-DF16-A884-2E428929AEE1}"/>
          </ac:spMkLst>
        </pc:spChg>
        <pc:spChg chg="mod">
          <ac:chgData name="Clements, William" userId="cbdb0636-a496-422a-8d40-98c53d494d26" providerId="ADAL" clId="{11EEE5CE-EE6C-5A46-96AA-BB1A70F5E09C}" dt="2023-11-15T17:41:35.206" v="9" actId="1076"/>
          <ac:spMkLst>
            <pc:docMk/>
            <pc:sldMk cId="3669249405" sldId="472"/>
            <ac:spMk id="7" creationId="{CBB4787F-F53E-D5E7-F7A2-4A8A64CAF558}"/>
          </ac:spMkLst>
        </pc:spChg>
      </pc:sldChg>
      <pc:sldChg chg="addSp modSp mod">
        <pc:chgData name="Clements, William" userId="cbdb0636-a496-422a-8d40-98c53d494d26" providerId="ADAL" clId="{11EEE5CE-EE6C-5A46-96AA-BB1A70F5E09C}" dt="2023-11-17T15:53:54.510" v="383" actId="27636"/>
        <pc:sldMkLst>
          <pc:docMk/>
          <pc:sldMk cId="2562791487" sldId="473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2562791487" sldId="473"/>
            <ac:spMk id="2" creationId="{43665138-50EE-77F7-E7EB-2A55FF0B68DF}"/>
          </ac:spMkLst>
        </pc:spChg>
        <pc:spChg chg="mod">
          <ac:chgData name="Clements, William" userId="cbdb0636-a496-422a-8d40-98c53d494d26" providerId="ADAL" clId="{11EEE5CE-EE6C-5A46-96AA-BB1A70F5E09C}" dt="2023-11-17T15:53:54.510" v="383" actId="27636"/>
          <ac:spMkLst>
            <pc:docMk/>
            <pc:sldMk cId="2562791487" sldId="473"/>
            <ac:spMk id="3" creationId="{6FB8846C-8589-E718-5E6E-5D88CDCB5CD9}"/>
          </ac:spMkLst>
        </pc:spChg>
        <pc:picChg chg="add mod">
          <ac:chgData name="Clements, William" userId="cbdb0636-a496-422a-8d40-98c53d494d26" providerId="ADAL" clId="{11EEE5CE-EE6C-5A46-96AA-BB1A70F5E09C}" dt="2023-11-17T15:53:50.297" v="381"/>
          <ac:picMkLst>
            <pc:docMk/>
            <pc:sldMk cId="2562791487" sldId="473"/>
            <ac:picMk id="4" creationId="{1C4B0053-F68B-C883-E9E7-441BC8820038}"/>
          </ac:picMkLst>
        </pc:picChg>
      </pc:sldChg>
      <pc:sldChg chg="addSp delSp modSp add mod delAnim">
        <pc:chgData name="Clements, William" userId="cbdb0636-a496-422a-8d40-98c53d494d26" providerId="ADAL" clId="{11EEE5CE-EE6C-5A46-96AA-BB1A70F5E09C}" dt="2023-11-15T18:11:52.867" v="360"/>
        <pc:sldMkLst>
          <pc:docMk/>
          <pc:sldMk cId="127028723" sldId="477"/>
        </pc:sldMkLst>
        <pc:spChg chg="mod">
          <ac:chgData name="Clements, William" userId="cbdb0636-a496-422a-8d40-98c53d494d26" providerId="ADAL" clId="{11EEE5CE-EE6C-5A46-96AA-BB1A70F5E09C}" dt="2023-11-15T18:11:52.867" v="360"/>
          <ac:spMkLst>
            <pc:docMk/>
            <pc:sldMk cId="127028723" sldId="477"/>
            <ac:spMk id="2" creationId="{CCD63A82-282E-4127-9CBE-24C2474CB1B9}"/>
          </ac:spMkLst>
        </pc:spChg>
        <pc:spChg chg="del">
          <ac:chgData name="Clements, William" userId="cbdb0636-a496-422a-8d40-98c53d494d26" providerId="ADAL" clId="{11EEE5CE-EE6C-5A46-96AA-BB1A70F5E09C}" dt="2023-11-15T17:34:33.222" v="1" actId="478"/>
          <ac:spMkLst>
            <pc:docMk/>
            <pc:sldMk cId="127028723" sldId="477"/>
            <ac:spMk id="4" creationId="{F9ED4299-E1A8-43D0-8B14-8A10A325E7FC}"/>
          </ac:spMkLst>
        </pc:spChg>
        <pc:spChg chg="del">
          <ac:chgData name="Clements, William" userId="cbdb0636-a496-422a-8d40-98c53d494d26" providerId="ADAL" clId="{11EEE5CE-EE6C-5A46-96AA-BB1A70F5E09C}" dt="2023-11-15T17:34:38.317" v="3" actId="478"/>
          <ac:spMkLst>
            <pc:docMk/>
            <pc:sldMk cId="127028723" sldId="477"/>
            <ac:spMk id="6" creationId="{DE9FCD84-19E4-43CD-B819-BA096B67EE42}"/>
          </ac:spMkLst>
        </pc:spChg>
        <pc:spChg chg="del">
          <ac:chgData name="Clements, William" userId="cbdb0636-a496-422a-8d40-98c53d494d26" providerId="ADAL" clId="{11EEE5CE-EE6C-5A46-96AA-BB1A70F5E09C}" dt="2023-11-15T17:34:35.887" v="2" actId="478"/>
          <ac:spMkLst>
            <pc:docMk/>
            <pc:sldMk cId="127028723" sldId="477"/>
            <ac:spMk id="9" creationId="{962BECE6-ED88-6447-C649-2C8643253B73}"/>
          </ac:spMkLst>
        </pc:spChg>
        <pc:picChg chg="add mod">
          <ac:chgData name="Clements, William" userId="cbdb0636-a496-422a-8d40-98c53d494d26" providerId="ADAL" clId="{11EEE5CE-EE6C-5A46-96AA-BB1A70F5E09C}" dt="2023-11-15T17:50:49.633" v="116" actId="1076"/>
          <ac:picMkLst>
            <pc:docMk/>
            <pc:sldMk cId="127028723" sldId="477"/>
            <ac:picMk id="8" creationId="{6043ED45-A426-95D0-BD4D-F6ACCEF464AF}"/>
          </ac:picMkLst>
        </pc:picChg>
        <pc:cxnChg chg="add">
          <ac:chgData name="Clements, William" userId="cbdb0636-a496-422a-8d40-98c53d494d26" providerId="ADAL" clId="{11EEE5CE-EE6C-5A46-96AA-BB1A70F5E09C}" dt="2023-11-15T17:49:59.849" v="115" actId="11529"/>
          <ac:cxnSpMkLst>
            <pc:docMk/>
            <pc:sldMk cId="127028723" sldId="477"/>
            <ac:cxnSpMk id="11" creationId="{67C66808-D7D8-EBA5-37C1-3FB760CBFD8C}"/>
          </ac:cxnSpMkLst>
        </pc:cxnChg>
        <pc:cxnChg chg="add mod">
          <ac:chgData name="Clements, William" userId="cbdb0636-a496-422a-8d40-98c53d494d26" providerId="ADAL" clId="{11EEE5CE-EE6C-5A46-96AA-BB1A70F5E09C}" dt="2023-11-15T17:51:23.335" v="120" actId="14100"/>
          <ac:cxnSpMkLst>
            <pc:docMk/>
            <pc:sldMk cId="127028723" sldId="477"/>
            <ac:cxnSpMk id="12" creationId="{A16B378E-3152-6D1E-57AD-D65EAEF8700E}"/>
          </ac:cxnSpMkLst>
        </pc:cxnChg>
      </pc:sldChg>
      <pc:sldChg chg="addSp delSp modSp new mod modAnim">
        <pc:chgData name="Clements, William" userId="cbdb0636-a496-422a-8d40-98c53d494d26" providerId="ADAL" clId="{11EEE5CE-EE6C-5A46-96AA-BB1A70F5E09C}" dt="2023-11-17T15:52:05.116" v="380" actId="57"/>
        <pc:sldMkLst>
          <pc:docMk/>
          <pc:sldMk cId="259553185" sldId="478"/>
        </pc:sldMkLst>
        <pc:spChg chg="mod">
          <ac:chgData name="Clements, William" userId="cbdb0636-a496-422a-8d40-98c53d494d26" providerId="ADAL" clId="{11EEE5CE-EE6C-5A46-96AA-BB1A70F5E09C}" dt="2023-11-15T17:49:36.374" v="114" actId="14100"/>
          <ac:spMkLst>
            <pc:docMk/>
            <pc:sldMk cId="259553185" sldId="478"/>
            <ac:spMk id="2" creationId="{88F6D24D-9DB4-A945-8C8B-C52B677A8A02}"/>
          </ac:spMkLst>
        </pc:spChg>
        <pc:spChg chg="del">
          <ac:chgData name="Clements, William" userId="cbdb0636-a496-422a-8d40-98c53d494d26" providerId="ADAL" clId="{11EEE5CE-EE6C-5A46-96AA-BB1A70F5E09C}" dt="2023-11-15T17:45:19.644" v="18"/>
          <ac:spMkLst>
            <pc:docMk/>
            <pc:sldMk cId="259553185" sldId="478"/>
            <ac:spMk id="3" creationId="{C1B0DB63-7B85-983A-DC01-2A235225247A}"/>
          </ac:spMkLst>
        </pc:spChg>
        <pc:spChg chg="add mod">
          <ac:chgData name="Clements, William" userId="cbdb0636-a496-422a-8d40-98c53d494d26" providerId="ADAL" clId="{11EEE5CE-EE6C-5A46-96AA-BB1A70F5E09C}" dt="2023-11-15T17:47:05.022" v="69" actId="1076"/>
          <ac:spMkLst>
            <pc:docMk/>
            <pc:sldMk cId="259553185" sldId="478"/>
            <ac:spMk id="6" creationId="{7CECEAB4-C026-B38D-008E-BE89C5BD4FCF}"/>
          </ac:spMkLst>
        </pc:spChg>
        <pc:spChg chg="add mod">
          <ac:chgData name="Clements, William" userId="cbdb0636-a496-422a-8d40-98c53d494d26" providerId="ADAL" clId="{11EEE5CE-EE6C-5A46-96AA-BB1A70F5E09C}" dt="2023-11-15T17:46:46.260" v="67" actId="1076"/>
          <ac:spMkLst>
            <pc:docMk/>
            <pc:sldMk cId="259553185" sldId="478"/>
            <ac:spMk id="7" creationId="{00201BB5-3EAE-F107-9CDE-A39B64FF53DC}"/>
          </ac:spMkLst>
        </pc:spChg>
        <pc:spChg chg="add mod">
          <ac:chgData name="Clements, William" userId="cbdb0636-a496-422a-8d40-98c53d494d26" providerId="ADAL" clId="{11EEE5CE-EE6C-5A46-96AA-BB1A70F5E09C}" dt="2023-11-15T17:49:32.253" v="113" actId="14100"/>
          <ac:spMkLst>
            <pc:docMk/>
            <pc:sldMk cId="259553185" sldId="478"/>
            <ac:spMk id="9" creationId="{D3727C34-AFD1-E393-EF71-E92F53BE0449}"/>
          </ac:spMkLst>
        </pc:spChg>
        <pc:spChg chg="add mod">
          <ac:chgData name="Clements, William" userId="cbdb0636-a496-422a-8d40-98c53d494d26" providerId="ADAL" clId="{11EEE5CE-EE6C-5A46-96AA-BB1A70F5E09C}" dt="2023-11-17T15:52:05.116" v="380" actId="57"/>
          <ac:spMkLst>
            <pc:docMk/>
            <pc:sldMk cId="259553185" sldId="478"/>
            <ac:spMk id="10" creationId="{080FA56A-6BDB-A77F-231C-C27A1CC9B163}"/>
          </ac:spMkLst>
        </pc:spChg>
        <pc:spChg chg="add del mod">
          <ac:chgData name="Clements, William" userId="cbdb0636-a496-422a-8d40-98c53d494d26" providerId="ADAL" clId="{11EEE5CE-EE6C-5A46-96AA-BB1A70F5E09C}" dt="2023-11-15T17:59:05.670" v="185" actId="478"/>
          <ac:spMkLst>
            <pc:docMk/>
            <pc:sldMk cId="259553185" sldId="478"/>
            <ac:spMk id="11" creationId="{6AB6BB68-5B98-3BF2-BCA9-8293CAF682C2}"/>
          </ac:spMkLst>
        </pc:spChg>
        <pc:spChg chg="add mod">
          <ac:chgData name="Clements, William" userId="cbdb0636-a496-422a-8d40-98c53d494d26" providerId="ADAL" clId="{11EEE5CE-EE6C-5A46-96AA-BB1A70F5E09C}" dt="2023-11-15T17:57:15.537" v="182" actId="1076"/>
          <ac:spMkLst>
            <pc:docMk/>
            <pc:sldMk cId="259553185" sldId="478"/>
            <ac:spMk id="12" creationId="{567283FF-D8D5-CDE6-ACC2-1EF48AABDF1A}"/>
          </ac:spMkLst>
        </pc:spChg>
        <pc:spChg chg="add mod">
          <ac:chgData name="Clements, William" userId="cbdb0636-a496-422a-8d40-98c53d494d26" providerId="ADAL" clId="{11EEE5CE-EE6C-5A46-96AA-BB1A70F5E09C}" dt="2023-11-15T17:56:34.802" v="171" actId="1076"/>
          <ac:spMkLst>
            <pc:docMk/>
            <pc:sldMk cId="259553185" sldId="478"/>
            <ac:spMk id="13" creationId="{43016710-CFE0-89A8-8E26-F02E68EB050A}"/>
          </ac:spMkLst>
        </pc:spChg>
        <pc:spChg chg="add mod">
          <ac:chgData name="Clements, William" userId="cbdb0636-a496-422a-8d40-98c53d494d26" providerId="ADAL" clId="{11EEE5CE-EE6C-5A46-96AA-BB1A70F5E09C}" dt="2023-11-15T17:56:43.928" v="174" actId="20577"/>
          <ac:spMkLst>
            <pc:docMk/>
            <pc:sldMk cId="259553185" sldId="478"/>
            <ac:spMk id="14" creationId="{4C047D0E-039A-D050-CC3D-E0AF7CC92FC5}"/>
          </ac:spMkLst>
        </pc:spChg>
        <pc:spChg chg="add mod">
          <ac:chgData name="Clements, William" userId="cbdb0636-a496-422a-8d40-98c53d494d26" providerId="ADAL" clId="{11EEE5CE-EE6C-5A46-96AA-BB1A70F5E09C}" dt="2023-11-15T17:59:19.052" v="188" actId="20577"/>
          <ac:spMkLst>
            <pc:docMk/>
            <pc:sldMk cId="259553185" sldId="478"/>
            <ac:spMk id="15" creationId="{843CB98D-8AB0-785A-5BCE-9E5C159213A3}"/>
          </ac:spMkLst>
        </pc:spChg>
        <pc:spChg chg="add mod">
          <ac:chgData name="Clements, William" userId="cbdb0636-a496-422a-8d40-98c53d494d26" providerId="ADAL" clId="{11EEE5CE-EE6C-5A46-96AA-BB1A70F5E09C}" dt="2023-11-15T18:10:04.418" v="338" actId="6549"/>
          <ac:spMkLst>
            <pc:docMk/>
            <pc:sldMk cId="259553185" sldId="478"/>
            <ac:spMk id="16" creationId="{0AFF9209-726C-7AA9-684B-D427BC331B40}"/>
          </ac:spMkLst>
        </pc:spChg>
        <pc:spChg chg="add del mod">
          <ac:chgData name="Clements, William" userId="cbdb0636-a496-422a-8d40-98c53d494d26" providerId="ADAL" clId="{11EEE5CE-EE6C-5A46-96AA-BB1A70F5E09C}" dt="2023-11-15T18:11:36.948" v="359"/>
          <ac:spMkLst>
            <pc:docMk/>
            <pc:sldMk cId="259553185" sldId="478"/>
            <ac:spMk id="17" creationId="{CE0BBF52-CFDB-9A03-8826-3818210F84EF}"/>
          </ac:spMkLst>
        </pc:spChg>
        <pc:picChg chg="add mod">
          <ac:chgData name="Clements, William" userId="cbdb0636-a496-422a-8d40-98c53d494d26" providerId="ADAL" clId="{11EEE5CE-EE6C-5A46-96AA-BB1A70F5E09C}" dt="2023-11-15T18:12:53.659" v="362"/>
          <ac:picMkLst>
            <pc:docMk/>
            <pc:sldMk cId="259553185" sldId="478"/>
            <ac:picMk id="4" creationId="{30F0E851-5B19-B680-55F4-1FF113850E0D}"/>
          </ac:picMkLst>
        </pc:picChg>
        <pc:picChg chg="add mod">
          <ac:chgData name="Clements, William" userId="cbdb0636-a496-422a-8d40-98c53d494d26" providerId="ADAL" clId="{11EEE5CE-EE6C-5A46-96AA-BB1A70F5E09C}" dt="2023-11-15T17:47:31.587" v="71" actId="14100"/>
          <ac:picMkLst>
            <pc:docMk/>
            <pc:sldMk cId="259553185" sldId="478"/>
            <ac:picMk id="8" creationId="{8BF8F141-C23C-AA21-C913-B6C6CF412B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863F-275D-C348-B6BF-412A618FB977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87C1-F3A2-0748-AACC-5A08BB3C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4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9-encryption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0.png"/><Relationship Id="rId4" Type="http://schemas.openxmlformats.org/officeDocument/2006/relationships/hyperlink" Target="https://colab.research.google.com/github/byui-cse/cse280-course-notebooks/blob/main/examples/examples-w09-encryption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colab.research.google.com/github/byui-cse/cse280-course-notebooks/blob/main/examples/examples-w09-encryption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9B9F-71C8-1EB5-D966-4D6BC2D30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1A421-B8DC-A72D-48E9-602AE25EC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F3FF1C-955C-4311-67F4-87A396470708}"/>
              </a:ext>
            </a:extLst>
          </p:cNvPr>
          <p:cNvSpPr/>
          <p:nvPr/>
        </p:nvSpPr>
        <p:spPr>
          <a:xfrm>
            <a:off x="7741085" y="1957388"/>
            <a:ext cx="3964348" cy="3190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51651-51C2-4C11-B513-D98BDB2F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965345" cy="4669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Scenario 2: Digitally signing messages</a:t>
            </a:r>
          </a:p>
          <a:p>
            <a:pPr marL="0" indent="0">
              <a:buNone/>
            </a:pPr>
            <a:r>
              <a:rPr lang="en-US" dirty="0"/>
              <a:t>Alice wants to send a message to Bob and prove that she is the person who sent it.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None/>
            </a:pPr>
            <a:r>
              <a:rPr lang="en-US" dirty="0"/>
              <a:t>1. Alice encrypts a hash of the message using her  </a:t>
            </a:r>
            <a:r>
              <a:rPr lang="en-US" i="1" dirty="0"/>
              <a:t>private</a:t>
            </a:r>
            <a:r>
              <a:rPr lang="en-US" dirty="0"/>
              <a:t> key and attaches this encrypted hash to the end of the message.</a:t>
            </a:r>
          </a:p>
          <a:p>
            <a:pPr marL="285750" indent="-285750">
              <a:buNone/>
            </a:pPr>
            <a:endParaRPr lang="en-US" dirty="0"/>
          </a:p>
          <a:p>
            <a:pPr marL="285750" indent="-285750">
              <a:buNone/>
            </a:pPr>
            <a:r>
              <a:rPr lang="en-US" dirty="0"/>
              <a:t>2. Anyone, including Bob, can view her message. Only Alice's </a:t>
            </a:r>
            <a:r>
              <a:rPr lang="en-US" i="1" dirty="0"/>
              <a:t>public</a:t>
            </a:r>
            <a:r>
              <a:rPr lang="en-US" dirty="0"/>
              <a:t> key can decrypt the hash, which proves that the hash must have been encrypted using Alice's </a:t>
            </a:r>
            <a:r>
              <a:rPr lang="en-US" i="1" dirty="0"/>
              <a:t>private</a:t>
            </a:r>
            <a:r>
              <a:rPr lang="en-US" dirty="0"/>
              <a:t> key. Thus, only Alice could have sent the message.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2DD517-2934-4772-A9AF-96DAD7D6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1" y="1838325"/>
            <a:ext cx="35075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CD66F-43B4-4046-9E49-100638A25803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19761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5138-50EE-77F7-E7EB-2A55FF0B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partner: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8846C-8589-E718-5E6E-5D88CDCB5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811" y="1690688"/>
                <a:ext cx="6317924" cy="50831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the RSA algorithm to encrypt and decrypt the message "134", using the following values: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1.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2. Use Euclid's extended algorithm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which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3. Encrypt the message "134"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Use fast exponentiation to help you. </a:t>
                </a:r>
              </a:p>
              <a:p>
                <a:pPr marL="0" indent="0">
                  <a:buNone/>
                </a:pPr>
                <a:r>
                  <a:rPr lang="en-US" dirty="0"/>
                  <a:t>4. Now decrypt the encrypted message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Again, use fast exponentiation to help you.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8846C-8589-E718-5E6E-5D88CDCB5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811" y="1690688"/>
                <a:ext cx="6317924" cy="5083176"/>
              </a:xfrm>
              <a:blipFill>
                <a:blip r:embed="rId2"/>
                <a:stretch>
                  <a:fillRect l="-1406" t="-2488" r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C4B0053-F68B-C883-E9E7-441BC882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92" y="0"/>
            <a:ext cx="5420308" cy="39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9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9176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=17∗11=187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=16∗10=160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917667"/>
              </a:xfrm>
              <a:blipFill>
                <a:blip r:embed="rId2"/>
                <a:stretch>
                  <a:fillRect l="-1088" t="-15068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75BBF4-87AF-979F-A5FA-2874CDED26BF}"/>
                  </a:ext>
                </a:extLst>
              </p:cNvPr>
              <p:cNvSpPr txBox="1"/>
              <p:nvPr/>
            </p:nvSpPr>
            <p:spPr>
              <a:xfrm>
                <a:off x="679269" y="2307771"/>
                <a:ext cx="59543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7, 160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</m:d>
                  </m:oMath>
                </a14:m>
                <a:r>
                  <a:rPr lang="en-US" dirty="0"/>
                  <a:t>. (Using EEA)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160=7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7=6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75BBF4-87AF-979F-A5FA-2874CDED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9" y="2307771"/>
                <a:ext cx="5954322" cy="1200329"/>
              </a:xfrm>
              <a:prstGeom prst="rect">
                <a:avLst/>
              </a:prstGeom>
              <a:blipFill>
                <a:blip r:embed="rId3"/>
                <a:stretch>
                  <a:fillRect l="-851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86B929-E271-953E-3A44-BC51FF55C8CB}"/>
                  </a:ext>
                </a:extLst>
              </p:cNvPr>
              <p:cNvSpPr txBox="1"/>
              <p:nvPr/>
            </p:nvSpPr>
            <p:spPr>
              <a:xfrm>
                <a:off x="2734490" y="2864390"/>
                <a:ext cx="2654701" cy="206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6=160 −22(7)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1=7−1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1=7−1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160−22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1=23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86B929-E271-953E-3A44-BC51FF55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0" y="2864390"/>
                <a:ext cx="2654701" cy="2066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0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 Encrypt the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=134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187</m:t>
                    </m:r>
                  </m:oMath>
                </a14:m>
                <a:r>
                  <a:rPr lang="en-US" dirty="0"/>
                  <a:t>       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187=134∗134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187=17956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187=4∗4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187=16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187=16∗4∗134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187=161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encrypted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  <a:blipFill>
                <a:blip r:embed="rId2"/>
                <a:stretch>
                  <a:fillRect l="-1088" t="-3161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8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4. Decrypt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=161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187</m:t>
                    </m:r>
                  </m:oMath>
                </a14:m>
                <a:r>
                  <a:rPr lang="en-US" dirty="0"/>
                  <a:t>       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187=161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187=25921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187=115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</m:t>
                      </m:r>
                      <m:r>
                        <m:rPr>
                          <m:aln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115∗115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187=13225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187=135∗135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187=18225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187=86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187=86∗86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187=7396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187=103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187=103∗135 ∗115 ∗161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187=134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decrypted message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1D902-DE84-C16D-D279-EAE732806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4409804"/>
              </a:xfrm>
              <a:blipFill>
                <a:blip r:embed="rId2"/>
                <a:stretch>
                  <a:fillRect l="-871" t="-3161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5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Generate a private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645130" y="2163097"/>
            <a:ext cx="949192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openssl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genrsa</a:t>
            </a:r>
            <a:r>
              <a:rPr lang="en-US" dirty="0">
                <a:latin typeface="Consolas" panose="020B0609020204030204" pitchFamily="49" charset="0"/>
              </a:rPr>
              <a:t> -out </a:t>
            </a:r>
            <a:r>
              <a:rPr lang="en-US" dirty="0" err="1">
                <a:latin typeface="Consolas" panose="020B0609020204030204" pitchFamily="49" charset="0"/>
              </a:rPr>
              <a:t>private.pem</a:t>
            </a:r>
            <a:r>
              <a:rPr lang="en-US" dirty="0">
                <a:latin typeface="Consolas" panose="020B0609020204030204" pitchFamily="49" charset="0"/>
              </a:rPr>
              <a:t> 2048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Generating RSA private key, 2048 bit long modulus (2 primes)</a:t>
            </a:r>
          </a:p>
          <a:p>
            <a:r>
              <a:rPr lang="en-US" dirty="0">
                <a:latin typeface="Consolas" panose="020B0609020204030204" pitchFamily="49" charset="0"/>
              </a:rPr>
              <a:t>..............+++++</a:t>
            </a:r>
          </a:p>
          <a:p>
            <a:r>
              <a:rPr lang="en-US" dirty="0">
                <a:latin typeface="Consolas" panose="020B0609020204030204" pitchFamily="49" charset="0"/>
              </a:rPr>
              <a:t>.....+++++</a:t>
            </a:r>
          </a:p>
          <a:p>
            <a:r>
              <a:rPr lang="en-US" dirty="0">
                <a:latin typeface="Consolas" panose="020B0609020204030204" pitchFamily="49" charset="0"/>
              </a:rPr>
              <a:t>e is 65537 (0x010001)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AD04B-CA28-4AE0-AC56-9C4694C5CBE3}"/>
              </a:ext>
            </a:extLst>
          </p:cNvPr>
          <p:cNvCxnSpPr>
            <a:cxnSpLocks/>
          </p:cNvCxnSpPr>
          <p:nvPr/>
        </p:nvCxnSpPr>
        <p:spPr>
          <a:xfrm flipH="1" flipV="1">
            <a:off x="894735" y="3917423"/>
            <a:ext cx="884905" cy="9987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1C784-FAD4-4D66-931A-A74E0C68F277}"/>
                  </a:ext>
                </a:extLst>
              </p:cNvPr>
              <p:cNvSpPr txBox="1"/>
              <p:nvPr/>
            </p:nvSpPr>
            <p:spPr>
              <a:xfrm>
                <a:off x="1337187" y="5072767"/>
                <a:ext cx="234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65537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1C784-FAD4-4D66-931A-A74E0C68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87" y="5072767"/>
                <a:ext cx="2344168" cy="369332"/>
              </a:xfrm>
              <a:prstGeom prst="rect">
                <a:avLst/>
              </a:prstGeom>
              <a:blipFill>
                <a:blip r:embed="rId2"/>
                <a:stretch>
                  <a:fillRect l="-2078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9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Display the private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cat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-----BEGIN RSA PRIVATE KEY-----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MIIEowIBAAKCAQEAv4QWTxhvoqA43Jp8aIi1fAdK8L/Fi3TcbKGp4iys/2lB7JkV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YFniRZrjwHaehiwY</a:t>
            </a:r>
            <a:r>
              <a:rPr lang="en-US" sz="1100" dirty="0">
                <a:latin typeface="Consolas" panose="020B0609020204030204" pitchFamily="49" charset="0"/>
              </a:rPr>
              <a:t>/32Qr2tAWeemimSFB1oMD9jiFYvwCC/EXZJapTo0AjAbjikJ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IBsgqYI5sR9f/</a:t>
            </a:r>
            <a:r>
              <a:rPr lang="en-US" sz="1100" dirty="0" err="1">
                <a:latin typeface="Consolas" panose="020B0609020204030204" pitchFamily="49" charset="0"/>
              </a:rPr>
              <a:t>lslJA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OFJVvckiB</a:t>
            </a:r>
            <a:r>
              <a:rPr lang="en-US" sz="1100" dirty="0">
                <a:latin typeface="Consolas" panose="020B0609020204030204" pitchFamily="49" charset="0"/>
              </a:rPr>
              <a:t>/Rkcpg6vmHY37QrV5zahCUEvF++BOPVrBuE1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ILjAv</a:t>
            </a:r>
            <a:r>
              <a:rPr lang="en-US" sz="1100" dirty="0">
                <a:latin typeface="Consolas" panose="020B0609020204030204" pitchFamily="49" charset="0"/>
              </a:rPr>
              <a:t>/ZCMbeTVz2D0B0VEb7/xJP6Fk/MtRcvNpK+h4WWmvv6U6MqnrmVoR8ogPBI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KcTQe6xScpYCK5MLIdiBh5YOdZAmWTpnrbdG4phc/70A4vqQ38sZH+7/</a:t>
            </a:r>
            <a:r>
              <a:rPr lang="en-US" sz="1100" dirty="0" err="1">
                <a:latin typeface="Consolas" panose="020B0609020204030204" pitchFamily="49" charset="0"/>
              </a:rPr>
              <a:t>IT+OpXvs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wT4GqsK5HPajJ+9bxWceATmVl6//O7ozfpRbvQIDAQABAoIBADhPGNQWpjQVkcJi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9bMyhtG5vzH74JQ5Ptn9ylpCsnbCNuzesadLpji66r3a4o8mhg8QlyrMiPYmIxRL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q8VWl3dNWGPnaiKuELlGX7p223XNOTzaGeHDuB2+uUG3rNy3ZbstnnT03vimEvoc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mQzGAqD8GUNrzSqXKE/1R2htNfxNwcvmBoUxN7suKPjhOsEzqRkrfliQVQ+LfEhc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8H/EDKLErn17aKYLDjHb7R3MQH/bKrgf9Ae+I+40IapMAnQpe/uLxEMUIY2am9qs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tc4kTXWo2MHJ3GzRZI86e+0T8N9oeGjBG3xMPNHvfNnngmzjeRvfp9qnsSGCnUIk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Wj1OOs0CgYEA6fDNpeeREH3at3qf0Nto4DksdX1l0CvvfagY+eD5k6rGP8IJ/B7Y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9y1HGBCH1mIXL7NT1F7h0nqJKG7GwiOiXJFwyUyrAaHnWA2LdiD9j8EfhKpzNOuy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zZoSueNqtPSzF2fsvErGQxleUo9bAHOFe32RDuxYvWTm89AsZgLjqpcCgYEA0ZMt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BbpSLUU0Xt9K1ZiP1DeU1vP7eXBu3iJ/I4rda2oyAcdHGNn2qW7zVEhtQzXlJIkT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PJhOYkrzhhQMg2ZjY0LOr32DewVfNfxjMi+hxEizSGblkULdTOO2OyHJtSUarVmE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xS0fLI/H0coKD51dS3AD0W6rGAhvK7GuMBflWssCgYAgROcZC2gnLjUNOgzxclJ1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G23WhwWUQXs3ighn73B9vgC6qrlV3atv7P7xgtY57C3mloXptWzQ67Yfragc/21V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93nnSnwMLZkLvFKQaNyRB8KhOiHKGvj/A1Gx8ny1mUta3yr4jhfrCYTJPpz+4vB2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qEtqE4/qEBELcJuvNpbQ4QKBgAhFAG/LbFaw9mIP+Yn4HSTIlKzur6uZDibhwZaL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cjU82YBMdre6UgtZf2yB9x3B0KriZcnsUJt8TaOqwtukfKN8DV/LWhbOnXUp4lgm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nQF7xOdEeCaFNupDyfsHWEg3kJfqglytbR97BO14RXFcSkQhxWTMMyAdpRVaS39G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UhyFAoGBAI2yrjyHyUbPQjNu2EJY2uvRV9gTV5OeItP6AyRTdXeSUyveMWhYbvsY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Ajs2hF6MPskMu0RA2zKsZfL7KdGL0kFmpCgzta9LSrBoX/GpTs07kMziUhnAzQ3V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teP6oiOB26ZfkkzuzxETKCr2abQvPrVtrSkTt0atK+48Zz5dB1U4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-----END RSA PRIVATE KEY-----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9E0D2-23B1-194D-EA40-7008B96526E7}"/>
                  </a:ext>
                </a:extLst>
              </p:cNvPr>
              <p:cNvSpPr txBox="1"/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encrypt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decrypt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9E0D2-23B1-194D-EA40-7008B9652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blipFill>
                <a:blip r:embed="rId2"/>
                <a:stretch>
                  <a:fillRect l="-1042" t="-163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93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Generate and display the public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2292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</a:t>
            </a:r>
            <a:r>
              <a:rPr lang="en-US" sz="1100" dirty="0">
                <a:latin typeface="Consolas" panose="020B0609020204030204" pitchFamily="49" charset="0"/>
              </a:rPr>
              <a:t> -in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r>
              <a:rPr lang="en-US" sz="1100" dirty="0">
                <a:latin typeface="Consolas" panose="020B0609020204030204" pitchFamily="49" charset="0"/>
              </a:rPr>
              <a:t> -out </a:t>
            </a:r>
            <a:r>
              <a:rPr lang="en-US" sz="1100" dirty="0" err="1">
                <a:latin typeface="Consolas" panose="020B0609020204030204" pitchFamily="49" charset="0"/>
              </a:rPr>
              <a:t>public.pem</a:t>
            </a:r>
            <a:r>
              <a:rPr lang="en-US" sz="1100" dirty="0">
                <a:latin typeface="Consolas" panose="020B0609020204030204" pitchFamily="49" charset="0"/>
              </a:rPr>
              <a:t> -</a:t>
            </a:r>
            <a:r>
              <a:rPr lang="en-US" sz="1100" dirty="0" err="1">
                <a:latin typeface="Consolas" panose="020B0609020204030204" pitchFamily="49" charset="0"/>
              </a:rPr>
              <a:t>outform</a:t>
            </a:r>
            <a:r>
              <a:rPr lang="en-US" sz="1100" dirty="0">
                <a:latin typeface="Consolas" panose="020B0609020204030204" pitchFamily="49" charset="0"/>
              </a:rPr>
              <a:t> PEM -</a:t>
            </a:r>
            <a:r>
              <a:rPr lang="en-US" sz="1100" dirty="0" err="1">
                <a:latin typeface="Consolas" panose="020B0609020204030204" pitchFamily="49" charset="0"/>
              </a:rPr>
              <a:t>pubout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writing RSA key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$ cat </a:t>
            </a:r>
            <a:r>
              <a:rPr lang="en-US" sz="1100" dirty="0" err="1">
                <a:latin typeface="Consolas" panose="020B0609020204030204" pitchFamily="49" charset="0"/>
              </a:rPr>
              <a:t>public.pem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-----BEGIN PUBLIC KEY-----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MIIBIjANBgkqhkiG9w0BAQEFAAOCAQ8AMIIBCgKCAQEAv4QWTxhvoqA43Jp8aIi1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fAdK8L/Fi3TcbKGp4iys/2lB7JkVYFniRZrjwHaehiwY/32Qr2tAWeemimSFB1oM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D9jiFYvwCC/EXZJapTo0AjAbjikJIBsgqYI5sR9f/</a:t>
            </a:r>
            <a:r>
              <a:rPr lang="en-US" sz="1100" dirty="0" err="1">
                <a:latin typeface="Consolas" panose="020B0609020204030204" pitchFamily="49" charset="0"/>
              </a:rPr>
              <a:t>lslJA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OFJVvckiB</a:t>
            </a:r>
            <a:r>
              <a:rPr lang="en-US" sz="1100" dirty="0">
                <a:latin typeface="Consolas" panose="020B0609020204030204" pitchFamily="49" charset="0"/>
              </a:rPr>
              <a:t>/Rkcpg6v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mHY37QrV5zahCUEvF++BOPVrBuE1ILjAv/ZCMbeTVz2D0B0VEb7/xJP6Fk/</a:t>
            </a:r>
            <a:r>
              <a:rPr lang="en-US" sz="1100" dirty="0" err="1">
                <a:latin typeface="Consolas" panose="020B0609020204030204" pitchFamily="49" charset="0"/>
              </a:rPr>
              <a:t>MtRcv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NpK+h4WWmvv6U6MqnrmVoR8ogPBIKcTQe6xScpYCK5MLIdiBh5YOdZAmWTpnrbdG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4phc/70A4vqQ38sZH+7/IT+OpXvswT4GqsK5HPajJ+9bxWceATmVl6//O7ozfpRb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vQIDAQAB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-----END PUBLIC KEY-----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C5B5CC-F35D-3305-1E74-FD8156D7BC4D}"/>
                  </a:ext>
                </a:extLst>
              </p:cNvPr>
              <p:cNvSpPr txBox="1"/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encrypt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decrypt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C5B5CC-F35D-3305-1E74-FD8156D7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blipFill>
                <a:blip r:embed="rId2"/>
                <a:stretch>
                  <a:fillRect l="-1042" t="-163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0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Inspect the key: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4644625" cy="4154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</a:t>
            </a:r>
            <a:r>
              <a:rPr lang="en-US" sz="1100" dirty="0">
                <a:latin typeface="Consolas" panose="020B0609020204030204" pitchFamily="49" charset="0"/>
              </a:rPr>
              <a:t> -text -in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RSA Private-Key: (2048 bit, 2 primes)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modulus: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00:bf:84:16:4f:18:6f:a2:a0:38:dc:9a:7c:68:88: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b5:7c:07:4a:f0:bf:c5:8b:74:dc:6c:a1:a9:e2:2c: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ac:ff:69:41:ec:99:15:60:59:e2:45:9a:e3:c0:76: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9e:86:2c:18:ff:7d:90:af:6b:40:59:e7:a6:8a:64: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85:07:5a:0c:0f:d8:e2:15:8b:f0:08:2f:c4:5d:92: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5a:a5:3a:34:02:30:1b:8e:29:09:20:1b:20:a9:82: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39:b1:1f:5f:fe:5b:25:24:0f:ce:14:95:6f:72:48: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81:fd:19:1c:a6:0e:af:98:76:37:ed:0a:d5:e7:36: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a1:09:41:2f:17:ef:81:38:f5:6b:06:e1:35:20:b8: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c0:bf:f6:42:31:b7:93:57:3d:83:d0:1d:15:11:be: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ff:c4:93:fa:16:4f:cc:b5:17:2f:36:92:be:87:85: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96:9a:fb:fa:53:a3:2a:9e:b9:95:a1:1f:28:80:f0: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48:29:c4:d0:7b:ac:52:72:96:02:2b:93:0b:21:d8: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81:87:96:0e:75:90:26:59:3a:67:ad:b7:46:e2:98: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5c:ff:bd:00:e2:fa:90:df:cb:19:1f:ee:ff:21:3f: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8e:a5:7b:ec:c1:3e:06:aa:c2:b9:1c:f6:a3:27:ef: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5b:c5:67:1e:01:39:95:97:af:ff:3b:ba:33:7e:94: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5b:bd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CF02-7F41-4A8D-8100-DCBB398407ED}"/>
              </a:ext>
            </a:extLst>
          </p:cNvPr>
          <p:cNvSpPr txBox="1"/>
          <p:nvPr/>
        </p:nvSpPr>
        <p:spPr>
          <a:xfrm>
            <a:off x="5757903" y="2910963"/>
            <a:ext cx="4644625" cy="3816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...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publicExponent</a:t>
            </a:r>
            <a:r>
              <a:rPr lang="en-US" sz="1100" dirty="0">
                <a:latin typeface="Consolas" panose="020B0609020204030204" pitchFamily="49" charset="0"/>
              </a:rPr>
              <a:t>: 65537 (0x10001)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privateExponent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38:4f:18:d4:16:a6:34:15:91:c2:62:f5:b3:32:86: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d1:b9:bf:31:fb:e0:94:39:3e:d9:fd:ca:5a:42:b2: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76:c2:36:ec:de:b1:a7:4b:a6:38:ba:ea:bd:da:e2: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8f:26:86:0f:10:97:2a:cc:88:f6:26:23:14:4b:ab: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c5:56:97:77:4d:58:63:e7:6a:22:ae:10:b9:46:5f: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ba:76:db:75:cd:39:3c:da:19:e1:c3:b8:1d:be:b9: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41:b7:ac:dc:b7:65:bb:2d:9e:74:f4:de:f8:a6:12: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fa:1c:99:0c:c6:02:a0:fc:19:43:6b:cd:2a:97:28: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4f:f5:47:68:6d:35:fc:4d:c1:cb:e6:06:85:31:37: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bb:2e:28:f8:e1:3a:c1:33:a9:19:2b:7e:58:90:55: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0f:8b:7c:48:5c:f0:7f:c4:0c:a2:c4:ae:7d:7b:68: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a6:0b:0e:31:db:ed:1d:cc:40:7f:db:2a:b8:1f:f4: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07:be:23:ee:34:21:aa:4c:02:74:29:7b:fb:8b:c4: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43:14:21:8d:9a:9b:da:ac:b5:ce:24:4d:75:a8:d8: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c1:c9:dc:6c:d1:64:8f:3a:7b:ed:13:f0:df:68:78: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68:c1:1b:7c:4c:3c:d1:ef:7c:d9:e7:82:6c:e3:79: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1b:df:a7:da:a7:b1:21:82:9d:42:24:5a:3d:4e:3a: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cd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665D1F-3697-44B8-B7A6-B146D9BB4660}"/>
              </a:ext>
            </a:extLst>
          </p:cNvPr>
          <p:cNvCxnSpPr>
            <a:cxnSpLocks/>
          </p:cNvCxnSpPr>
          <p:nvPr/>
        </p:nvCxnSpPr>
        <p:spPr>
          <a:xfrm flipH="1">
            <a:off x="4536635" y="1568587"/>
            <a:ext cx="1702883" cy="9062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DA171-E03D-4F83-B496-9F2B1A38AD82}"/>
                  </a:ext>
                </a:extLst>
              </p:cNvPr>
              <p:cNvSpPr txBox="1"/>
              <p:nvPr/>
            </p:nvSpPr>
            <p:spPr>
              <a:xfrm>
                <a:off x="6331974" y="1199255"/>
                <a:ext cx="1920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7DA171-E03D-4F83-B496-9F2B1A38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74" y="1199255"/>
                <a:ext cx="1920141" cy="369332"/>
              </a:xfrm>
              <a:prstGeom prst="rect">
                <a:avLst/>
              </a:prstGeom>
              <a:blipFill>
                <a:blip r:embed="rId2"/>
                <a:stretch>
                  <a:fillRect l="-28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19D0D-20F6-4BED-8431-83BE6C009CB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257437" y="2437040"/>
            <a:ext cx="1300162" cy="8263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F8908-3380-4A0F-80A8-F53A54F02644}"/>
                  </a:ext>
                </a:extLst>
              </p:cNvPr>
              <p:cNvSpPr txBox="1"/>
              <p:nvPr/>
            </p:nvSpPr>
            <p:spPr>
              <a:xfrm>
                <a:off x="8086027" y="2067708"/>
                <a:ext cx="94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F8908-3380-4A0F-80A8-F53A54F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027" y="2067708"/>
                <a:ext cx="943143" cy="369332"/>
              </a:xfrm>
              <a:prstGeom prst="rect">
                <a:avLst/>
              </a:prstGeom>
              <a:blipFill>
                <a:blip r:embed="rId3"/>
                <a:stretch>
                  <a:fillRect l="-533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03FEAF-D0B8-43C1-91EE-B069D5237E3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699645" y="3142694"/>
            <a:ext cx="1477059" cy="419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844E-71C8-450A-8DFD-AB0CD89C2EAC}"/>
                  </a:ext>
                </a:extLst>
              </p:cNvPr>
              <p:cNvSpPr txBox="1"/>
              <p:nvPr/>
            </p:nvSpPr>
            <p:spPr>
              <a:xfrm>
                <a:off x="10176704" y="2958028"/>
                <a:ext cx="964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C844E-71C8-450A-8DFD-AB0CD89C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704" y="2958028"/>
                <a:ext cx="964623" cy="369332"/>
              </a:xfrm>
              <a:prstGeom prst="rect">
                <a:avLst/>
              </a:prstGeom>
              <a:blipFill>
                <a:blip r:embed="rId4"/>
                <a:stretch>
                  <a:fillRect l="-519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59A957-A020-4FDF-C05D-EDE24D7BFE7A}"/>
                  </a:ext>
                </a:extLst>
              </p:cNvPr>
              <p:cNvSpPr txBox="1"/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encrypt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decrypt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59A957-A020-4FDF-C05D-EDE24D7B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94" y="393289"/>
                <a:ext cx="3647941" cy="2313262"/>
              </a:xfrm>
              <a:prstGeom prst="rect">
                <a:avLst/>
              </a:prstGeom>
              <a:blipFill>
                <a:blip r:embed="rId5"/>
                <a:stretch>
                  <a:fillRect l="-1042" t="-163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E2F-E5D8-4F67-BA6A-01E262CC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93289"/>
            <a:ext cx="10923639" cy="6204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RSA demo: Generate and use a real RSA public/private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Encrypt a message: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4E08B-DA5F-486F-801C-90C473F8F671}"/>
              </a:ext>
            </a:extLst>
          </p:cNvPr>
          <p:cNvSpPr txBox="1"/>
          <p:nvPr/>
        </p:nvSpPr>
        <p:spPr>
          <a:xfrm>
            <a:off x="743452" y="1765352"/>
            <a:ext cx="8253064" cy="2292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ks-Arab" sz="1100" dirty="0">
                <a:latin typeface="Consolas" panose="020B0609020204030204" pitchFamily="49" charset="0"/>
              </a:rPr>
              <a:t>echo "Hello class" &gt; plain.txt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cat plain.txt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Hello class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openssl rsautl -encrypt -inkey public.pem -pubin -in plain.txt -out cipher.txt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$ cat cipher.txt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ks-Arab" sz="1100" dirty="0">
                <a:latin typeface="Consolas" panose="020B0609020204030204" pitchFamily="49" charset="0"/>
              </a:rPr>
              <a:t>}�4���|8H��x���_�N��,�n{�[�ٲ�)�.�~��ug�?1�����z�Y�%^fM�����X���Ȟ�(^������&amp;�Ȏk;��JG�q����</a:t>
            </a:r>
            <a:r>
              <a:rPr lang="az-Cyrl-AZ" sz="1100" dirty="0">
                <a:latin typeface="Consolas" panose="020B0609020204030204" pitchFamily="49" charset="0"/>
              </a:rPr>
              <a:t>һ%</a:t>
            </a:r>
            <a:r>
              <a:rPr lang="ks-Arab" sz="1100" dirty="0">
                <a:latin typeface="Consolas" panose="020B0609020204030204" pitchFamily="49" charset="0"/>
              </a:rPr>
              <a:t>g������p�</a:t>
            </a:r>
            <a:r>
              <a:rPr lang="ja-JP" altLang="en-US" sz="1100" dirty="0">
                <a:latin typeface="Consolas" panose="020B0609020204030204" pitchFamily="49" charset="0"/>
              </a:rPr>
              <a:t>搖</a:t>
            </a:r>
            <a:r>
              <a:rPr lang="ks-Arab" sz="1100" dirty="0">
                <a:latin typeface="Consolas" panose="020B0609020204030204" pitchFamily="49" charset="0"/>
              </a:rPr>
              <a:t>l���Y��f��C��B����E:v���9�s���3�Oa�*v</a:t>
            </a:r>
          </a:p>
          <a:p>
            <a:r>
              <a:rPr lang="ks-Arab" sz="1100" dirty="0">
                <a:latin typeface="Consolas" panose="020B0609020204030204" pitchFamily="49" charset="0"/>
              </a:rPr>
              <a:t>���`�~p�ǂ�S�*�O9�K�)�z������X��n3�u����kSmc�|_ Ə��RWQ��#����q��;��p�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61470-EABD-441A-BDFA-B50546708A47}"/>
              </a:ext>
            </a:extLst>
          </p:cNvPr>
          <p:cNvSpPr txBox="1"/>
          <p:nvPr/>
        </p:nvSpPr>
        <p:spPr>
          <a:xfrm>
            <a:off x="373626" y="4387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6. Decrypt a message: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6B9C2-BAB0-459F-A443-C15EA891FC02}"/>
              </a:ext>
            </a:extLst>
          </p:cNvPr>
          <p:cNvSpPr txBox="1"/>
          <p:nvPr/>
        </p:nvSpPr>
        <p:spPr>
          <a:xfrm>
            <a:off x="743452" y="4858506"/>
            <a:ext cx="8253064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$ </a:t>
            </a:r>
            <a:r>
              <a:rPr lang="en-US" sz="1100" dirty="0" err="1">
                <a:latin typeface="Consolas" panose="020B0609020204030204" pitchFamily="49" charset="0"/>
              </a:rPr>
              <a:t>openssl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rsautl</a:t>
            </a:r>
            <a:r>
              <a:rPr lang="en-US" sz="1100" dirty="0">
                <a:latin typeface="Consolas" panose="020B0609020204030204" pitchFamily="49" charset="0"/>
              </a:rPr>
              <a:t> -decrypt -</a:t>
            </a:r>
            <a:r>
              <a:rPr lang="en-US" sz="1100" dirty="0" err="1">
                <a:latin typeface="Consolas" panose="020B0609020204030204" pitchFamily="49" charset="0"/>
              </a:rPr>
              <a:t>inkey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private.pem</a:t>
            </a:r>
            <a:r>
              <a:rPr lang="en-US" sz="1100" dirty="0">
                <a:latin typeface="Consolas" panose="020B0609020204030204" pitchFamily="49" charset="0"/>
              </a:rPr>
              <a:t> -in cipher.txt -out decrypted.txt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$ cat decrypted.txt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Hello class</a:t>
            </a:r>
          </a:p>
        </p:txBody>
      </p:sp>
    </p:spTree>
    <p:extLst>
      <p:ext uri="{BB962C8B-B14F-4D97-AF65-F5344CB8AC3E}">
        <p14:creationId xmlns:p14="http://schemas.microsoft.com/office/powerpoint/2010/main" val="19564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0902"/>
            <a:ext cx="8825658" cy="1397834"/>
          </a:xfrm>
        </p:spPr>
        <p:txBody>
          <a:bodyPr>
            <a:normAutofit/>
          </a:bodyPr>
          <a:lstStyle/>
          <a:p>
            <a:r>
              <a:rPr lang="en-US" dirty="0"/>
              <a:t>Cryptography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</a:rPr>
              <a:t>The study of integers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C5161-C9D0-7A08-C999-C23D877C7932}"/>
              </a:ext>
            </a:extLst>
          </p:cNvPr>
          <p:cNvSpPr txBox="1"/>
          <p:nvPr/>
        </p:nvSpPr>
        <p:spPr>
          <a:xfrm>
            <a:off x="3505200" y="4528457"/>
            <a:ext cx="3346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9.6 Number representation </a:t>
            </a:r>
          </a:p>
          <a:p>
            <a:r>
              <a:rPr lang="en-US" b="1" dirty="0"/>
              <a:t>9.7 Fast exponentiation</a:t>
            </a:r>
          </a:p>
          <a:p>
            <a:r>
              <a:rPr lang="en-US" b="1" dirty="0"/>
              <a:t>9.8 Introduction to cryptography </a:t>
            </a:r>
          </a:p>
          <a:p>
            <a:r>
              <a:rPr lang="en-US" b="1" dirty="0"/>
              <a:t>9.9 The RSA cryptosystem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61F-DBB4-B0BB-8157-B5C779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6AF6-C87D-2872-AB60-2717483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9.9.1</a:t>
            </a:r>
          </a:p>
          <a:p>
            <a:pPr marL="0" indent="0">
              <a:buNone/>
            </a:pPr>
            <a:r>
              <a:rPr lang="en-US" b="1" dirty="0"/>
              <a:t>9.9.4</a:t>
            </a:r>
          </a:p>
        </p:txBody>
      </p:sp>
    </p:spTree>
    <p:extLst>
      <p:ext uri="{BB962C8B-B14F-4D97-AF65-F5344CB8AC3E}">
        <p14:creationId xmlns:p14="http://schemas.microsoft.com/office/powerpoint/2010/main" val="309689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61F-DBB4-B0BB-8157-B5C779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6AF6-C87D-2872-AB60-2717483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9.9.1</a:t>
            </a:r>
          </a:p>
          <a:p>
            <a:pPr marL="0" indent="0">
              <a:buNone/>
            </a:pPr>
            <a:r>
              <a:rPr lang="en-US" b="1" dirty="0"/>
              <a:t>9.9.4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4CE78-42F8-90BF-7A7D-20E5A598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54" y="681037"/>
            <a:ext cx="7772400" cy="48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61F-DBB4-B0BB-8157-B5C779E0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6AF6-C87D-2872-AB60-2717483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9.9.1</a:t>
            </a:r>
          </a:p>
          <a:p>
            <a:pPr marL="0" indent="0">
              <a:buNone/>
            </a:pPr>
            <a:r>
              <a:rPr lang="en-US" b="1" dirty="0"/>
              <a:t>9.9.4</a:t>
            </a:r>
          </a:p>
        </p:txBody>
      </p:sp>
    </p:spTree>
    <p:extLst>
      <p:ext uri="{BB962C8B-B14F-4D97-AF65-F5344CB8AC3E}">
        <p14:creationId xmlns:p14="http://schemas.microsoft.com/office/powerpoint/2010/main" val="244345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CC6D2-FC13-DF16-A884-2E428929A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4" y="1996507"/>
                <a:ext cx="4754395" cy="4864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1. Find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dirty="0"/>
                  <a:t> using the Extended Euclidean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CC6D2-FC13-DF16-A884-2E428929A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4" y="1996507"/>
                <a:ext cx="4754395" cy="486438"/>
              </a:xfrm>
              <a:blipFill>
                <a:blip r:embed="rId2"/>
                <a:stretch>
                  <a:fillRect l="-533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E318FB-B4FA-D376-EF06-4E14BF0EB9A1}"/>
              </a:ext>
            </a:extLst>
          </p:cNvPr>
          <p:cNvGrpSpPr/>
          <p:nvPr/>
        </p:nvGrpSpPr>
        <p:grpSpPr>
          <a:xfrm>
            <a:off x="259395" y="2749731"/>
            <a:ext cx="4050087" cy="2021112"/>
            <a:chOff x="383178" y="3429000"/>
            <a:chExt cx="4050087" cy="2021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60E396-BD0F-4364-E557-AC42284ED83F}"/>
                    </a:ext>
                  </a:extLst>
                </p:cNvPr>
                <p:cNvSpPr txBox="1"/>
                <p:nvPr/>
              </p:nvSpPr>
              <p:spPr>
                <a:xfrm>
                  <a:off x="383178" y="3429000"/>
                  <a:ext cx="3476582" cy="17543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</a:rPr>
                    <a:t>Solve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</a:rPr>
                    <a:t>:</a:t>
                  </a:r>
                  <a:endParaRPr lang="en-US" b="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5, 11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1" dirty="0"/>
                    <a:t> </a:t>
                  </a:r>
                  <a:br>
                    <a:rPr lang="en-US" b="0" dirty="0"/>
                  </a:br>
                  <a:endParaRPr lang="en-US" b="0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11=5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60E396-BD0F-4364-E557-AC42284ED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78" y="3429000"/>
                  <a:ext cx="3476582" cy="1754326"/>
                </a:xfrm>
                <a:prstGeom prst="rect">
                  <a:avLst/>
                </a:prstGeom>
                <a:blipFill>
                  <a:blip r:embed="rId3"/>
                  <a:stretch>
                    <a:fillRect l="-1399" t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5B1ABF-7809-9AD8-4AEF-2FDF44AAFA7F}"/>
                    </a:ext>
                  </a:extLst>
                </p:cNvPr>
                <p:cNvSpPr txBox="1"/>
                <p:nvPr/>
              </p:nvSpPr>
              <p:spPr>
                <a:xfrm>
                  <a:off x="2281650" y="4249783"/>
                  <a:ext cx="2151615" cy="120032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=−2+11=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5B1ABF-7809-9AD8-4AEF-2FDF44AAF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650" y="4249783"/>
                  <a:ext cx="2151615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4787F-F53E-D5E7-F7A2-4A8A64CAF558}"/>
                  </a:ext>
                </a:extLst>
              </p:cNvPr>
              <p:cNvSpPr txBox="1"/>
              <p:nvPr/>
            </p:nvSpPr>
            <p:spPr>
              <a:xfrm>
                <a:off x="5817714" y="1860331"/>
                <a:ext cx="428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7474F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r>
                  <a:rPr lang="en-US" dirty="0">
                    <a:solidFill>
                      <a:srgbClr val="37474F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/>
                  <a:t>using fast modular exponentiation.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B4787F-F53E-D5E7-F7A2-4A8A64CAF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14" y="1860331"/>
                <a:ext cx="4281783" cy="646331"/>
              </a:xfrm>
              <a:prstGeom prst="rect">
                <a:avLst/>
              </a:prstGeom>
              <a:blipFill>
                <a:blip r:embed="rId5"/>
                <a:stretch>
                  <a:fillRect l="-88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CA8A6-9299-457F-D172-8B4F5DB1B589}"/>
                  </a:ext>
                </a:extLst>
              </p:cNvPr>
              <p:cNvSpPr txBox="1"/>
              <p:nvPr/>
            </p:nvSpPr>
            <p:spPr>
              <a:xfrm>
                <a:off x="5437673" y="2749731"/>
                <a:ext cx="6736909" cy="3416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67=64+2+1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9=7∗7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 ∗7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9=7∗7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9=4 ∗7 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9=28∗4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9=1∗4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9=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7CA8A6-9299-457F-D172-8B4F5DB1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73" y="2749731"/>
                <a:ext cx="6736909" cy="3416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24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CA2A-8AD1-481C-A5E1-A6EAA55B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A39E-72E1-4E89-A81B-B75622C5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Key Encryption (symmetric encryption)</a:t>
            </a:r>
          </a:p>
          <a:p>
            <a:pPr lvl="1"/>
            <a:r>
              <a:rPr lang="en-US" dirty="0"/>
              <a:t>Same key is used to encrypt and decrypt a message</a:t>
            </a:r>
          </a:p>
          <a:p>
            <a:pPr lvl="1"/>
            <a:r>
              <a:rPr lang="en-US" dirty="0"/>
              <a:t>Caesar Cipher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Public Key Encryption (asymmetric encryption)</a:t>
            </a:r>
          </a:p>
          <a:p>
            <a:pPr lvl="1"/>
            <a:r>
              <a:rPr lang="en-US" dirty="0"/>
              <a:t>One key is used to encrypt a message</a:t>
            </a:r>
          </a:p>
          <a:p>
            <a:pPr lvl="1"/>
            <a:r>
              <a:rPr lang="en-US" dirty="0"/>
              <a:t>A different key is used to decrypt a message</a:t>
            </a:r>
          </a:p>
          <a:p>
            <a:pPr lvl="1"/>
            <a:r>
              <a:rPr lang="en-US" dirty="0"/>
              <a:t>RSA (Rivest-Shamir-Adleman)</a:t>
            </a:r>
          </a:p>
          <a:p>
            <a:pPr lvl="1"/>
            <a:r>
              <a:rPr lang="en-US" dirty="0"/>
              <a:t>HTTPS is built using RSA. Enables web economy. </a:t>
            </a:r>
          </a:p>
          <a:p>
            <a:pPr lvl="1"/>
            <a:r>
              <a:rPr lang="en-US" dirty="0"/>
              <a:t>See browser demonstration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1F136-68A0-4C5E-B529-E8168509912C}"/>
                  </a:ext>
                </a:extLst>
              </p:cNvPr>
              <p:cNvSpPr txBox="1"/>
              <p:nvPr/>
            </p:nvSpPr>
            <p:spPr>
              <a:xfrm>
                <a:off x="8727751" y="1508875"/>
                <a:ext cx="22477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>
                    <a:latin typeface="Cambria Math" panose="02040503050406030204" pitchFamily="18" charset="0"/>
                  </a:rPr>
                  <a:t>plaintext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b="0" dirty="0">
                    <a:latin typeface="Cambria Math" panose="02040503050406030204" pitchFamily="18" charset="0"/>
                  </a:rPr>
                  <a:t>ciphertext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1F136-68A0-4C5E-B529-E81685099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51" y="1508875"/>
                <a:ext cx="2247795" cy="1477328"/>
              </a:xfrm>
              <a:prstGeom prst="rect">
                <a:avLst/>
              </a:prstGeom>
              <a:blipFill>
                <a:blip r:embed="rId2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BD16FE-43AA-4163-A052-D3DACD78F8C6}"/>
              </a:ext>
            </a:extLst>
          </p:cNvPr>
          <p:cNvSpPr txBox="1"/>
          <p:nvPr/>
        </p:nvSpPr>
        <p:spPr>
          <a:xfrm>
            <a:off x="7893521" y="29862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3A82-282E-4127-9CBE-24C2474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309" y="1578544"/>
                <a:ext cx="8726925" cy="46698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	a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	another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(must be larger than the message)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   (called the </a:t>
                </a:r>
                <a:r>
                  <a:rPr lang="en-US" i="1" dirty="0"/>
                  <a:t>totient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 	The encryption exponent. Must be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Usually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+1=65537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65537 is prime, which makes it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7663" indent="-347663">
                  <a:buNone/>
                  <a:tabLst>
                    <a:tab pos="347663" algn="l"/>
                  </a:tabLst>
                </a:pPr>
                <a:r>
                  <a:rPr lang="en-US" dirty="0"/>
                  <a:t>	In binary it is 10000000000000001. Only two 1's, so performing modular exponentiation is fast and easy.</a:t>
                </a:r>
              </a:p>
              <a:p>
                <a:pPr marL="287338" indent="-287338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		The decryption exponent. It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under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461963" indent="-461963">
                  <a:buNone/>
                  <a:tabLst>
                    <a:tab pos="3476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 (use Extended Euclidean Algorithm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61963" indent="-461963">
                  <a:buNone/>
                  <a:tabLst>
                    <a:tab pos="461963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309" y="1578544"/>
                <a:ext cx="8726925" cy="4669856"/>
              </a:xfrm>
              <a:blipFill>
                <a:blip r:embed="rId2"/>
                <a:stretch>
                  <a:fillRect l="-29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D4299-E1A8-43D0-8B14-8A10A325E7FC}"/>
                  </a:ext>
                </a:extLst>
              </p:cNvPr>
              <p:cNvSpPr txBox="1"/>
              <p:nvPr/>
            </p:nvSpPr>
            <p:spPr>
              <a:xfrm>
                <a:off x="8957234" y="1702884"/>
                <a:ext cx="3004457" cy="397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encrypt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decrypt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Python:</a:t>
                </a:r>
              </a:p>
              <a:p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c = pow(m, e, n)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m = pow(c, d, 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D4299-E1A8-43D0-8B14-8A10A325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234" y="1702884"/>
                <a:ext cx="3004457" cy="3975255"/>
              </a:xfrm>
              <a:prstGeom prst="rect">
                <a:avLst/>
              </a:prstGeom>
              <a:blipFill>
                <a:blip r:embed="rId3"/>
                <a:stretch>
                  <a:fillRect l="-1623" t="-767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FAABE1-D4AB-42F2-84D4-170C5AC29215}"/>
              </a:ext>
            </a:extLst>
          </p:cNvPr>
          <p:cNvSpPr txBox="1"/>
          <p:nvPr/>
        </p:nvSpPr>
        <p:spPr>
          <a:xfrm>
            <a:off x="10781211" y="64189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Example</a:t>
            </a:r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E9FCD84-19E4-43CD-B819-BA096B67EE42}"/>
              </a:ext>
            </a:extLst>
          </p:cNvPr>
          <p:cNvSpPr/>
          <p:nvPr/>
        </p:nvSpPr>
        <p:spPr>
          <a:xfrm>
            <a:off x="5225927" y="232410"/>
            <a:ext cx="3240896" cy="1728216"/>
          </a:xfrm>
          <a:prstGeom prst="cloudCallout">
            <a:avLst>
              <a:gd name="adj1" fmla="val 64401"/>
              <a:gd name="adj2" fmla="val 7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modular exponentiation to compute these quickly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/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public key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   private key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  <a:blipFill>
                <a:blip r:embed="rId5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2BECE6-ED88-6447-C649-2C8643253B73}"/>
                  </a:ext>
                </a:extLst>
              </p:cNvPr>
              <p:cNvSpPr txBox="1"/>
              <p:nvPr/>
            </p:nvSpPr>
            <p:spPr>
              <a:xfrm>
                <a:off x="6298992" y="2380887"/>
                <a:ext cx="2658242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It is computationally difficult to factor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/>
                  <a:t> to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2BECE6-ED88-6447-C649-2C864325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92" y="2380887"/>
                <a:ext cx="2658242" cy="523220"/>
              </a:xfrm>
              <a:prstGeom prst="rect">
                <a:avLst/>
              </a:prstGeom>
              <a:blipFill>
                <a:blip r:embed="rId6"/>
                <a:stretch>
                  <a:fillRect l="-474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3ED45-A426-95D0-BD4D-F6ACCEF4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92" y="0"/>
            <a:ext cx="5420308" cy="3992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63A82-282E-4127-9CBE-24C2474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309" y="1578544"/>
                <a:ext cx="8726925" cy="46698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	a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	another large prime number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(must be larger than the message)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   (called the </a:t>
                </a:r>
                <a:r>
                  <a:rPr lang="en-US" i="1" dirty="0"/>
                  <a:t>totient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 	The encryption exponent. Must be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Usually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+1=65537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  <a:tabLst>
                    <a:tab pos="347663" algn="l"/>
                  </a:tabLst>
                </a:pPr>
                <a:r>
                  <a:rPr lang="en-US" dirty="0"/>
                  <a:t>	65537 is prime, which makes it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7663" indent="-347663">
                  <a:buNone/>
                  <a:tabLst>
                    <a:tab pos="347663" algn="l"/>
                  </a:tabLst>
                </a:pPr>
                <a:r>
                  <a:rPr lang="en-US" dirty="0"/>
                  <a:t>	In binary it is 10000000000000001. Only two 1's, so performing modular exponentiation is fast and easy.</a:t>
                </a:r>
              </a:p>
              <a:p>
                <a:pPr marL="287338" indent="-287338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		The decryption exponent. It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under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461963" indent="-461963">
                  <a:buNone/>
                  <a:tabLst>
                    <a:tab pos="347663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 (use Extended Euclidean Algorithm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61963" indent="-461963">
                  <a:buNone/>
                  <a:tabLst>
                    <a:tab pos="461963" algn="l"/>
                  </a:tabLst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84F-423A-44B9-8B87-19E49E2DC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309" y="1578544"/>
                <a:ext cx="8726925" cy="4669856"/>
              </a:xfrm>
              <a:blipFill>
                <a:blip r:embed="rId3"/>
                <a:stretch>
                  <a:fillRect l="-29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FAABE1-D4AB-42F2-84D4-170C5AC29215}"/>
              </a:ext>
            </a:extLst>
          </p:cNvPr>
          <p:cNvSpPr txBox="1"/>
          <p:nvPr/>
        </p:nvSpPr>
        <p:spPr>
          <a:xfrm>
            <a:off x="10781211" y="64189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/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public key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   private key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25C8-DB61-D763-3531-396C70C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56" y="232410"/>
                <a:ext cx="1912127" cy="646331"/>
              </a:xfrm>
              <a:prstGeom prst="rect">
                <a:avLst/>
              </a:prstGeom>
              <a:blipFill>
                <a:blip r:embed="rId5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7C66808-D7D8-EBA5-37C1-3FB760CBFD8C}"/>
              </a:ext>
            </a:extLst>
          </p:cNvPr>
          <p:cNvCxnSpPr/>
          <p:nvPr/>
        </p:nvCxnSpPr>
        <p:spPr>
          <a:xfrm flipV="1">
            <a:off x="5548045" y="1006867"/>
            <a:ext cx="2095928" cy="2034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16B378E-3152-6D1E-57AD-D65EAEF870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07824" y="3548558"/>
            <a:ext cx="2527443" cy="194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D24D-9DB4-A945-8C8B-C52B677A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5924" cy="1325563"/>
          </a:xfrm>
        </p:spPr>
        <p:txBody>
          <a:bodyPr/>
          <a:lstStyle/>
          <a:p>
            <a:r>
              <a:rPr lang="en-US" dirty="0"/>
              <a:t>Validity of RSA cryptosystem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F0E851-5B19-B680-55F4-1FF113850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525" y="1825625"/>
            <a:ext cx="1023095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CEAB4-C026-B38D-008E-BE89C5BD4FCF}"/>
                  </a:ext>
                </a:extLst>
              </p:cNvPr>
              <p:cNvSpPr txBox="1"/>
              <p:nvPr/>
            </p:nvSpPr>
            <p:spPr>
              <a:xfrm>
                <a:off x="4324528" y="4459252"/>
                <a:ext cx="419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   (called the </a:t>
                </a:r>
                <a:r>
                  <a:rPr lang="en-US" i="1" dirty="0"/>
                  <a:t>totient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ECEAB4-C026-B38D-008E-BE89C5BD4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528" y="4459252"/>
                <a:ext cx="4194425" cy="369332"/>
              </a:xfrm>
              <a:prstGeom prst="rect">
                <a:avLst/>
              </a:prstGeom>
              <a:blipFill>
                <a:blip r:embed="rId3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0201BB5-3EAE-F107-9CDE-A39B64FF53DC}"/>
              </a:ext>
            </a:extLst>
          </p:cNvPr>
          <p:cNvSpPr/>
          <p:nvPr/>
        </p:nvSpPr>
        <p:spPr>
          <a:xfrm>
            <a:off x="4405865" y="4331990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8F141-C23C-AA21-C913-B6C6CF41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872" y="0"/>
            <a:ext cx="3334654" cy="245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3727C34-AFD1-E393-EF71-E92F53BE0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3690" y="16873"/>
                <a:ext cx="4005924" cy="16738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tabLst>
                    <a:tab pos="347663" algn="l"/>
                  </a:tabLst>
                </a:pP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900" dirty="0"/>
                  <a:t>: 	a large prime number</a:t>
                </a:r>
                <a:br>
                  <a:rPr lang="en-US" sz="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900" dirty="0"/>
                  <a:t>: 	another large prime number</a:t>
                </a:r>
                <a:br>
                  <a:rPr lang="en-US" sz="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900" dirty="0"/>
                  <a:t>:  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900" dirty="0"/>
                  <a:t>(must be larger than the message)</a:t>
                </a:r>
                <a:br>
                  <a:rPr lang="en-US" sz="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900" dirty="0"/>
                  <a:t>: 	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−1)∗(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900" dirty="0"/>
                  <a:t>    (called the </a:t>
                </a:r>
                <a:r>
                  <a:rPr lang="en-US" sz="900" i="1" dirty="0"/>
                  <a:t>totient</a:t>
                </a:r>
                <a:r>
                  <a:rPr lang="en-US" sz="900" dirty="0"/>
                  <a:t>)</a:t>
                </a:r>
                <a:br>
                  <a:rPr lang="en-US" sz="9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900" dirty="0"/>
                  <a:t>: 	The encryption exponent. Must be coprime to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900" dirty="0"/>
                  <a:t>. </a:t>
                </a:r>
                <a:br>
                  <a:rPr lang="en-US" sz="900" dirty="0"/>
                </a:br>
                <a:r>
                  <a:rPr lang="en-US" sz="900" dirty="0"/>
                  <a:t>	Usually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900" i="1" smtClean="0">
                        <a:latin typeface="Cambria Math" panose="02040503050406030204" pitchFamily="18" charset="0"/>
                      </a:rPr>
                      <m:t>+1=65537</m:t>
                    </m:r>
                  </m:oMath>
                </a14:m>
                <a:r>
                  <a:rPr lang="en-US" sz="900" dirty="0"/>
                  <a:t> </a:t>
                </a:r>
                <a:br>
                  <a:rPr lang="en-US" sz="900" dirty="0"/>
                </a:br>
                <a:r>
                  <a:rPr lang="en-US" sz="900" dirty="0"/>
                  <a:t>	65537 is prime, which makes it coprime to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900" dirty="0"/>
                  <a:t>.</a:t>
                </a:r>
                <a:br>
                  <a:rPr lang="en-US" sz="900" dirty="0"/>
                </a:br>
                <a:r>
                  <a:rPr lang="en-US" sz="900" dirty="0"/>
                  <a:t>	In binary it is 10000000000000001. Only two 1's, so performing modular exponentiation is fast and easy.</a:t>
                </a:r>
                <a:br>
                  <a:rPr lang="en-US" sz="900" dirty="0"/>
                </a:b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900" dirty="0"/>
                  <a:t>: 		The decryption exponent. It is the inverse of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900" dirty="0"/>
                  <a:t> under mod </a:t>
                </a:r>
                <a:br>
                  <a:rPr lang="en-US" sz="900" dirty="0"/>
                </a:br>
                <a:r>
                  <a:rPr lang="en-US" sz="900" dirty="0"/>
                  <a:t>	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90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9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90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9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/>
                  <a:t>     (use Extended Euclidean Algorithm to find </a:t>
                </a:r>
                <a14:m>
                  <m:oMath xmlns:m="http://schemas.openxmlformats.org/officeDocument/2006/math">
                    <m:r>
                      <a:rPr lang="en-US" sz="9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900" dirty="0"/>
                  <a:t>)</a:t>
                </a:r>
              </a:p>
              <a:p>
                <a:pPr marL="461963" indent="-461963">
                  <a:buFont typeface="Arial" panose="020B0604020202020204" pitchFamily="34" charset="0"/>
                  <a:buNone/>
                  <a:tabLst>
                    <a:tab pos="461963" algn="l"/>
                  </a:tabLst>
                </a:pPr>
                <a:endParaRPr lang="en-US" sz="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9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3727C34-AFD1-E393-EF71-E92F53BE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0" y="16873"/>
                <a:ext cx="4005924" cy="1673816"/>
              </a:xfrm>
              <a:prstGeom prst="rect">
                <a:avLst/>
              </a:prstGeom>
              <a:blipFill>
                <a:blip r:embed="rId5"/>
                <a:stretch>
                  <a:fillRect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FA56A-6BDB-A77F-231C-C27A1CC9B163}"/>
                  </a:ext>
                </a:extLst>
              </p:cNvPr>
              <p:cNvSpPr txBox="1"/>
              <p:nvPr/>
            </p:nvSpPr>
            <p:spPr>
              <a:xfrm>
                <a:off x="6895361" y="3150232"/>
                <a:ext cx="4194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  <a:tabLst>
                    <a:tab pos="347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𝑠𝑢𝑏𝑠𝑡𝑖𝑡𝑢𝑡𝑒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FA56A-6BDB-A77F-231C-C27A1CC9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61" y="3150232"/>
                <a:ext cx="4194425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7283FF-D8D5-CDE6-ACC2-1EF48AABDF1A}"/>
                  </a:ext>
                </a:extLst>
              </p:cNvPr>
              <p:cNvSpPr txBox="1"/>
              <p:nvPr/>
            </p:nvSpPr>
            <p:spPr>
              <a:xfrm>
                <a:off x="7045317" y="3469834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7283FF-D8D5-CDE6-ACC2-1EF48AABD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17" y="3469834"/>
                <a:ext cx="609790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3016710-CFE0-89A8-8E26-F02E68EB050A}"/>
              </a:ext>
            </a:extLst>
          </p:cNvPr>
          <p:cNvSpPr txBox="1"/>
          <p:nvPr/>
        </p:nvSpPr>
        <p:spPr>
          <a:xfrm>
            <a:off x="5271641" y="37205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47D0E-039A-D050-CC3D-E0AF7CC92FC5}"/>
              </a:ext>
            </a:extLst>
          </p:cNvPr>
          <p:cNvSpPr txBox="1"/>
          <p:nvPr/>
        </p:nvSpPr>
        <p:spPr>
          <a:xfrm>
            <a:off x="6755277" y="3677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CB98D-8AB0-785A-5BCE-9E5C159213A3}"/>
              </a:ext>
            </a:extLst>
          </p:cNvPr>
          <p:cNvSpPr txBox="1"/>
          <p:nvPr/>
        </p:nvSpPr>
        <p:spPr>
          <a:xfrm>
            <a:off x="5493016" y="507933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F9209-726C-7AA9-684B-D427BC331B40}"/>
                  </a:ext>
                </a:extLst>
              </p:cNvPr>
              <p:cNvSpPr txBox="1"/>
              <p:nvPr/>
            </p:nvSpPr>
            <p:spPr>
              <a:xfrm>
                <a:off x="6895361" y="5942847"/>
                <a:ext cx="51161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=856,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=1740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 ed = 1+kt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FF9209-726C-7AA9-684B-D427BC331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61" y="5942847"/>
                <a:ext cx="5116139" cy="646331"/>
              </a:xfrm>
              <a:prstGeom prst="rect">
                <a:avLst/>
              </a:prstGeom>
              <a:blipFill>
                <a:blip r:embed="rId8"/>
                <a:stretch>
                  <a:fillRect l="-24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2872EE-71D3-A678-D44E-8B8ED4A7AC69}"/>
              </a:ext>
            </a:extLst>
          </p:cNvPr>
          <p:cNvSpPr/>
          <p:nvPr/>
        </p:nvSpPr>
        <p:spPr>
          <a:xfrm>
            <a:off x="9178472" y="1347537"/>
            <a:ext cx="2784927" cy="2784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551651-51C2-4C11-B513-D98BDB2FD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7950230" cy="46698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Scenario 1: Secure communication</a:t>
                </a:r>
              </a:p>
              <a:p>
                <a:pPr marL="0" indent="0">
                  <a:buNone/>
                </a:pPr>
                <a:r>
                  <a:rPr lang="en-US" dirty="0"/>
                  <a:t>Alice and Bob want to communicate securely.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Alice generates a public/private key pair.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>
                  <a:buNone/>
                </a:pPr>
                <a:r>
                  <a:rPr lang="en-US" dirty="0"/>
                  <a:t>	In RSA, the public key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and the private key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None/>
                </a:pPr>
                <a:endParaRPr lang="en-US" dirty="0"/>
              </a:p>
              <a:p>
                <a:pPr marL="285750" indent="-285750">
                  <a:buNone/>
                </a:pPr>
                <a:r>
                  <a:rPr lang="en-US" dirty="0"/>
                  <a:t>	Note that anyone can view Alice's public key, but it won't help them find her private key</a:t>
                </a:r>
              </a:p>
              <a:p>
                <a:pPr marL="461963" indent="-4619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551651-51C2-4C11-B513-D98BDB2FD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7950230" cy="4669856"/>
              </a:xfrm>
              <a:blipFill>
                <a:blip r:embed="rId3"/>
                <a:stretch>
                  <a:fillRect l="-1595" t="-2981" r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BBEBEE8-F847-4444-AFF1-51E77142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72" y="1347537"/>
            <a:ext cx="2784927" cy="27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8E79E-5AE8-4505-8807-7CD220C98141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13667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55BB76-C7C8-CCD3-E0B1-254931CC6ADE}"/>
              </a:ext>
            </a:extLst>
          </p:cNvPr>
          <p:cNvSpPr/>
          <p:nvPr/>
        </p:nvSpPr>
        <p:spPr>
          <a:xfrm>
            <a:off x="7741085" y="1776411"/>
            <a:ext cx="3612715" cy="31908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7D1F7-98BC-4C28-AB6E-AEE6E12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RSA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51651-51C2-4C11-B513-D98BDB2F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965345" cy="4669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2. Alice gives Bob her public key. It is OK if an eavesdropper sees this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Bob uses Alice's </a:t>
            </a:r>
            <a:r>
              <a:rPr lang="en-US" b="1" i="1" dirty="0"/>
              <a:t>public</a:t>
            </a:r>
            <a:r>
              <a:rPr lang="en-US" dirty="0"/>
              <a:t> key to encrypt a message.</a:t>
            </a:r>
          </a:p>
          <a:p>
            <a:pPr marL="0" indent="0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4. Alice uses her </a:t>
            </a:r>
            <a:r>
              <a:rPr lang="en-US" b="1" i="1" dirty="0"/>
              <a:t>private</a:t>
            </a:r>
            <a:r>
              <a:rPr lang="en-US" dirty="0"/>
              <a:t> key to decrypt the message.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	Note: Alice must keep her private key a secret. The only way to decrypt a message that was encrypted with her public key is to use the private key.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ACF97-9242-408E-B45E-97A3A087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1733549"/>
            <a:ext cx="3263999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F7B76-42C3-4059-ACE2-A807923C6501}"/>
              </a:ext>
            </a:extLst>
          </p:cNvPr>
          <p:cNvSpPr txBox="1"/>
          <p:nvPr/>
        </p:nvSpPr>
        <p:spPr>
          <a:xfrm>
            <a:off x="0" y="6620361"/>
            <a:ext cx="3212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https://en.wikipedia.org/wiki/Public-key_cryptography</a:t>
            </a:r>
          </a:p>
        </p:txBody>
      </p:sp>
    </p:spTree>
    <p:extLst>
      <p:ext uri="{BB962C8B-B14F-4D97-AF65-F5344CB8AC3E}">
        <p14:creationId xmlns:p14="http://schemas.microsoft.com/office/powerpoint/2010/main" val="25348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2798</Words>
  <Application>Microsoft Macintosh PowerPoint</Application>
  <PresentationFormat>Widescreen</PresentationFormat>
  <Paragraphs>332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Roboto</vt:lpstr>
      <vt:lpstr>Wingdings</vt:lpstr>
      <vt:lpstr>Office Theme</vt:lpstr>
      <vt:lpstr>PowerPoint Presentation</vt:lpstr>
      <vt:lpstr>Cryptography</vt:lpstr>
      <vt:lpstr>Review</vt:lpstr>
      <vt:lpstr>Encryption</vt:lpstr>
      <vt:lpstr>RSA</vt:lpstr>
      <vt:lpstr>RSA</vt:lpstr>
      <vt:lpstr>Validity of RSA cryptosystem</vt:lpstr>
      <vt:lpstr>How is RSA used?</vt:lpstr>
      <vt:lpstr>How is RSA used?</vt:lpstr>
      <vt:lpstr>How is RSA used?</vt:lpstr>
      <vt:lpstr>With a partner: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2023-11-15T17:18:51Z</dcterms:created>
  <dcterms:modified xsi:type="dcterms:W3CDTF">2024-03-13T18:42:08Z</dcterms:modified>
</cp:coreProperties>
</file>