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549" r:id="rId3"/>
    <p:sldId id="289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26" r:id="rId12"/>
    <p:sldId id="544" r:id="rId13"/>
    <p:sldId id="545" r:id="rId14"/>
    <p:sldId id="546" r:id="rId15"/>
    <p:sldId id="547" r:id="rId16"/>
    <p:sldId id="548" r:id="rId17"/>
    <p:sldId id="531" r:id="rId18"/>
    <p:sldId id="535" r:id="rId19"/>
    <p:sldId id="550" r:id="rId20"/>
    <p:sldId id="551" r:id="rId21"/>
    <p:sldId id="53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F99B6-2DD3-6745-8ADE-B87FFE254F31}" v="35" dt="2024-02-16T17:58:3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14"/>
    <p:restoredTop sz="95872"/>
  </p:normalViewPr>
  <p:slideViewPr>
    <p:cSldViewPr snapToGrid="0">
      <p:cViewPr varScale="1">
        <p:scale>
          <a:sx n="108" d="100"/>
          <a:sy n="108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B45F99B6-2DD3-6745-8ADE-B87FFE254F31}"/>
    <pc:docChg chg="custSel addSld modSld">
      <pc:chgData name="Clements, William" userId="cbdb0636-a496-422a-8d40-98c53d494d26" providerId="ADAL" clId="{B45F99B6-2DD3-6745-8ADE-B87FFE254F31}" dt="2024-02-16T17:58:44.707" v="144" actId="1076"/>
      <pc:docMkLst>
        <pc:docMk/>
      </pc:docMkLst>
      <pc:sldChg chg="addSp modSp mod">
        <pc:chgData name="Clements, William" userId="cbdb0636-a496-422a-8d40-98c53d494d26" providerId="ADAL" clId="{B45F99B6-2DD3-6745-8ADE-B87FFE254F31}" dt="2024-02-16T17:58:44.707" v="144" actId="1076"/>
        <pc:sldMkLst>
          <pc:docMk/>
          <pc:sldMk cId="1780470701" sldId="534"/>
        </pc:sldMkLst>
        <pc:spChg chg="add mod">
          <ac:chgData name="Clements, William" userId="cbdb0636-a496-422a-8d40-98c53d494d26" providerId="ADAL" clId="{B45F99B6-2DD3-6745-8ADE-B87FFE254F31}" dt="2024-02-16T17:58:44.707" v="144" actId="1076"/>
          <ac:spMkLst>
            <pc:docMk/>
            <pc:sldMk cId="1780470701" sldId="534"/>
            <ac:spMk id="5" creationId="{A7540FED-E74D-3025-5058-499897A0CCD7}"/>
          </ac:spMkLst>
        </pc:spChg>
        <pc:picChg chg="add mod">
          <ac:chgData name="Clements, William" userId="cbdb0636-a496-422a-8d40-98c53d494d26" providerId="ADAL" clId="{B45F99B6-2DD3-6745-8ADE-B87FFE254F31}" dt="2024-02-16T17:58:39.091" v="143" actId="1076"/>
          <ac:picMkLst>
            <pc:docMk/>
            <pc:sldMk cId="1780470701" sldId="534"/>
            <ac:picMk id="6" creationId="{537D9DC8-21D6-07BA-886D-3029D77FB49A}"/>
          </ac:picMkLst>
        </pc:picChg>
      </pc:sldChg>
      <pc:sldChg chg="mod modShow">
        <pc:chgData name="Clements, William" userId="cbdb0636-a496-422a-8d40-98c53d494d26" providerId="ADAL" clId="{B45F99B6-2DD3-6745-8ADE-B87FFE254F31}" dt="2024-02-16T17:22:26.217" v="137" actId="729"/>
        <pc:sldMkLst>
          <pc:docMk/>
          <pc:sldMk cId="2004832841" sldId="535"/>
        </pc:sldMkLst>
      </pc:sldChg>
      <pc:sldChg chg="addSp modSp mod modAnim">
        <pc:chgData name="Clements, William" userId="cbdb0636-a496-422a-8d40-98c53d494d26" providerId="ADAL" clId="{B45F99B6-2DD3-6745-8ADE-B87FFE254F31}" dt="2024-02-16T17:17:55.625" v="67" actId="1076"/>
        <pc:sldMkLst>
          <pc:docMk/>
          <pc:sldMk cId="1304199391" sldId="546"/>
        </pc:sldMkLst>
        <pc:spChg chg="add mod">
          <ac:chgData name="Clements, William" userId="cbdb0636-a496-422a-8d40-98c53d494d26" providerId="ADAL" clId="{B45F99B6-2DD3-6745-8ADE-B87FFE254F31}" dt="2024-02-16T17:17:03.086" v="31" actId="113"/>
          <ac:spMkLst>
            <pc:docMk/>
            <pc:sldMk cId="1304199391" sldId="546"/>
            <ac:spMk id="4" creationId="{8C45BCA6-AA3B-B9AE-B718-3078D2B86EBC}"/>
          </ac:spMkLst>
        </pc:spChg>
        <pc:spChg chg="mod">
          <ac:chgData name="Clements, William" userId="cbdb0636-a496-422a-8d40-98c53d494d26" providerId="ADAL" clId="{B45F99B6-2DD3-6745-8ADE-B87FFE254F31}" dt="2024-02-16T17:17:43.415" v="66" actId="1076"/>
          <ac:spMkLst>
            <pc:docMk/>
            <pc:sldMk cId="1304199391" sldId="546"/>
            <ac:spMk id="8" creationId="{5E7527EC-8569-321F-11B0-D159FE255791}"/>
          </ac:spMkLst>
        </pc:spChg>
        <pc:spChg chg="mod">
          <ac:chgData name="Clements, William" userId="cbdb0636-a496-422a-8d40-98c53d494d26" providerId="ADAL" clId="{B45F99B6-2DD3-6745-8ADE-B87FFE254F31}" dt="2024-02-16T17:17:24.842" v="64" actId="1076"/>
          <ac:spMkLst>
            <pc:docMk/>
            <pc:sldMk cId="1304199391" sldId="546"/>
            <ac:spMk id="16" creationId="{C5F493CB-932C-2761-C0C1-BC8BFD537CF4}"/>
          </ac:spMkLst>
        </pc:spChg>
        <pc:picChg chg="mod">
          <ac:chgData name="Clements, William" userId="cbdb0636-a496-422a-8d40-98c53d494d26" providerId="ADAL" clId="{B45F99B6-2DD3-6745-8ADE-B87FFE254F31}" dt="2024-02-16T17:17:55.625" v="67" actId="1076"/>
          <ac:picMkLst>
            <pc:docMk/>
            <pc:sldMk cId="1304199391" sldId="546"/>
            <ac:picMk id="18" creationId="{479B4413-D841-0A9D-FA4F-B12E5B618122}"/>
          </ac:picMkLst>
        </pc:picChg>
      </pc:sldChg>
      <pc:sldChg chg="addSp delSp modSp new mod modAnim">
        <pc:chgData name="Clements, William" userId="cbdb0636-a496-422a-8d40-98c53d494d26" providerId="ADAL" clId="{B45F99B6-2DD3-6745-8ADE-B87FFE254F31}" dt="2024-02-16T17:22:18.028" v="136" actId="20577"/>
        <pc:sldMkLst>
          <pc:docMk/>
          <pc:sldMk cId="999815039" sldId="550"/>
        </pc:sldMkLst>
        <pc:spChg chg="mod">
          <ac:chgData name="Clements, William" userId="cbdb0636-a496-422a-8d40-98c53d494d26" providerId="ADAL" clId="{B45F99B6-2DD3-6745-8ADE-B87FFE254F31}" dt="2024-02-16T17:22:18.028" v="136" actId="20577"/>
          <ac:spMkLst>
            <pc:docMk/>
            <pc:sldMk cId="999815039" sldId="550"/>
            <ac:spMk id="2" creationId="{665A278B-346E-A4D6-3442-27C46F1E73AE}"/>
          </ac:spMkLst>
        </pc:spChg>
        <pc:spChg chg="del">
          <ac:chgData name="Clements, William" userId="cbdb0636-a496-422a-8d40-98c53d494d26" providerId="ADAL" clId="{B45F99B6-2DD3-6745-8ADE-B87FFE254F31}" dt="2024-02-16T17:20:28.720" v="69" actId="478"/>
          <ac:spMkLst>
            <pc:docMk/>
            <pc:sldMk cId="999815039" sldId="550"/>
            <ac:spMk id="3" creationId="{8A239BD2-7DB0-EC0D-89CB-FD507671A155}"/>
          </ac:spMkLst>
        </pc:spChg>
        <pc:picChg chg="add mod">
          <ac:chgData name="Clements, William" userId="cbdb0636-a496-422a-8d40-98c53d494d26" providerId="ADAL" clId="{B45F99B6-2DD3-6745-8ADE-B87FFE254F31}" dt="2024-02-16T17:21:03.617" v="74" actId="1076"/>
          <ac:picMkLst>
            <pc:docMk/>
            <pc:sldMk cId="999815039" sldId="550"/>
            <ac:picMk id="4" creationId="{DFCB1D55-9321-B6A8-7311-79F08D2317B1}"/>
          </ac:picMkLst>
        </pc:picChg>
      </pc:sldChg>
      <pc:sldChg chg="addSp delSp modSp new mod modAnim">
        <pc:chgData name="Clements, William" userId="cbdb0636-a496-422a-8d40-98c53d494d26" providerId="ADAL" clId="{B45F99B6-2DD3-6745-8ADE-B87FFE254F31}" dt="2024-02-16T17:22:05.605" v="105" actId="20577"/>
        <pc:sldMkLst>
          <pc:docMk/>
          <pc:sldMk cId="2532920166" sldId="551"/>
        </pc:sldMkLst>
        <pc:spChg chg="mod">
          <ac:chgData name="Clements, William" userId="cbdb0636-a496-422a-8d40-98c53d494d26" providerId="ADAL" clId="{B45F99B6-2DD3-6745-8ADE-B87FFE254F31}" dt="2024-02-16T17:22:05.605" v="105" actId="20577"/>
          <ac:spMkLst>
            <pc:docMk/>
            <pc:sldMk cId="2532920166" sldId="551"/>
            <ac:spMk id="2" creationId="{33438AAC-DB8D-A1CB-FD1B-B6E58F4A5E3D}"/>
          </ac:spMkLst>
        </pc:spChg>
        <pc:spChg chg="del">
          <ac:chgData name="Clements, William" userId="cbdb0636-a496-422a-8d40-98c53d494d26" providerId="ADAL" clId="{B45F99B6-2DD3-6745-8ADE-B87FFE254F31}" dt="2024-02-16T17:21:42.966" v="76" actId="478"/>
          <ac:spMkLst>
            <pc:docMk/>
            <pc:sldMk cId="2532920166" sldId="551"/>
            <ac:spMk id="3" creationId="{4A04F1AF-54D5-75AF-1D2A-ED49E28884B9}"/>
          </ac:spMkLst>
        </pc:spChg>
        <pc:picChg chg="add mod">
          <ac:chgData name="Clements, William" userId="cbdb0636-a496-422a-8d40-98c53d494d26" providerId="ADAL" clId="{B45F99B6-2DD3-6745-8ADE-B87FFE254F31}" dt="2024-02-16T17:21:58.826" v="80" actId="14100"/>
          <ac:picMkLst>
            <pc:docMk/>
            <pc:sldMk cId="2532920166" sldId="551"/>
            <ac:picMk id="4" creationId="{84DA2051-4D13-AC39-C331-3C7AB71F636C}"/>
          </ac:picMkLst>
        </pc:picChg>
      </pc:sldChg>
    </pc:docChg>
  </pc:docChgLst>
  <pc:docChgLst>
    <pc:chgData name="Clements, William" userId="cbdb0636-a496-422a-8d40-98c53d494d26" providerId="ADAL" clId="{7AA15508-38DB-AF46-B5DE-EE176E0D1016}"/>
    <pc:docChg chg="custSel addSld delSld modSld">
      <pc:chgData name="Clements, William" userId="cbdb0636-a496-422a-8d40-98c53d494d26" providerId="ADAL" clId="{7AA15508-38DB-AF46-B5DE-EE176E0D1016}" dt="2023-10-20T14:54:09.180" v="84" actId="1076"/>
      <pc:docMkLst>
        <pc:docMk/>
      </pc:docMkLst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127519782" sldId="256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27519782" sldId="256"/>
            <ac:spMk id="2" creationId="{B4114108-839D-92B6-3251-3A634B3132CC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27519782" sldId="256"/>
            <ac:spMk id="3" creationId="{355B988B-EB18-0A77-234F-F34EDB62A80E}"/>
          </ac:spMkLst>
        </pc:spChg>
      </pc:sldChg>
      <pc:sldChg chg="modSp">
        <pc:chgData name="Clements, William" userId="cbdb0636-a496-422a-8d40-98c53d494d26" providerId="ADAL" clId="{7AA15508-38DB-AF46-B5DE-EE176E0D1016}" dt="2023-10-18T22:30:49.713" v="10" actId="1076"/>
        <pc:sldMkLst>
          <pc:docMk/>
          <pc:sldMk cId="656584175" sldId="289"/>
        </pc:sldMkLst>
        <pc:picChg chg="mod">
          <ac:chgData name="Clements, William" userId="cbdb0636-a496-422a-8d40-98c53d494d26" providerId="ADAL" clId="{7AA15508-38DB-AF46-B5DE-EE176E0D1016}" dt="2023-10-18T22:30:49.713" v="10" actId="1076"/>
          <ac:picMkLst>
            <pc:docMk/>
            <pc:sldMk cId="656584175" sldId="289"/>
            <ac:picMk id="7" creationId="{F3F16017-0947-5DF8-84B5-316A3EE48E39}"/>
          </ac:picMkLst>
        </pc:picChg>
      </pc:sldChg>
      <pc:sldChg chg="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1574858854" sldId="509"/>
        </pc:sldMkLst>
      </pc:sldChg>
      <pc:sldChg chg="modSp 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2785103378" sldId="512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785103378" sldId="512"/>
            <ac:spMk id="2" creationId="{285C1545-E7E7-47A9-8C79-099A502122DE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785103378" sldId="512"/>
            <ac:spMk id="3" creationId="{03CB2330-7B8A-46A7-89D4-7401563910E6}"/>
          </ac:spMkLst>
        </pc:spChg>
      </pc:sldChg>
      <pc:sldChg chg="modSp 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3222746147" sldId="521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22746147" sldId="521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22746147" sldId="521"/>
            <ac:spMk id="3" creationId="{70F89CD9-B4BE-2B44-D1A7-A9C3B9BA7FE5}"/>
          </ac:spMkLst>
        </pc:spChg>
      </pc:sldChg>
      <pc:sldChg chg="modSp del mod">
        <pc:chgData name="Clements, William" userId="cbdb0636-a496-422a-8d40-98c53d494d26" providerId="ADAL" clId="{7AA15508-38DB-AF46-B5DE-EE176E0D1016}" dt="2023-10-20T14:48:26.867" v="67" actId="2696"/>
        <pc:sldMkLst>
          <pc:docMk/>
          <pc:sldMk cId="868064801" sldId="522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868064801" sldId="522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18T22:29:14.610" v="1" actId="1076"/>
          <ac:spMkLst>
            <pc:docMk/>
            <pc:sldMk cId="868064801" sldId="522"/>
            <ac:spMk id="7" creationId="{09C293F4-60A8-AF0B-A8D6-9E82297F3AA4}"/>
          </ac:spMkLst>
        </pc:spChg>
      </pc:sldChg>
      <pc:sldChg chg="modSp 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1535969633" sldId="523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535969633" sldId="523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535969633" sldId="523"/>
            <ac:spMk id="3" creationId="{70F89CD9-B4BE-2B44-D1A7-A9C3B9BA7FE5}"/>
          </ac:spMkLst>
        </pc:spChg>
      </pc:sldChg>
      <pc:sldChg chg="modSp del mod">
        <pc:chgData name="Clements, William" userId="cbdb0636-a496-422a-8d40-98c53d494d26" providerId="ADAL" clId="{7AA15508-38DB-AF46-B5DE-EE176E0D1016}" dt="2023-10-20T14:48:26.867" v="67" actId="2696"/>
        <pc:sldMkLst>
          <pc:docMk/>
          <pc:sldMk cId="2569355924" sldId="524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569355924" sldId="524"/>
            <ac:spMk id="2" creationId="{E262D0A3-908B-C859-5568-E20BB56700D8}"/>
          </ac:spMkLst>
        </pc:spChg>
        <pc:spChg chg="mod">
          <ac:chgData name="Clements, William" userId="cbdb0636-a496-422a-8d40-98c53d494d26" providerId="ADAL" clId="{7AA15508-38DB-AF46-B5DE-EE176E0D1016}" dt="2023-10-18T22:29:58.449" v="4" actId="1076"/>
          <ac:spMkLst>
            <pc:docMk/>
            <pc:sldMk cId="2569355924" sldId="524"/>
            <ac:spMk id="4" creationId="{5D7B68D1-4071-AF87-62E5-8B0AEDA5E87B}"/>
          </ac:spMkLst>
        </pc:spChg>
        <pc:picChg chg="mod">
          <ac:chgData name="Clements, William" userId="cbdb0636-a496-422a-8d40-98c53d494d26" providerId="ADAL" clId="{7AA15508-38DB-AF46-B5DE-EE176E0D1016}" dt="2023-10-18T22:29:54.640" v="3" actId="1076"/>
          <ac:picMkLst>
            <pc:docMk/>
            <pc:sldMk cId="2569355924" sldId="524"/>
            <ac:picMk id="7" creationId="{22142DCC-DD19-3A75-FD9F-2DE608109BF1}"/>
          </ac:picMkLst>
        </pc:picChg>
      </pc:sldChg>
      <pc:sldChg chg="modSp del mod">
        <pc:chgData name="Clements, William" userId="cbdb0636-a496-422a-8d40-98c53d494d26" providerId="ADAL" clId="{7AA15508-38DB-AF46-B5DE-EE176E0D1016}" dt="2023-10-20T14:48:26.867" v="67" actId="2696"/>
        <pc:sldMkLst>
          <pc:docMk/>
          <pc:sldMk cId="2316027002" sldId="525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316027002" sldId="525"/>
            <ac:spMk id="2" creationId="{6BAA0948-3211-5AFE-D9C8-1934CC25E105}"/>
          </ac:spMkLst>
        </pc:spChg>
        <pc:spChg chg="mod">
          <ac:chgData name="Clements, William" userId="cbdb0636-a496-422a-8d40-98c53d494d26" providerId="ADAL" clId="{7AA15508-38DB-AF46-B5DE-EE176E0D1016}" dt="2023-10-18T22:30:20.445" v="7" actId="1076"/>
          <ac:spMkLst>
            <pc:docMk/>
            <pc:sldMk cId="2316027002" sldId="525"/>
            <ac:spMk id="5" creationId="{E44829B4-F82F-B829-E72A-28657B9CDBE7}"/>
          </ac:spMkLst>
        </pc:spChg>
        <pc:spChg chg="mod">
          <ac:chgData name="Clements, William" userId="cbdb0636-a496-422a-8d40-98c53d494d26" providerId="ADAL" clId="{7AA15508-38DB-AF46-B5DE-EE176E0D1016}" dt="2023-10-18T22:30:24.781" v="8" actId="1076"/>
          <ac:spMkLst>
            <pc:docMk/>
            <pc:sldMk cId="2316027002" sldId="525"/>
            <ac:spMk id="7" creationId="{A18961C5-D16C-8D28-5FAC-7E3E769A4B0A}"/>
          </ac:spMkLst>
        </pc:spChg>
        <pc:spChg chg="mod">
          <ac:chgData name="Clements, William" userId="cbdb0636-a496-422a-8d40-98c53d494d26" providerId="ADAL" clId="{7AA15508-38DB-AF46-B5DE-EE176E0D1016}" dt="2023-10-18T22:30:31.446" v="9" actId="1076"/>
          <ac:spMkLst>
            <pc:docMk/>
            <pc:sldMk cId="2316027002" sldId="525"/>
            <ac:spMk id="12" creationId="{50CA4062-F6CD-95A2-07B2-22A4D7E1FA8E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4223667128" sldId="526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4223667128" sldId="526"/>
            <ac:spMk id="2" creationId="{E262D0A3-908B-C859-5568-E20BB56700D8}"/>
          </ac:spMkLst>
        </pc:spChg>
      </pc:sldChg>
      <pc:sldChg chg="modSp 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4133444295" sldId="527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4133444295" sldId="527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18T22:29:42.414" v="2" actId="1076"/>
          <ac:spMkLst>
            <pc:docMk/>
            <pc:sldMk cId="4133444295" sldId="527"/>
            <ac:spMk id="9" creationId="{D7BC8FA5-70F1-E3B5-42AF-6F25E8C50CDB}"/>
          </ac:spMkLst>
        </pc:spChg>
        <pc:spChg chg="mod">
          <ac:chgData name="Clements, William" userId="cbdb0636-a496-422a-8d40-98c53d494d26" providerId="ADAL" clId="{7AA15508-38DB-AF46-B5DE-EE176E0D1016}" dt="2023-10-18T22:29:42.414" v="2" actId="1076"/>
          <ac:spMkLst>
            <pc:docMk/>
            <pc:sldMk cId="4133444295" sldId="527"/>
            <ac:spMk id="11" creationId="{7447F09F-3446-27B5-697C-1B71B52E4D5F}"/>
          </ac:spMkLst>
        </pc:spChg>
        <pc:spChg chg="mod">
          <ac:chgData name="Clements, William" userId="cbdb0636-a496-422a-8d40-98c53d494d26" providerId="ADAL" clId="{7AA15508-38DB-AF46-B5DE-EE176E0D1016}" dt="2023-10-18T22:29:42.414" v="2" actId="1076"/>
          <ac:spMkLst>
            <pc:docMk/>
            <pc:sldMk cId="4133444295" sldId="527"/>
            <ac:spMk id="13" creationId="{24142716-1AD1-DD94-2153-D494AB5DA0C3}"/>
          </ac:spMkLst>
        </pc:spChg>
        <pc:spChg chg="mod">
          <ac:chgData name="Clements, William" userId="cbdb0636-a496-422a-8d40-98c53d494d26" providerId="ADAL" clId="{7AA15508-38DB-AF46-B5DE-EE176E0D1016}" dt="2023-10-18T22:29:42.414" v="2" actId="1076"/>
          <ac:spMkLst>
            <pc:docMk/>
            <pc:sldMk cId="4133444295" sldId="527"/>
            <ac:spMk id="14" creationId="{462DF762-40FE-D131-FB72-7AF9EE17BCF7}"/>
          </ac:spMkLst>
        </pc:spChg>
        <pc:spChg chg="mod">
          <ac:chgData name="Clements, William" userId="cbdb0636-a496-422a-8d40-98c53d494d26" providerId="ADAL" clId="{7AA15508-38DB-AF46-B5DE-EE176E0D1016}" dt="2023-10-18T22:29:42.414" v="2" actId="1076"/>
          <ac:spMkLst>
            <pc:docMk/>
            <pc:sldMk cId="4133444295" sldId="527"/>
            <ac:spMk id="16" creationId="{0BC0DF89-45C1-CDE4-EAB1-2606F8396DFF}"/>
          </ac:spMkLst>
        </pc:spChg>
        <pc:grpChg chg="mod">
          <ac:chgData name="Clements, William" userId="cbdb0636-a496-422a-8d40-98c53d494d26" providerId="ADAL" clId="{7AA15508-38DB-AF46-B5DE-EE176E0D1016}" dt="2023-10-18T22:29:42.414" v="2" actId="1076"/>
          <ac:grpSpMkLst>
            <pc:docMk/>
            <pc:sldMk cId="4133444295" sldId="527"/>
            <ac:grpSpMk id="15" creationId="{E2E86B1A-95E3-1FE5-999B-70D4927730AA}"/>
          </ac:grpSpMkLst>
        </pc:grpChg>
        <pc:picChg chg="mod">
          <ac:chgData name="Clements, William" userId="cbdb0636-a496-422a-8d40-98c53d494d26" providerId="ADAL" clId="{7AA15508-38DB-AF46-B5DE-EE176E0D1016}" dt="2023-10-18T22:29:42.414" v="2" actId="1076"/>
          <ac:picMkLst>
            <pc:docMk/>
            <pc:sldMk cId="4133444295" sldId="527"/>
            <ac:picMk id="12" creationId="{8EE09D93-210E-06D0-8BDC-D8C1F588CC69}"/>
          </ac:picMkLst>
        </pc:picChg>
      </pc:sldChg>
      <pc:sldChg chg="modSp del mod">
        <pc:chgData name="Clements, William" userId="cbdb0636-a496-422a-8d40-98c53d494d26" providerId="ADAL" clId="{7AA15508-38DB-AF46-B5DE-EE176E0D1016}" dt="2023-10-20T14:48:26.867" v="67" actId="2696"/>
        <pc:sldMkLst>
          <pc:docMk/>
          <pc:sldMk cId="3830668732" sldId="528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830668732" sldId="528"/>
            <ac:spMk id="2" creationId="{E262D0A3-908B-C859-5568-E20BB56700D8}"/>
          </ac:spMkLst>
        </pc:spChg>
        <pc:spChg chg="mod">
          <ac:chgData name="Clements, William" userId="cbdb0636-a496-422a-8d40-98c53d494d26" providerId="ADAL" clId="{7AA15508-38DB-AF46-B5DE-EE176E0D1016}" dt="2023-10-18T22:30:10.258" v="5" actId="1076"/>
          <ac:spMkLst>
            <pc:docMk/>
            <pc:sldMk cId="3830668732" sldId="528"/>
            <ac:spMk id="3" creationId="{CA7E6CAB-89B3-46A4-62B3-B0AFEFB77DC7}"/>
          </ac:spMkLst>
        </pc:spChg>
        <pc:spChg chg="mod">
          <ac:chgData name="Clements, William" userId="cbdb0636-a496-422a-8d40-98c53d494d26" providerId="ADAL" clId="{7AA15508-38DB-AF46-B5DE-EE176E0D1016}" dt="2023-10-18T22:30:14.429" v="6" actId="1076"/>
          <ac:spMkLst>
            <pc:docMk/>
            <pc:sldMk cId="3830668732" sldId="528"/>
            <ac:spMk id="11" creationId="{DD94085B-433F-CDAD-D6B1-33A8A080C14F}"/>
          </ac:spMkLst>
        </pc:spChg>
      </pc:sldChg>
      <pc:sldChg chg="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2207317514" sldId="529"/>
        </pc:sldMkLst>
      </pc:sldChg>
      <pc:sldChg chg="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1845928989" sldId="530"/>
        </pc:sldMkLst>
      </pc:sldChg>
      <pc:sldChg chg="modSp mod">
        <pc:chgData name="Clements, William" userId="cbdb0636-a496-422a-8d40-98c53d494d26" providerId="ADAL" clId="{7AA15508-38DB-AF46-B5DE-EE176E0D1016}" dt="2023-10-20T14:44:46.738" v="61"/>
        <pc:sldMkLst>
          <pc:docMk/>
          <pc:sldMk cId="239453680" sldId="531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39453680" sldId="531"/>
            <ac:spMk id="2" creationId="{B9ADADC4-148D-63B7-DE33-39D453C73E6F}"/>
          </ac:spMkLst>
        </pc:spChg>
        <pc:spChg chg="mod">
          <ac:chgData name="Clements, William" userId="cbdb0636-a496-422a-8d40-98c53d494d26" providerId="ADAL" clId="{7AA15508-38DB-AF46-B5DE-EE176E0D1016}" dt="2023-10-18T22:35:34.175" v="60" actId="1036"/>
          <ac:spMkLst>
            <pc:docMk/>
            <pc:sldMk cId="239453680" sldId="531"/>
            <ac:spMk id="3" creationId="{CF16BC9D-4D84-06E7-B9A5-41CB940C8A15}"/>
          </ac:spMkLst>
        </pc:spChg>
        <pc:spChg chg="mod">
          <ac:chgData name="Clements, William" userId="cbdb0636-a496-422a-8d40-98c53d494d26" providerId="ADAL" clId="{7AA15508-38DB-AF46-B5DE-EE176E0D1016}" dt="2023-10-18T22:35:34.175" v="60" actId="1036"/>
          <ac:spMkLst>
            <pc:docMk/>
            <pc:sldMk cId="239453680" sldId="531"/>
            <ac:spMk id="6" creationId="{EC455514-9CB5-547D-428E-200F8E06DE0E}"/>
          </ac:spMkLst>
        </pc:spChg>
      </pc:sldChg>
      <pc:sldChg chg="modSp del">
        <pc:chgData name="Clements, William" userId="cbdb0636-a496-422a-8d40-98c53d494d26" providerId="ADAL" clId="{7AA15508-38DB-AF46-B5DE-EE176E0D1016}" dt="2023-10-20T14:48:26.867" v="67" actId="2696"/>
        <pc:sldMkLst>
          <pc:docMk/>
          <pc:sldMk cId="2254388875" sldId="532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254388875" sldId="532"/>
            <ac:spMk id="2" creationId="{4203B309-45B4-4B81-B694-500E987A2502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254388875" sldId="532"/>
            <ac:spMk id="3" creationId="{51C2DC4D-4985-C736-95AC-1BB0CBBB1CAB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1780470701" sldId="534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780470701" sldId="534"/>
            <ac:spMk id="2" creationId="{5E76ABD2-3D62-9508-9243-00B319F97FD5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780470701" sldId="534"/>
            <ac:spMk id="3" creationId="{000230C2-21E7-76AE-8A62-603B7B3193FF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2004832841" sldId="535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004832841" sldId="535"/>
            <ac:spMk id="2" creationId="{4729F77B-2BDF-FB47-42B1-1DE765F03BF1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004832841" sldId="535"/>
            <ac:spMk id="3" creationId="{152188E8-C554-1BAB-FC34-DF794C56831F}"/>
          </ac:spMkLst>
        </pc:spChg>
      </pc:sldChg>
      <pc:sldChg chg="modSp del">
        <pc:chgData name="Clements, William" userId="cbdb0636-a496-422a-8d40-98c53d494d26" providerId="ADAL" clId="{7AA15508-38DB-AF46-B5DE-EE176E0D1016}" dt="2023-10-20T14:48:28.783" v="68" actId="2696"/>
        <pc:sldMkLst>
          <pc:docMk/>
          <pc:sldMk cId="101667015" sldId="536"/>
        </pc:sldMkLst>
        <pc:picChg chg="mod">
          <ac:chgData name="Clements, William" userId="cbdb0636-a496-422a-8d40-98c53d494d26" providerId="ADAL" clId="{7AA15508-38DB-AF46-B5DE-EE176E0D1016}" dt="2023-10-20T14:45:10.876" v="66" actId="1036"/>
          <ac:picMkLst>
            <pc:docMk/>
            <pc:sldMk cId="101667015" sldId="536"/>
            <ac:picMk id="1030" creationId="{3D267878-13E8-4B60-9B4E-EBF47CD280FD}"/>
          </ac:picMkLst>
        </pc:pic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3262021048" sldId="537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62021048" sldId="537"/>
            <ac:spMk id="2" creationId="{285C1545-E7E7-47A9-8C79-099A502122DE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62021048" sldId="537"/>
            <ac:spMk id="3" creationId="{03CB2330-7B8A-46A7-89D4-7401563910E6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3288130225" sldId="538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88130225" sldId="538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288130225" sldId="538"/>
            <ac:spMk id="3" creationId="{70F89CD9-B4BE-2B44-D1A7-A9C3B9BA7FE5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3992349073" sldId="539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992349073" sldId="539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992349073" sldId="539"/>
            <ac:spMk id="3" creationId="{70F89CD9-B4BE-2B44-D1A7-A9C3B9BA7FE5}"/>
          </ac:spMkLst>
        </pc:spChg>
      </pc:sldChg>
      <pc:sldChg chg="modSp mod">
        <pc:chgData name="Clements, William" userId="cbdb0636-a496-422a-8d40-98c53d494d26" providerId="ADAL" clId="{7AA15508-38DB-AF46-B5DE-EE176E0D1016}" dt="2023-10-20T14:44:46.738" v="61"/>
        <pc:sldMkLst>
          <pc:docMk/>
          <pc:sldMk cId="3933999397" sldId="540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933999397" sldId="540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18T22:33:46.437" v="12" actId="27636"/>
          <ac:spMkLst>
            <pc:docMk/>
            <pc:sldMk cId="3933999397" sldId="540"/>
            <ac:spMk id="3" creationId="{70F89CD9-B4BE-2B44-D1A7-A9C3B9BA7FE5}"/>
          </ac:spMkLst>
        </pc:spChg>
        <pc:spChg chg="mod">
          <ac:chgData name="Clements, William" userId="cbdb0636-a496-422a-8d40-98c53d494d26" providerId="ADAL" clId="{7AA15508-38DB-AF46-B5DE-EE176E0D1016}" dt="2023-10-18T22:33:51.708" v="13" actId="1076"/>
          <ac:spMkLst>
            <pc:docMk/>
            <pc:sldMk cId="3933999397" sldId="540"/>
            <ac:spMk id="7" creationId="{09C293F4-60A8-AF0B-A8D6-9E82297F3AA4}"/>
          </ac:spMkLst>
        </pc:sp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4282199072" sldId="541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4282199072" sldId="541"/>
            <ac:spMk id="2" creationId="{1E1B9372-7676-7212-66AD-525455E4514B}"/>
          </ac:spMkLst>
        </pc:spChg>
        <pc:spChg chg="mod">
          <ac:chgData name="Clements, William" userId="cbdb0636-a496-422a-8d40-98c53d494d26" providerId="ADAL" clId="{7AA15508-38DB-AF46-B5DE-EE176E0D1016}" dt="2023-10-18T22:34:03.957" v="14" actId="1076"/>
          <ac:spMkLst>
            <pc:docMk/>
            <pc:sldMk cId="4282199072" sldId="541"/>
            <ac:spMk id="9" creationId="{D7BC8FA5-70F1-E3B5-42AF-6F25E8C50CDB}"/>
          </ac:spMkLst>
        </pc:spChg>
        <pc:spChg chg="mod">
          <ac:chgData name="Clements, William" userId="cbdb0636-a496-422a-8d40-98c53d494d26" providerId="ADAL" clId="{7AA15508-38DB-AF46-B5DE-EE176E0D1016}" dt="2023-10-18T22:34:03.957" v="14" actId="1076"/>
          <ac:spMkLst>
            <pc:docMk/>
            <pc:sldMk cId="4282199072" sldId="541"/>
            <ac:spMk id="11" creationId="{7447F09F-3446-27B5-697C-1B71B52E4D5F}"/>
          </ac:spMkLst>
        </pc:spChg>
        <pc:spChg chg="mod">
          <ac:chgData name="Clements, William" userId="cbdb0636-a496-422a-8d40-98c53d494d26" providerId="ADAL" clId="{7AA15508-38DB-AF46-B5DE-EE176E0D1016}" dt="2023-10-18T22:34:03.957" v="14" actId="1076"/>
          <ac:spMkLst>
            <pc:docMk/>
            <pc:sldMk cId="4282199072" sldId="541"/>
            <ac:spMk id="13" creationId="{24142716-1AD1-DD94-2153-D494AB5DA0C3}"/>
          </ac:spMkLst>
        </pc:spChg>
        <pc:spChg chg="mod">
          <ac:chgData name="Clements, William" userId="cbdb0636-a496-422a-8d40-98c53d494d26" providerId="ADAL" clId="{7AA15508-38DB-AF46-B5DE-EE176E0D1016}" dt="2023-10-18T22:34:03.957" v="14" actId="1076"/>
          <ac:spMkLst>
            <pc:docMk/>
            <pc:sldMk cId="4282199072" sldId="541"/>
            <ac:spMk id="14" creationId="{462DF762-40FE-D131-FB72-7AF9EE17BCF7}"/>
          </ac:spMkLst>
        </pc:spChg>
        <pc:spChg chg="mod">
          <ac:chgData name="Clements, William" userId="cbdb0636-a496-422a-8d40-98c53d494d26" providerId="ADAL" clId="{7AA15508-38DB-AF46-B5DE-EE176E0D1016}" dt="2023-10-18T22:34:03.957" v="14" actId="1076"/>
          <ac:spMkLst>
            <pc:docMk/>
            <pc:sldMk cId="4282199072" sldId="541"/>
            <ac:spMk id="16" creationId="{0BC0DF89-45C1-CDE4-EAB1-2606F8396DFF}"/>
          </ac:spMkLst>
        </pc:spChg>
        <pc:grpChg chg="mod">
          <ac:chgData name="Clements, William" userId="cbdb0636-a496-422a-8d40-98c53d494d26" providerId="ADAL" clId="{7AA15508-38DB-AF46-B5DE-EE176E0D1016}" dt="2023-10-18T22:34:03.957" v="14" actId="1076"/>
          <ac:grpSpMkLst>
            <pc:docMk/>
            <pc:sldMk cId="4282199072" sldId="541"/>
            <ac:grpSpMk id="15" creationId="{E2E86B1A-95E3-1FE5-999B-70D4927730AA}"/>
          </ac:grpSpMkLst>
        </pc:grpChg>
        <pc:picChg chg="mod">
          <ac:chgData name="Clements, William" userId="cbdb0636-a496-422a-8d40-98c53d494d26" providerId="ADAL" clId="{7AA15508-38DB-AF46-B5DE-EE176E0D1016}" dt="2023-10-18T22:34:03.957" v="14" actId="1076"/>
          <ac:picMkLst>
            <pc:docMk/>
            <pc:sldMk cId="4282199072" sldId="541"/>
            <ac:picMk id="12" creationId="{8EE09D93-210E-06D0-8BDC-D8C1F588CC69}"/>
          </ac:picMkLst>
        </pc:picChg>
      </pc:sldChg>
      <pc:sldChg chg="modSp">
        <pc:chgData name="Clements, William" userId="cbdb0636-a496-422a-8d40-98c53d494d26" providerId="ADAL" clId="{7AA15508-38DB-AF46-B5DE-EE176E0D1016}" dt="2023-10-20T14:44:46.738" v="61"/>
        <pc:sldMkLst>
          <pc:docMk/>
          <pc:sldMk cId="1168803407" sldId="542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1168803407" sldId="542"/>
            <ac:spMk id="2" creationId="{E262D0A3-908B-C859-5568-E20BB56700D8}"/>
          </ac:spMkLst>
        </pc:spChg>
      </pc:sldChg>
      <pc:sldChg chg="modSp mod">
        <pc:chgData name="Clements, William" userId="cbdb0636-a496-422a-8d40-98c53d494d26" providerId="ADAL" clId="{7AA15508-38DB-AF46-B5DE-EE176E0D1016}" dt="2023-10-20T14:44:46.738" v="61"/>
        <pc:sldMkLst>
          <pc:docMk/>
          <pc:sldMk cId="3185099092" sldId="543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185099092" sldId="543"/>
            <ac:spMk id="2" creationId="{E262D0A3-908B-C859-5568-E20BB56700D8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3" creationId="{CA7E6CAB-89B3-46A4-62B3-B0AFEFB77DC7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11" creationId="{DD94085B-433F-CDAD-D6B1-33A8A080C14F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17" creationId="{D1AFA69C-6680-F6A9-B354-61F3FA1FD2DB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21" creationId="{1EC5BB22-5EAA-710F-782B-8B6ED173E548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22" creationId="{A835916A-0AE7-750D-0105-8DF084F75491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23" creationId="{ADBB3171-205E-8114-3A8B-D69220929F58}"/>
          </ac:spMkLst>
        </pc:spChg>
        <pc:spChg chg="mod">
          <ac:chgData name="Clements, William" userId="cbdb0636-a496-422a-8d40-98c53d494d26" providerId="ADAL" clId="{7AA15508-38DB-AF46-B5DE-EE176E0D1016}" dt="2023-10-18T22:34:24.822" v="28" actId="1036"/>
          <ac:spMkLst>
            <pc:docMk/>
            <pc:sldMk cId="3185099092" sldId="543"/>
            <ac:spMk id="24" creationId="{F4035143-4E6B-5E05-B05C-A36E098189E9}"/>
          </ac:spMkLst>
        </pc:spChg>
        <pc:picChg chg="mod">
          <ac:chgData name="Clements, William" userId="cbdb0636-a496-422a-8d40-98c53d494d26" providerId="ADAL" clId="{7AA15508-38DB-AF46-B5DE-EE176E0D1016}" dt="2023-10-18T22:34:24.822" v="28" actId="1036"/>
          <ac:picMkLst>
            <pc:docMk/>
            <pc:sldMk cId="3185099092" sldId="543"/>
            <ac:picMk id="5" creationId="{A5EE7314-E6CA-94B4-C3E2-4EC235749FC3}"/>
          </ac:picMkLst>
        </pc:picChg>
      </pc:sldChg>
      <pc:sldChg chg="modSp mod">
        <pc:chgData name="Clements, William" userId="cbdb0636-a496-422a-8d40-98c53d494d26" providerId="ADAL" clId="{7AA15508-38DB-AF46-B5DE-EE176E0D1016}" dt="2023-10-20T14:44:46.738" v="61"/>
        <pc:sldMkLst>
          <pc:docMk/>
          <pc:sldMk cId="2560593072" sldId="544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2560593072" sldId="544"/>
            <ac:spMk id="2" creationId="{6BAA0948-3211-5AFE-D9C8-1934CC25E105}"/>
          </ac:spMkLst>
        </pc:spChg>
        <pc:spChg chg="mod">
          <ac:chgData name="Clements, William" userId="cbdb0636-a496-422a-8d40-98c53d494d26" providerId="ADAL" clId="{7AA15508-38DB-AF46-B5DE-EE176E0D1016}" dt="2023-10-18T22:34:46.911" v="42" actId="1036"/>
          <ac:spMkLst>
            <pc:docMk/>
            <pc:sldMk cId="2560593072" sldId="544"/>
            <ac:spMk id="5" creationId="{E44829B4-F82F-B829-E72A-28657B9CDBE7}"/>
          </ac:spMkLst>
        </pc:spChg>
        <pc:spChg chg="mod">
          <ac:chgData name="Clements, William" userId="cbdb0636-a496-422a-8d40-98c53d494d26" providerId="ADAL" clId="{7AA15508-38DB-AF46-B5DE-EE176E0D1016}" dt="2023-10-18T22:34:46.911" v="42" actId="1036"/>
          <ac:spMkLst>
            <pc:docMk/>
            <pc:sldMk cId="2560593072" sldId="544"/>
            <ac:spMk id="7" creationId="{A18961C5-D16C-8D28-5FAC-7E3E769A4B0A}"/>
          </ac:spMkLst>
        </pc:spChg>
        <pc:picChg chg="mod">
          <ac:chgData name="Clements, William" userId="cbdb0636-a496-422a-8d40-98c53d494d26" providerId="ADAL" clId="{7AA15508-38DB-AF46-B5DE-EE176E0D1016}" dt="2023-10-18T22:34:51.275" v="43" actId="1076"/>
          <ac:picMkLst>
            <pc:docMk/>
            <pc:sldMk cId="2560593072" sldId="544"/>
            <ac:picMk id="4" creationId="{23A8C997-EF12-8E3E-636F-8101FCC59AE3}"/>
          </ac:picMkLst>
        </pc:picChg>
      </pc:sldChg>
      <pc:sldChg chg="addSp modSp mod">
        <pc:chgData name="Clements, William" userId="cbdb0636-a496-422a-8d40-98c53d494d26" providerId="ADAL" clId="{7AA15508-38DB-AF46-B5DE-EE176E0D1016}" dt="2023-10-20T14:54:09.180" v="84" actId="1076"/>
        <pc:sldMkLst>
          <pc:docMk/>
          <pc:sldMk cId="3640546738" sldId="548"/>
        </pc:sldMkLst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640546738" sldId="548"/>
            <ac:spMk id="2" creationId="{4203B309-45B4-4B81-B694-500E987A2502}"/>
          </ac:spMkLst>
        </pc:spChg>
        <pc:spChg chg="mod">
          <ac:chgData name="Clements, William" userId="cbdb0636-a496-422a-8d40-98c53d494d26" providerId="ADAL" clId="{7AA15508-38DB-AF46-B5DE-EE176E0D1016}" dt="2023-10-20T14:44:46.738" v="61"/>
          <ac:spMkLst>
            <pc:docMk/>
            <pc:sldMk cId="3640546738" sldId="548"/>
            <ac:spMk id="3" creationId="{51C2DC4D-4985-C736-95AC-1BB0CBBB1CAB}"/>
          </ac:spMkLst>
        </pc:spChg>
        <pc:picChg chg="add mod">
          <ac:chgData name="Clements, William" userId="cbdb0636-a496-422a-8d40-98c53d494d26" providerId="ADAL" clId="{7AA15508-38DB-AF46-B5DE-EE176E0D1016}" dt="2023-10-20T14:54:04.323" v="82" actId="1076"/>
          <ac:picMkLst>
            <pc:docMk/>
            <pc:sldMk cId="3640546738" sldId="548"/>
            <ac:picMk id="4" creationId="{CD74E9A0-F82D-823C-3C3A-8CD3C1A0FCDE}"/>
          </ac:picMkLst>
        </pc:picChg>
        <pc:picChg chg="add mod">
          <ac:chgData name="Clements, William" userId="cbdb0636-a496-422a-8d40-98c53d494d26" providerId="ADAL" clId="{7AA15508-38DB-AF46-B5DE-EE176E0D1016}" dt="2023-10-20T14:54:09.180" v="84" actId="1076"/>
          <ac:picMkLst>
            <pc:docMk/>
            <pc:sldMk cId="3640546738" sldId="548"/>
            <ac:picMk id="5" creationId="{CEFB35EA-837F-464B-0C65-D08C1228DDA4}"/>
          </ac:picMkLst>
        </pc:picChg>
        <pc:picChg chg="add mod">
          <ac:chgData name="Clements, William" userId="cbdb0636-a496-422a-8d40-98c53d494d26" providerId="ADAL" clId="{7AA15508-38DB-AF46-B5DE-EE176E0D1016}" dt="2023-10-20T14:53:58.522" v="80" actId="1076"/>
          <ac:picMkLst>
            <pc:docMk/>
            <pc:sldMk cId="3640546738" sldId="548"/>
            <ac:picMk id="6" creationId="{D904B007-2908-46B2-AF68-486C95112528}"/>
          </ac:picMkLst>
        </pc:picChg>
        <pc:picChg chg="add mod">
          <ac:chgData name="Clements, William" userId="cbdb0636-a496-422a-8d40-98c53d494d26" providerId="ADAL" clId="{7AA15508-38DB-AF46-B5DE-EE176E0D1016}" dt="2023-10-20T14:53:49.073" v="78" actId="1076"/>
          <ac:picMkLst>
            <pc:docMk/>
            <pc:sldMk cId="3640546738" sldId="548"/>
            <ac:picMk id="7" creationId="{96EC97EF-6D6C-ACD5-1B4C-93030C18C5D2}"/>
          </ac:picMkLst>
        </pc:picChg>
      </pc:sldChg>
      <pc:sldChg chg="modSp add mod">
        <pc:chgData name="Clements, William" userId="cbdb0636-a496-422a-8d40-98c53d494d26" providerId="ADAL" clId="{7AA15508-38DB-AF46-B5DE-EE176E0D1016}" dt="2023-10-20T14:45:05.393" v="65" actId="20577"/>
        <pc:sldMkLst>
          <pc:docMk/>
          <pc:sldMk cId="2363290914" sldId="549"/>
        </pc:sldMkLst>
        <pc:spChg chg="mod">
          <ac:chgData name="Clements, William" userId="cbdb0636-a496-422a-8d40-98c53d494d26" providerId="ADAL" clId="{7AA15508-38DB-AF46-B5DE-EE176E0D1016}" dt="2023-10-20T14:45:05.393" v="65" actId="20577"/>
          <ac:spMkLst>
            <pc:docMk/>
            <pc:sldMk cId="2363290914" sldId="549"/>
            <ac:spMk id="3" creationId="{0E0AA693-715D-ED47-4B80-70366C8434E5}"/>
          </ac:spMkLst>
        </pc:spChg>
      </pc:sldChg>
    </pc:docChg>
  </pc:docChgLst>
  <pc:docChgLst>
    <pc:chgData name="Clements, William" userId="cbdb0636-a496-422a-8d40-98c53d494d26" providerId="ADAL" clId="{B813827D-729A-48A6-BD11-8C454016AE20}"/>
    <pc:docChg chg="modSld">
      <pc:chgData name="Clements, William" userId="cbdb0636-a496-422a-8d40-98c53d494d26" providerId="ADAL" clId="{B813827D-729A-48A6-BD11-8C454016AE20}" dt="2023-10-20T15:31:21.316" v="2" actId="207"/>
      <pc:docMkLst>
        <pc:docMk/>
      </pc:docMkLst>
      <pc:sldChg chg="modSp">
        <pc:chgData name="Clements, William" userId="cbdb0636-a496-422a-8d40-98c53d494d26" providerId="ADAL" clId="{B813827D-729A-48A6-BD11-8C454016AE20}" dt="2023-10-20T15:16:34.928" v="0" actId="207"/>
        <pc:sldMkLst>
          <pc:docMk/>
          <pc:sldMk cId="1168803407" sldId="542"/>
        </pc:sldMkLst>
        <pc:spChg chg="mod">
          <ac:chgData name="Clements, William" userId="cbdb0636-a496-422a-8d40-98c53d494d26" providerId="ADAL" clId="{B813827D-729A-48A6-BD11-8C454016AE20}" dt="2023-10-20T15:16:34.928" v="0" actId="207"/>
          <ac:spMkLst>
            <pc:docMk/>
            <pc:sldMk cId="1168803407" sldId="542"/>
            <ac:spMk id="14" creationId="{A35A57E8-B19B-D760-65BF-178707981325}"/>
          </ac:spMkLst>
        </pc:spChg>
      </pc:sldChg>
      <pc:sldChg chg="modSp">
        <pc:chgData name="Clements, William" userId="cbdb0636-a496-422a-8d40-98c53d494d26" providerId="ADAL" clId="{B813827D-729A-48A6-BD11-8C454016AE20}" dt="2023-10-20T15:31:21.316" v="2" actId="207"/>
        <pc:sldMkLst>
          <pc:docMk/>
          <pc:sldMk cId="2560593072" sldId="544"/>
        </pc:sldMkLst>
        <pc:spChg chg="mod">
          <ac:chgData name="Clements, William" userId="cbdb0636-a496-422a-8d40-98c53d494d26" providerId="ADAL" clId="{B813827D-729A-48A6-BD11-8C454016AE20}" dt="2023-10-20T15:31:21.316" v="2" actId="207"/>
          <ac:spMkLst>
            <pc:docMk/>
            <pc:sldMk cId="2560593072" sldId="544"/>
            <ac:spMk id="7" creationId="{A18961C5-D16C-8D28-5FAC-7E3E769A4B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008C-01EC-D142-82E2-A5C2AA518B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F982-BC0C-C64B-9748-5CEF17569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4CD1-EA6D-6240-A0B6-B4639A52020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853E-C998-EB45-9FF7-F9A1F2EB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hyperlink" Target="https://colab.research.google.com/github/byui-cse/cse280-course-notebooks/blob/main/examples/examples-w13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3/Turing_Machine_Model_Davey_2012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Hbd6sx5Po" TargetMode="External"/><Relationship Id="rId2" Type="http://schemas.openxmlformats.org/officeDocument/2006/relationships/hyperlink" Target="https://www.youtube.com/watch?v=dNRDvLACg5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NRDvLACg5Q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yHbd6sx5Po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zybooks.com/zybook/BYUICSE280Winter2024/chapter/7/section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4108-839D-92B6-3251-3A634B313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988B-EB18-0A77-234F-F34EDB62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D0A3-908B-C859-5568-E20BB56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with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6CAB-89B3-46A4-62B3-B0AFEFB7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429069"/>
            <a:ext cx="8683437" cy="14773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Imagine a coding scheme in which the receiver of a message knows there has been a transmission error whenever three consecutive 1s appear. Let's build an FSM that will output a 1 whenever it detects three consecutive 1s and a 0 otherwise.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4085B-433F-CDAD-D6B1-33A8A080C14F}"/>
              </a:ext>
            </a:extLst>
          </p:cNvPr>
          <p:cNvSpPr txBox="1"/>
          <p:nvPr/>
        </p:nvSpPr>
        <p:spPr>
          <a:xfrm>
            <a:off x="259395" y="2837267"/>
            <a:ext cx="618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FSM can only remember its current state. So how many states will we need to "remember" three bits?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FA69C-6680-F6A9-B354-61F3FA1FD2DB}"/>
              </a:ext>
            </a:extLst>
          </p:cNvPr>
          <p:cNvSpPr txBox="1"/>
          <p:nvPr/>
        </p:nvSpPr>
        <p:spPr>
          <a:xfrm>
            <a:off x="259395" y="3745049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draw it.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5BB22-5EAA-710F-782B-8B6ED173E548}"/>
              </a:ext>
            </a:extLst>
          </p:cNvPr>
          <p:cNvSpPr txBox="1"/>
          <p:nvPr/>
        </p:nvSpPr>
        <p:spPr>
          <a:xfrm>
            <a:off x="7436970" y="3808901"/>
            <a:ext cx="33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be the output on the input of 101101?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5916A-0AE7-750D-0105-8DF084F75491}"/>
              </a:ext>
            </a:extLst>
          </p:cNvPr>
          <p:cNvSpPr txBox="1"/>
          <p:nvPr/>
        </p:nvSpPr>
        <p:spPr>
          <a:xfrm>
            <a:off x="7436968" y="5555539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B3171-205E-8114-3A8B-D69220929F58}"/>
              </a:ext>
            </a:extLst>
          </p:cNvPr>
          <p:cNvSpPr txBox="1"/>
          <p:nvPr/>
        </p:nvSpPr>
        <p:spPr>
          <a:xfrm>
            <a:off x="7436969" y="5194245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an input of 101110?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35143-4E6B-5E05-B05C-A36E098189E9}"/>
              </a:ext>
            </a:extLst>
          </p:cNvPr>
          <p:cNvSpPr txBox="1"/>
          <p:nvPr/>
        </p:nvSpPr>
        <p:spPr>
          <a:xfrm>
            <a:off x="7436969" y="4455232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CFEEA-99B8-0CDB-C695-664D7DF99C19}"/>
              </a:ext>
            </a:extLst>
          </p:cNvPr>
          <p:cNvSpPr txBox="1"/>
          <p:nvPr/>
        </p:nvSpPr>
        <p:spPr>
          <a:xfrm>
            <a:off x="6004875" y="2861817"/>
            <a:ext cx="61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E3366-2A2B-B93D-CE78-2DCABC81DBE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E7314-E6CA-94B4-C3E2-4EC23574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5" y="4274431"/>
            <a:ext cx="6241797" cy="22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1" grpId="0"/>
      <p:bldP spid="22" grpId="0"/>
      <p:bldP spid="23" grpId="0"/>
      <p:bldP spid="2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D0A3-908B-C859-5568-E20BB56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with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6CAB-89B3-46A4-62B3-B0AFEFB7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5281869" cy="14773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FSMs produce </a:t>
            </a:r>
            <a:r>
              <a:rPr lang="en-US" b="1" dirty="0"/>
              <a:t>output</a:t>
            </a:r>
            <a:r>
              <a:rPr lang="en-US" dirty="0"/>
              <a:t> from an output alphabet or output set.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output</a:t>
            </a:r>
            <a:r>
              <a:rPr lang="en-US" dirty="0"/>
              <a:t> is determined based on the current state and the current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41-53CE-859B-A1F7-6B207BFCCCE4}"/>
                  </a:ext>
                </a:extLst>
              </p:cNvPr>
              <p:cNvSpPr txBox="1"/>
              <p:nvPr/>
            </p:nvSpPr>
            <p:spPr>
              <a:xfrm>
                <a:off x="6318568" y="1181099"/>
                <a:ext cx="5277407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Set of states</a:t>
                </a:r>
              </a:p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Start state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		Set of input actions / symbols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US" b="1" dirty="0">
                    <a:solidFill>
                      <a:srgbClr val="FF0000"/>
                    </a:solidFill>
                  </a:rPr>
                  <a:t>Set of outputs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		Transition function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41-53CE-859B-A1F7-6B207BFC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68" y="1181099"/>
                <a:ext cx="5277407" cy="1477328"/>
              </a:xfrm>
              <a:prstGeom prst="rect">
                <a:avLst/>
              </a:prstGeom>
              <a:blipFill>
                <a:blip r:embed="rId2"/>
                <a:stretch>
                  <a:fillRect l="-115" t="-2049" r="-115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75BAF68-4373-4E6A-4B07-E1BCF630A23B}"/>
              </a:ext>
            </a:extLst>
          </p:cNvPr>
          <p:cNvGrpSpPr/>
          <p:nvPr/>
        </p:nvGrpSpPr>
        <p:grpSpPr>
          <a:xfrm>
            <a:off x="250251" y="2537578"/>
            <a:ext cx="2267219" cy="2693085"/>
            <a:chOff x="250251" y="2537578"/>
            <a:chExt cx="2267219" cy="269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1EA5CA-988F-2985-C34E-153AE67F6AC3}"/>
                    </a:ext>
                  </a:extLst>
                </p:cNvPr>
                <p:cNvSpPr txBox="1"/>
                <p:nvPr/>
              </p:nvSpPr>
              <p:spPr>
                <a:xfrm>
                  <a:off x="368942" y="2922339"/>
                  <a:ext cx="2148528" cy="23083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173038" algn="l"/>
                      <a:tab pos="1828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aln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en-US" b="0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r>
                    <a:rPr lang="en-US" dirty="0"/>
                    <a:t> </a:t>
                  </a:r>
                </a:p>
                <a:p>
                  <a:pPr>
                    <a:tabLst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1828800" algn="l"/>
                    </a:tabLst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1EA5CA-988F-2985-C34E-153AE67F6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2" y="2922339"/>
                  <a:ext cx="2148528" cy="23083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AD7C0-40C4-D163-6DF0-663AF293FE11}"/>
                </a:ext>
              </a:extLst>
            </p:cNvPr>
            <p:cNvSpPr txBox="1"/>
            <p:nvPr/>
          </p:nvSpPr>
          <p:spPr>
            <a:xfrm>
              <a:off x="250251" y="2537578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4085B-433F-CDAD-D6B1-33A8A080C14F}"/>
                  </a:ext>
                </a:extLst>
              </p:cNvPr>
              <p:cNvSpPr txBox="1"/>
              <p:nvPr/>
            </p:nvSpPr>
            <p:spPr>
              <a:xfrm>
                <a:off x="2764652" y="2755961"/>
                <a:ext cx="3322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many ordered pairs are in the domain of the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4085B-433F-CDAD-D6B1-33A8A080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52" y="2755961"/>
                <a:ext cx="3322933" cy="923330"/>
              </a:xfrm>
              <a:prstGeom prst="rect">
                <a:avLst/>
              </a:prstGeom>
              <a:blipFill>
                <a:blip r:embed="rId4"/>
                <a:stretch>
                  <a:fillRect l="-165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5A57E8-B19B-D760-65BF-178707981325}"/>
                  </a:ext>
                </a:extLst>
              </p:cNvPr>
              <p:cNvSpPr txBox="1"/>
              <p:nvPr/>
            </p:nvSpPr>
            <p:spPr>
              <a:xfrm>
                <a:off x="3630480" y="4180565"/>
                <a:ext cx="18193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5A57E8-B19B-D760-65BF-17870798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80" y="4180565"/>
                <a:ext cx="1819344" cy="2585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1C3D7817-BAF5-2BA7-FE1F-90EC815213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87585" y="3370106"/>
              <a:ext cx="5735473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95127">
                      <a:extLst>
                        <a:ext uri="{9D8B030D-6E8A-4147-A177-3AD203B41FA5}">
                          <a16:colId xmlns:a16="http://schemas.microsoft.com/office/drawing/2014/main" val="1771877722"/>
                        </a:ext>
                      </a:extLst>
                    </a:gridCol>
                    <a:gridCol w="3840346">
                      <a:extLst>
                        <a:ext uri="{9D8B030D-6E8A-4147-A177-3AD203B41FA5}">
                          <a16:colId xmlns:a16="http://schemas.microsoft.com/office/drawing/2014/main" val="3143816419"/>
                        </a:ext>
                      </a:extLst>
                    </a:gridCol>
                  </a:tblGrid>
                  <a:tr h="3624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states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31464"/>
                      </a:ext>
                    </a:extLst>
                  </a:tr>
                  <a:tr h="3624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Start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90270"/>
                      </a:ext>
                    </a:extLst>
                  </a:tr>
                  <a:tr h="3624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input actions / symbols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760221"/>
                      </a:ext>
                    </a:extLst>
                  </a:tr>
                  <a:tr h="3624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179651"/>
                      </a:ext>
                    </a:extLst>
                  </a:tr>
                  <a:tr h="3624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Transition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587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1C3D7817-BAF5-2BA7-FE1F-90EC815213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87585" y="3370106"/>
              <a:ext cx="5735473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95127">
                      <a:extLst>
                        <a:ext uri="{9D8B030D-6E8A-4147-A177-3AD203B41FA5}">
                          <a16:colId xmlns:a16="http://schemas.microsoft.com/office/drawing/2014/main" val="1771877722"/>
                        </a:ext>
                      </a:extLst>
                    </a:gridCol>
                    <a:gridCol w="3840346">
                      <a:extLst>
                        <a:ext uri="{9D8B030D-6E8A-4147-A177-3AD203B41FA5}">
                          <a16:colId xmlns:a16="http://schemas.microsoft.com/office/drawing/2014/main" val="31438164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8333" r="-202894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states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314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8333" r="-202894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Start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902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4918" r="-20289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input actions / symbols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760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10000" r="-20289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Set of 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1796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10000" r="-20289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indent="0"/>
                          <a:r>
                            <a:rPr lang="en-US" dirty="0"/>
                            <a:t>Transition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5879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36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948-3211-5AFE-D9C8-1934CC25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 two binary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829B4-F82F-B829-E72A-28657B9CDBE7}"/>
                  </a:ext>
                </a:extLst>
              </p:cNvPr>
              <p:cNvSpPr txBox="1"/>
              <p:nvPr/>
            </p:nvSpPr>
            <p:spPr>
              <a:xfrm>
                <a:off x="383673" y="1380874"/>
                <a:ext cx="3685408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tabLst>
                    <a:tab pos="173038" algn="l"/>
                    <a:tab pos="1828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00,01,10,11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>
                  <a:tabLst>
                    <a:tab pos="284163" algn="l"/>
                    <a:tab pos="1828800" algn="l"/>
                  </a:tabLst>
                </a:pPr>
                <a:r>
                  <a:rPr lang="en-US" dirty="0"/>
                  <a:t> </a:t>
                </a:r>
              </a:p>
              <a:p>
                <a:pPr>
                  <a:tabLst>
                    <a:tab pos="284163" algn="l"/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284163" algn="l"/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284163" algn="l"/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284163" algn="l"/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284163" algn="l"/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1828800" algn="l"/>
                  </a:tabLst>
                </a:pPr>
                <a:endParaRPr lang="en-US" dirty="0"/>
              </a:p>
              <a:p>
                <a:pPr>
                  <a:tabLst>
                    <a:tab pos="1828800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829B4-F82F-B829-E72A-28657B9CD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3" y="1380874"/>
                <a:ext cx="3685408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961C5-D16C-8D28-5FAC-7E3E769A4B0A}"/>
                  </a:ext>
                </a:extLst>
              </p:cNvPr>
              <p:cNvSpPr txBox="1"/>
              <p:nvPr/>
            </p:nvSpPr>
            <p:spPr>
              <a:xfrm>
                <a:off x="1795700" y="2486809"/>
                <a:ext cx="2748868" cy="286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0,00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0,01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961C5-D16C-8D28-5FAC-7E3E769A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00" y="2486809"/>
                <a:ext cx="2748868" cy="2862387"/>
              </a:xfrm>
              <a:prstGeom prst="rect">
                <a:avLst/>
              </a:prstGeom>
              <a:blipFill>
                <a:blip r:embed="rId3"/>
                <a:stretch>
                  <a:fillRect l="-887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0CA4062-F6CD-95A2-07B2-22A4D7E1FA8E}"/>
              </a:ext>
            </a:extLst>
          </p:cNvPr>
          <p:cNvSpPr txBox="1"/>
          <p:nvPr/>
        </p:nvSpPr>
        <p:spPr>
          <a:xfrm>
            <a:off x="319853" y="5305099"/>
            <a:ext cx="381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FSM takes an input consisting of 2 bits at a time and outputs one bit. Now we can add two binary numbers.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77CDF-EEA0-E8BE-2AB4-F98F44F418D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7C9B8-0ACB-9462-2E83-A4108C3835F5}"/>
              </a:ext>
            </a:extLst>
          </p:cNvPr>
          <p:cNvSpPr txBox="1"/>
          <p:nvPr/>
        </p:nvSpPr>
        <p:spPr>
          <a:xfrm>
            <a:off x="4645152" y="4828032"/>
            <a:ext cx="548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result of adding these two numbers:</a:t>
            </a:r>
          </a:p>
          <a:p>
            <a:r>
              <a:rPr lang="en-US" dirty="0"/>
              <a:t>0110</a:t>
            </a:r>
          </a:p>
          <a:p>
            <a:r>
              <a:rPr lang="en-US" u="sng" dirty="0"/>
              <a:t>0011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8ABC-7B21-F0FD-1CFB-CCD7DF759899}"/>
              </a:ext>
            </a:extLst>
          </p:cNvPr>
          <p:cNvSpPr txBox="1"/>
          <p:nvPr/>
        </p:nvSpPr>
        <p:spPr>
          <a:xfrm>
            <a:off x="4645152" y="56838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8C997-EF12-8E3E-636F-8101FCC59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568" y="1380874"/>
            <a:ext cx="7491085" cy="3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FAE-EEE1-4A53-8E52-C9DE3480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1" y="174083"/>
            <a:ext cx="10553112" cy="894819"/>
          </a:xfrm>
        </p:spPr>
        <p:txBody>
          <a:bodyPr>
            <a:normAutofit/>
          </a:bodyPr>
          <a:lstStyle/>
          <a:p>
            <a:r>
              <a:rPr lang="en-US" dirty="0"/>
              <a:t>FSMs that Recognize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A15-0714-4036-9A01-74DA8A8E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5729925" cy="5083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 FSMs recognize whether a sequence of inputs has a particular property.</a:t>
            </a:r>
          </a:p>
          <a:p>
            <a:pPr marL="0" indent="0">
              <a:buNone/>
            </a:pPr>
            <a:r>
              <a:rPr lang="en-US" dirty="0"/>
              <a:t>Instead of producing an output, these FSMs have one or more </a:t>
            </a:r>
            <a:r>
              <a:rPr lang="en-US" b="1" dirty="0"/>
              <a:t>accept</a:t>
            </a:r>
            <a:r>
              <a:rPr lang="en-US" dirty="0"/>
              <a:t> states.</a:t>
            </a:r>
          </a:p>
          <a:p>
            <a:pPr marL="0" indent="0">
              <a:buNone/>
            </a:pPr>
            <a:r>
              <a:rPr lang="en-US" dirty="0"/>
              <a:t>If an input string ends on an </a:t>
            </a:r>
            <a:r>
              <a:rPr lang="en-US" b="1" dirty="0"/>
              <a:t>accept</a:t>
            </a:r>
            <a:r>
              <a:rPr lang="en-US" dirty="0"/>
              <a:t> state, we say the input has the property recognized by the FSM, or that the input is a valid string in the language of the FSM.</a:t>
            </a:r>
          </a:p>
          <a:p>
            <a:pPr marL="0" indent="0">
              <a:buNone/>
            </a:pPr>
            <a:r>
              <a:rPr lang="en-US" dirty="0"/>
              <a:t>Can be used to represent a </a:t>
            </a:r>
            <a:r>
              <a:rPr lang="en-US" b="1" dirty="0"/>
              <a:t>regular language </a:t>
            </a:r>
            <a:r>
              <a:rPr lang="en-US" dirty="0"/>
              <a:t>in a graphical way.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The language of all bitstrings that end with a 1:</a:t>
            </a:r>
          </a:p>
          <a:p>
            <a:pPr marL="0" indent="0">
              <a:buNone/>
            </a:pPr>
            <a:r>
              <a:rPr lang="en-US" dirty="0"/>
              <a:t>"01", "11", "11111", "01010101",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expression: (0|1)*1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B8DE7-8A11-43C4-A1C0-E7A0CEC7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90" y="4282429"/>
            <a:ext cx="2410161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AA728-E10A-4B37-8893-0B0B3450C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5"/>
          <a:stretch/>
        </p:blipFill>
        <p:spPr>
          <a:xfrm>
            <a:off x="9293452" y="4282429"/>
            <a:ext cx="2324424" cy="1231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AA5B7-3C09-472C-B8B5-CF384747A910}"/>
              </a:ext>
            </a:extLst>
          </p:cNvPr>
          <p:cNvSpPr txBox="1"/>
          <p:nvPr/>
        </p:nvSpPr>
        <p:spPr>
          <a:xfrm>
            <a:off x="10049853" y="648866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colab notebook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527EC-8569-321F-11B0-D159FE255791}"/>
                  </a:ext>
                </a:extLst>
              </p:cNvPr>
              <p:cNvSpPr txBox="1"/>
              <p:nvPr/>
            </p:nvSpPr>
            <p:spPr>
              <a:xfrm>
                <a:off x="6318568" y="1304518"/>
                <a:ext cx="5614037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	Set of states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	Start state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	Set of input actions / symbols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b="1" dirty="0">
                    <a:solidFill>
                      <a:srgbClr val="FF0000"/>
                    </a:solidFill>
                  </a:rPr>
                  <a:t>Accepting state(s)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		Transition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527EC-8569-321F-11B0-D159FE25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68" y="1304518"/>
                <a:ext cx="5614037" cy="1477328"/>
              </a:xfrm>
              <a:prstGeom prst="rect">
                <a:avLst/>
              </a:prstGeom>
              <a:blipFill>
                <a:blip r:embed="rId5"/>
                <a:stretch>
                  <a:fillRect l="-108" t="-2049" r="-108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6F95DF-E69D-DA46-ACFE-EE0F64FAD6FA}"/>
              </a:ext>
            </a:extLst>
          </p:cNvPr>
          <p:cNvSpPr txBox="1"/>
          <p:nvPr/>
        </p:nvSpPr>
        <p:spPr>
          <a:xfrm>
            <a:off x="219771" y="6326833"/>
            <a:ext cx="70920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These types of FSMs are also known as </a:t>
            </a:r>
            <a:r>
              <a:rPr lang="en-US" b="1" dirty="0"/>
              <a:t>Finite State Automata</a:t>
            </a:r>
          </a:p>
        </p:txBody>
      </p:sp>
    </p:spTree>
    <p:extLst>
      <p:ext uri="{BB962C8B-B14F-4D97-AF65-F5344CB8AC3E}">
        <p14:creationId xmlns:p14="http://schemas.microsoft.com/office/powerpoint/2010/main" val="952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79B4413-D841-0A9D-FA4F-B12E5B61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82" y="3784191"/>
            <a:ext cx="3644496" cy="226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CFAE-EEE1-4A53-8E52-C9DE3480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1" y="174083"/>
            <a:ext cx="10553112" cy="894819"/>
          </a:xfrm>
        </p:spPr>
        <p:txBody>
          <a:bodyPr>
            <a:normAutofit/>
          </a:bodyPr>
          <a:lstStyle/>
          <a:p>
            <a:r>
              <a:rPr lang="en-US" dirty="0"/>
              <a:t>Finite State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A15-0714-4036-9A01-74DA8A8E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5729925" cy="16007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 not produce output. </a:t>
            </a:r>
          </a:p>
          <a:p>
            <a:pPr marL="0" indent="0">
              <a:buNone/>
            </a:pPr>
            <a:r>
              <a:rPr lang="en-US" dirty="0"/>
              <a:t>Have a set of final states (accepting states).</a:t>
            </a:r>
          </a:p>
          <a:p>
            <a:pPr marL="0" indent="0">
              <a:buNone/>
            </a:pPr>
            <a:r>
              <a:rPr lang="en-US" dirty="0"/>
              <a:t>Accepting states are shown using a double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527EC-8569-321F-11B0-D159FE255791}"/>
                  </a:ext>
                </a:extLst>
              </p:cNvPr>
              <p:cNvSpPr txBox="1"/>
              <p:nvPr/>
            </p:nvSpPr>
            <p:spPr>
              <a:xfrm>
                <a:off x="6486882" y="1878190"/>
                <a:ext cx="5264005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b="1" i="1" u="sng" dirty="0">
                    <a:latin typeface="Cambria Math" panose="02040503050406030204" pitchFamily="18" charset="0"/>
                  </a:rPr>
                  <a:t>Finite State Automata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	Set of states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	Start state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	Set of input actions / symbols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b="1" dirty="0">
                    <a:solidFill>
                      <a:srgbClr val="FF0000"/>
                    </a:solidFill>
                  </a:rPr>
                  <a:t>Accepting state(s)</a:t>
                </a:r>
              </a:p>
              <a:p>
                <a:pPr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		Transition function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7527EC-8569-321F-11B0-D159FE25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82" y="1878190"/>
                <a:ext cx="5264005" cy="1754326"/>
              </a:xfrm>
              <a:prstGeom prst="rect">
                <a:avLst/>
              </a:prstGeom>
              <a:blipFill>
                <a:blip r:embed="rId3"/>
                <a:stretch>
                  <a:fillRect l="-962" t="-142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9BC6E2-6D60-4E53-94F9-076C05683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7" y="3599639"/>
            <a:ext cx="2684025" cy="1307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73809-21E2-C7F8-7747-B6AEA598693E}"/>
              </a:ext>
            </a:extLst>
          </p:cNvPr>
          <p:cNvSpPr txBox="1"/>
          <p:nvPr/>
        </p:nvSpPr>
        <p:spPr>
          <a:xfrm>
            <a:off x="259395" y="3052894"/>
            <a:ext cx="701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the language recognized by these finite state automata.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99D4-676D-372B-B5AD-FA408D496304}"/>
              </a:ext>
            </a:extLst>
          </p:cNvPr>
          <p:cNvSpPr txBox="1"/>
          <p:nvPr/>
        </p:nvSpPr>
        <p:spPr>
          <a:xfrm>
            <a:off x="384363" y="5618209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bitstrings that contain only 1s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493CB-932C-2761-C0C1-BC8BFD537CF4}"/>
              </a:ext>
            </a:extLst>
          </p:cNvPr>
          <p:cNvSpPr txBox="1"/>
          <p:nvPr/>
        </p:nvSpPr>
        <p:spPr>
          <a:xfrm>
            <a:off x="6239004" y="5987541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bitstrings {1, 01}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5BCA6-AA3B-B9AE-B718-3078D2B86EBC}"/>
                  </a:ext>
                </a:extLst>
              </p:cNvPr>
              <p:cNvSpPr txBox="1"/>
              <p:nvPr/>
            </p:nvSpPr>
            <p:spPr>
              <a:xfrm>
                <a:off x="6486882" y="17317"/>
                <a:ext cx="4927375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390525">
                  <a:tabLst>
                    <a:tab pos="1490663" algn="l"/>
                    <a:tab pos="1828800" algn="l"/>
                  </a:tabLst>
                </a:pPr>
                <a:r>
                  <a:rPr lang="en-US" b="1" i="1" u="sng" dirty="0">
                    <a:latin typeface="Cambria Math" panose="02040503050406030204" pitchFamily="18" charset="0"/>
                  </a:rPr>
                  <a:t>Finite State Machine</a:t>
                </a:r>
              </a:p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Set of states</a:t>
                </a:r>
              </a:p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Start state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		Set of input actions / symbols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US" b="1" dirty="0">
                    <a:solidFill>
                      <a:srgbClr val="FF0000"/>
                    </a:solidFill>
                  </a:rPr>
                  <a:t>Set of outputs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		Transition function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5BCA6-AA3B-B9AE-B718-3078D2B86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82" y="17317"/>
                <a:ext cx="4927375" cy="1754326"/>
              </a:xfrm>
              <a:prstGeom prst="rect">
                <a:avLst/>
              </a:prstGeom>
              <a:blipFill>
                <a:blip r:embed="rId5"/>
                <a:stretch>
                  <a:fillRect l="-1026" t="-709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FAE-EEE1-4A53-8E52-C9DE3480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1" y="174083"/>
            <a:ext cx="10553112" cy="894819"/>
          </a:xfrm>
        </p:spPr>
        <p:txBody>
          <a:bodyPr>
            <a:normAutofit/>
          </a:bodyPr>
          <a:lstStyle/>
          <a:p>
            <a:r>
              <a:rPr lang="en-US" dirty="0"/>
              <a:t>Finite State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A15-0714-4036-9A01-74DA8A8E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7650165" cy="1964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Draw these two </a:t>
            </a:r>
            <a:r>
              <a:rPr lang="en-US" dirty="0"/>
              <a:t>finite </a:t>
            </a:r>
            <a:r>
              <a:rPr lang="en-US"/>
              <a:t>state automata: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The set of bitstrings that begin with 01</a:t>
            </a:r>
          </a:p>
          <a:p>
            <a:pPr marL="0" indent="0">
              <a:buNone/>
            </a:pPr>
            <a:r>
              <a:rPr lang="en-US" dirty="0"/>
              <a:t>2. The set of bitstrings that do not contain two consecutive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3ADD-EC38-54E3-1EFB-60225B08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3" y="3145536"/>
            <a:ext cx="4498144" cy="3157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3A8542-C39D-903B-1B48-D41AD92E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7733"/>
            <a:ext cx="4793607" cy="30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B309-45B4-4B81-B694-500E987A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DC4D-4985-C736-95AC-1BB0CBBB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7.4.1</a:t>
            </a:r>
          </a:p>
          <a:p>
            <a:pPr marL="0" indent="0">
              <a:buNone/>
            </a:pPr>
            <a:r>
              <a:rPr lang="en-US" dirty="0"/>
              <a:t>7.4.3</a:t>
            </a:r>
          </a:p>
          <a:p>
            <a:pPr marL="0" indent="0">
              <a:buNone/>
            </a:pPr>
            <a:r>
              <a:rPr lang="en-US" dirty="0"/>
              <a:t>7.4.4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4E9A0-F82D-823C-3C3A-8CD3C1A0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2465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B35EA-837F-464B-0C65-D08C1228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86866"/>
            <a:ext cx="4572000" cy="250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4B007-2908-46B2-AF68-486C9511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992625"/>
            <a:ext cx="4572000" cy="386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C97EF-6D6C-ACD5-1B4C-93030C18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5050994"/>
            <a:ext cx="4572000" cy="18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4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ADC4-148D-63B7-DE33-39D453C7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BC9D-4D84-06E7-B9A5-41CB940C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584053"/>
            <a:ext cx="6415725" cy="5083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mathematical model of computation that describes an abstract machine.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perform any computation a real-world computer can do.</a:t>
            </a:r>
          </a:p>
          <a:p>
            <a:pPr marL="0" indent="0">
              <a:buNone/>
            </a:pPr>
            <a:r>
              <a:rPr lang="en-US" dirty="0"/>
              <a:t>Turing proved there are some computations not possible for a computer to do. (The Halting Problem)</a:t>
            </a:r>
          </a:p>
          <a:p>
            <a:pPr marL="0" indent="0">
              <a:buNone/>
            </a:pPr>
            <a:r>
              <a:rPr lang="en-US" dirty="0"/>
              <a:t>Turing Completeness describes the ability of a computer language to simulate a Turing machine. Most programming languages are Turing complete, ignoring the limitations of finite memory.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B676A-94EA-C8FD-BE88-29C0CE8CA2CD}"/>
              </a:ext>
            </a:extLst>
          </p:cNvPr>
          <p:cNvGrpSpPr/>
          <p:nvPr/>
        </p:nvGrpSpPr>
        <p:grpSpPr>
          <a:xfrm>
            <a:off x="7433820" y="3587531"/>
            <a:ext cx="4664834" cy="3270469"/>
            <a:chOff x="7250940" y="2195174"/>
            <a:chExt cx="4664834" cy="3270469"/>
          </a:xfrm>
        </p:grpSpPr>
        <p:pic>
          <p:nvPicPr>
            <p:cNvPr id="6146" name="Picture 2" descr="A physical Turing machine constructed by Mike Davey">
              <a:extLst>
                <a:ext uri="{FF2B5EF4-FFF2-40B4-BE49-F238E27FC236}">
                  <a16:creationId xmlns:a16="http://schemas.microsoft.com/office/drawing/2014/main" id="{A391DC8D-A4E4-4E05-4EEA-6E114381B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236" y="2195174"/>
              <a:ext cx="4582538" cy="305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7687DA-2B79-DE19-E8EF-F6835E604537}"/>
                </a:ext>
              </a:extLst>
            </p:cNvPr>
            <p:cNvSpPr txBox="1"/>
            <p:nvPr/>
          </p:nvSpPr>
          <p:spPr>
            <a:xfrm>
              <a:off x="7250940" y="5250199"/>
              <a:ext cx="25859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hlinkClick r:id="rId3"/>
                </a:rPr>
                <a:t>Rocky Acosta</a:t>
              </a:r>
              <a:r>
                <a:rPr lang="en-US" sz="800" dirty="0"/>
                <a:t>, CC BY 3.0 via Wikimedia Commons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455514-9CB5-547D-428E-200F8E06DE0E}"/>
              </a:ext>
            </a:extLst>
          </p:cNvPr>
          <p:cNvSpPr txBox="1"/>
          <p:nvPr/>
        </p:nvSpPr>
        <p:spPr>
          <a:xfrm>
            <a:off x="344882" y="2221975"/>
            <a:ext cx="690605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Infinite memory using a memory tape.</a:t>
            </a:r>
          </a:p>
          <a:p>
            <a:pPr marL="0" indent="0">
              <a:buNone/>
            </a:pPr>
            <a:r>
              <a:rPr lang="en-US" dirty="0"/>
              <a:t>Finite set of symbols called the </a:t>
            </a:r>
            <a:r>
              <a:rPr lang="en-US" b="1" dirty="0"/>
              <a:t>alphabet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Read head.</a:t>
            </a:r>
          </a:p>
          <a:p>
            <a:pPr marL="0" indent="0">
              <a:buNone/>
            </a:pPr>
            <a:r>
              <a:rPr lang="en-US" dirty="0"/>
              <a:t>State.</a:t>
            </a:r>
          </a:p>
          <a:p>
            <a:pPr marL="0" indent="0">
              <a:buNone/>
            </a:pPr>
            <a:r>
              <a:rPr lang="en-US" dirty="0"/>
              <a:t>Finite table describing what to do for a given state and symbol.</a:t>
            </a:r>
          </a:p>
        </p:txBody>
      </p:sp>
    </p:spTree>
    <p:extLst>
      <p:ext uri="{BB962C8B-B14F-4D97-AF65-F5344CB8AC3E}">
        <p14:creationId xmlns:p14="http://schemas.microsoft.com/office/powerpoint/2010/main" val="23945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F77B-2BDF-FB47-42B1-1DE765F0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88E8-C554-1BAB-FC34-DF794C56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Turing Machines Explained – Computerphile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The Halting Problem: The Unsolvable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3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278B-346E-A4D6-3442-27C46F1E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explained</a:t>
            </a:r>
          </a:p>
        </p:txBody>
      </p:sp>
      <p:pic>
        <p:nvPicPr>
          <p:cNvPr id="4" name="Online Media 3" descr="Turing Machines Explained - Computerphile">
            <a:hlinkClick r:id="" action="ppaction://media"/>
            <a:extLst>
              <a:ext uri="{FF2B5EF4-FFF2-40B4-BE49-F238E27FC236}">
                <a16:creationId xmlns:a16="http://schemas.microsoft.com/office/drawing/2014/main" id="{DFCB1D55-9321-B6A8-7311-79F08D2317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8039" y="1778665"/>
            <a:ext cx="8343735" cy="47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F600-7B41-D84B-25A2-277A921DA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A693-715D-ED47-4B80-70366C843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236329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AAC-DB8D-A1CB-FD1B-B6E58F4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</a:t>
            </a:r>
          </a:p>
        </p:txBody>
      </p:sp>
      <p:pic>
        <p:nvPicPr>
          <p:cNvPr id="4" name="Online Media 3" descr="The Halting Problem: The Unsolvable Problem">
            <a:hlinkClick r:id="" action="ppaction://media"/>
            <a:extLst>
              <a:ext uri="{FF2B5EF4-FFF2-40B4-BE49-F238E27FC236}">
                <a16:creationId xmlns:a16="http://schemas.microsoft.com/office/drawing/2014/main" id="{84DA2051-4D13-AC39-C331-3C7AB71F63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9420" y="1690688"/>
            <a:ext cx="8514740" cy="48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ABD2-3D62-9508-9243-00B319F9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30C2-21E7-76AE-8A62-603B7B31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</a:t>
            </a:r>
          </a:p>
          <a:p>
            <a:pPr marL="0" indent="0">
              <a:buNone/>
            </a:pPr>
            <a:r>
              <a:rPr lang="en-US" dirty="0"/>
              <a:t>7.5.1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40FED-E74D-3025-5058-499897A0CCD7}"/>
              </a:ext>
            </a:extLst>
          </p:cNvPr>
          <p:cNvSpPr txBox="1"/>
          <p:nvPr/>
        </p:nvSpPr>
        <p:spPr>
          <a:xfrm>
            <a:off x="676894" y="4965806"/>
            <a:ext cx="8529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https://learn.zybooks.com/zybook/BYUICSE280Winter2024/chapter/7/section/5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D9DC8-21D6-07BA-886D-3029D77F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66" y="146896"/>
            <a:ext cx="6149888" cy="47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7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2" y="604703"/>
            <a:ext cx="9713933" cy="2064270"/>
          </a:xfrm>
        </p:spPr>
        <p:txBody>
          <a:bodyPr/>
          <a:lstStyle/>
          <a:p>
            <a:r>
              <a:rPr lang="en-US" dirty="0"/>
              <a:t>FSMs &amp; Turing Machines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267878-13E8-4B60-9B4E-EBF47CD2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22" y="4354285"/>
            <a:ext cx="4666283" cy="17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el Turing Machine">
            <a:extLst>
              <a:ext uri="{FF2B5EF4-FFF2-40B4-BE49-F238E27FC236}">
                <a16:creationId xmlns:a16="http://schemas.microsoft.com/office/drawing/2014/main" id="{F3F16017-0947-5DF8-84B5-316A3EE4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27" y="2884103"/>
            <a:ext cx="38100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545-E7E7-47A9-8C79-099A5021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2330-7B8A-46A7-89D4-74015639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Modeling computation helps us to answer questions such as</a:t>
            </a:r>
          </a:p>
          <a:p>
            <a:pPr lvl="1"/>
            <a:r>
              <a:rPr lang="en-US" dirty="0"/>
              <a:t>Given a task, can it be done using a computer?</a:t>
            </a:r>
          </a:p>
          <a:p>
            <a:pPr lvl="1"/>
            <a:r>
              <a:rPr lang="en-US" dirty="0"/>
              <a:t>If so, how can the task be carried out?</a:t>
            </a:r>
          </a:p>
          <a:p>
            <a:pPr lvl="1"/>
            <a:endParaRPr lang="en-US" dirty="0"/>
          </a:p>
          <a:p>
            <a:r>
              <a:rPr lang="en-US" dirty="0"/>
              <a:t>We can study computation using different structures</a:t>
            </a:r>
          </a:p>
          <a:p>
            <a:pPr lvl="1"/>
            <a:r>
              <a:rPr lang="en-US" dirty="0"/>
              <a:t>Grammars</a:t>
            </a:r>
          </a:p>
          <a:p>
            <a:pPr lvl="1"/>
            <a:r>
              <a:rPr lang="en-US" dirty="0"/>
              <a:t>Finite State Machines</a:t>
            </a:r>
          </a:p>
          <a:p>
            <a:pPr lvl="1"/>
            <a:r>
              <a:rPr lang="en-US" dirty="0"/>
              <a:t>Turing Machines</a:t>
            </a:r>
          </a:p>
          <a:p>
            <a:endParaRPr lang="en-US" dirty="0"/>
          </a:p>
          <a:p>
            <a:r>
              <a:rPr lang="en-US" dirty="0"/>
              <a:t>In this class, we will touch briefly on Finite State Machines and Turing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F0DF4-1557-482C-9BDA-B9F8A1A3BE6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620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9372-7676-7212-66AD-525455E4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9CD9-B4BE-2B44-D1A7-A9C3B9BA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types of machines, including computer components, can be modeled using </a:t>
            </a:r>
            <a:r>
              <a:rPr lang="en-US" b="1" dirty="0"/>
              <a:t>finite state machines.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basis for many types of programs:</a:t>
            </a:r>
          </a:p>
          <a:p>
            <a:pPr lvl="1"/>
            <a:r>
              <a:rPr lang="en-US" sz="2000" dirty="0"/>
              <a:t>spell checkers</a:t>
            </a:r>
          </a:p>
          <a:p>
            <a:pPr lvl="1"/>
            <a:r>
              <a:rPr lang="en-US" sz="2000" dirty="0"/>
              <a:t>grammar checkers</a:t>
            </a:r>
          </a:p>
          <a:p>
            <a:pPr lvl="1"/>
            <a:r>
              <a:rPr lang="en-US" sz="2000" dirty="0"/>
              <a:t>searching text</a:t>
            </a:r>
          </a:p>
          <a:p>
            <a:pPr lvl="1"/>
            <a:r>
              <a:rPr lang="en-US" sz="2000" dirty="0"/>
              <a:t>speech recognition</a:t>
            </a:r>
          </a:p>
          <a:p>
            <a:pPr lvl="1"/>
            <a:r>
              <a:rPr lang="en-US" sz="2000" dirty="0"/>
              <a:t>markup language transformation (HTML, Markdown, LaTeX, etc.)</a:t>
            </a:r>
          </a:p>
          <a:p>
            <a:pPr lvl="1"/>
            <a:r>
              <a:rPr lang="en-US" sz="2000" dirty="0"/>
              <a:t>network protocols</a:t>
            </a:r>
          </a:p>
          <a:p>
            <a:pPr lvl="1"/>
            <a:r>
              <a:rPr lang="en-US" sz="2000" dirty="0"/>
              <a:t>...</a:t>
            </a: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7332-9372-935E-D9CC-5CB3EA3F18D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881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9372-7676-7212-66AD-525455E4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9CD9-B4BE-2B44-D1A7-A9C3B9BA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Different types of FSMs can model different things.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look at two types of FSMs: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Produce output</a:t>
            </a:r>
          </a:p>
          <a:p>
            <a:pPr marL="0" indent="0">
              <a:buNone/>
            </a:pPr>
            <a:r>
              <a:rPr lang="en-US" sz="2000" dirty="0"/>
              <a:t>2. Recognize a language / bitstring / sequence of inputs / property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23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E09D93-210E-06D0-8BDC-D8C1F588C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7"/>
          <a:stretch/>
        </p:blipFill>
        <p:spPr>
          <a:xfrm>
            <a:off x="6647687" y="5205853"/>
            <a:ext cx="2258187" cy="104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9372-7676-7212-66AD-525455E4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9CD9-B4BE-2B44-D1A7-A9C3B9B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441341"/>
            <a:ext cx="5382453" cy="4822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FSMs include:</a:t>
            </a:r>
          </a:p>
          <a:p>
            <a:pPr marL="457200" indent="-173038"/>
            <a:r>
              <a:rPr lang="en-US" dirty="0"/>
              <a:t>Finite set of </a:t>
            </a:r>
            <a:r>
              <a:rPr lang="en-US" b="1" dirty="0"/>
              <a:t>states</a:t>
            </a:r>
            <a:endParaRPr lang="en-US" dirty="0"/>
          </a:p>
          <a:p>
            <a:pPr marL="457200" indent="-173038"/>
            <a:r>
              <a:rPr lang="en-US" b="1" dirty="0"/>
              <a:t>Starting state</a:t>
            </a:r>
          </a:p>
          <a:p>
            <a:pPr marL="457200" indent="-173038"/>
            <a:r>
              <a:rPr lang="en-US" b="1" dirty="0"/>
              <a:t>Input alphabet or input actions</a:t>
            </a:r>
          </a:p>
          <a:p>
            <a:pPr marL="457200" indent="-173038"/>
            <a:r>
              <a:rPr lang="en-US" b="1" dirty="0"/>
              <a:t>Transition function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FSM is given a sequence of inputs. The </a:t>
            </a:r>
            <a:r>
              <a:rPr lang="en-US" b="1" dirty="0"/>
              <a:t>transition function</a:t>
            </a:r>
            <a:r>
              <a:rPr lang="en-US" dirty="0"/>
              <a:t> determines the next state based on the current state and the current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7332-9372-935E-D9CC-5CB3EA3F18D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B108B-B9DB-7029-5F60-754CAF3B7987}"/>
                  </a:ext>
                </a:extLst>
              </p:cNvPr>
              <p:cNvSpPr txBox="1"/>
              <p:nvPr/>
            </p:nvSpPr>
            <p:spPr>
              <a:xfrm>
                <a:off x="6079169" y="1223172"/>
                <a:ext cx="492154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Set of states</a:t>
                </a:r>
              </a:p>
              <a:p>
                <a:pPr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Start state</a:t>
                </a:r>
              </a:p>
              <a:p>
                <a:pPr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Set of input actions / symbols</a:t>
                </a:r>
              </a:p>
              <a:p>
                <a:pPr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	Transition function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8B108B-B9DB-7029-5F60-754CAF3B7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69" y="1223172"/>
                <a:ext cx="4921540" cy="1200329"/>
              </a:xfrm>
              <a:prstGeom prst="rect">
                <a:avLst/>
              </a:prstGeom>
              <a:blipFill>
                <a:blip r:embed="rId3"/>
                <a:stretch>
                  <a:fillRect l="-123" t="-2513" r="-247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293F4-60A8-AF0B-A8D6-9E82297F3AA4}"/>
                  </a:ext>
                </a:extLst>
              </p:cNvPr>
              <p:cNvSpPr txBox="1"/>
              <p:nvPr/>
            </p:nvSpPr>
            <p:spPr>
              <a:xfrm>
                <a:off x="259395" y="5974030"/>
                <a:ext cx="5168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transition function takes an ordered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returns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293F4-60A8-AF0B-A8D6-9E82297F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974030"/>
                <a:ext cx="5168403" cy="646331"/>
              </a:xfrm>
              <a:prstGeom prst="rect">
                <a:avLst/>
              </a:prstGeom>
              <a:blipFill>
                <a:blip r:embed="rId4"/>
                <a:stretch>
                  <a:fillRect l="-980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456344-E090-5F1B-0C25-C9A511F92F7B}"/>
              </a:ext>
            </a:extLst>
          </p:cNvPr>
          <p:cNvSpPr txBox="1"/>
          <p:nvPr/>
        </p:nvSpPr>
        <p:spPr>
          <a:xfrm>
            <a:off x="6073073" y="4520907"/>
            <a:ext cx="513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represent a transition function using a state diagram: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7BC8FA5-70F1-E3B5-42AF-6F25E8C50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E86B1A-95E3-1FE5-999B-70D4927730AA}"/>
              </a:ext>
            </a:extLst>
          </p:cNvPr>
          <p:cNvGrpSpPr/>
          <p:nvPr/>
        </p:nvGrpSpPr>
        <p:grpSpPr>
          <a:xfrm>
            <a:off x="5970507" y="2718882"/>
            <a:ext cx="5962098" cy="1600204"/>
            <a:chOff x="5953676" y="2596975"/>
            <a:chExt cx="5962098" cy="1600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142716-1AD1-DD94-2153-D494AB5DA0C3}"/>
                    </a:ext>
                  </a:extLst>
                </p:cNvPr>
                <p:cNvSpPr txBox="1"/>
                <p:nvPr/>
              </p:nvSpPr>
              <p:spPr>
                <a:xfrm>
                  <a:off x="6079169" y="2961135"/>
                  <a:ext cx="5836605" cy="12360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1600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aln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br>
                    <a:rPr lang="en-US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142716-1AD1-DD94-2153-D494AB5DA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169" y="2961135"/>
                  <a:ext cx="5836605" cy="12360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2DF762-40FE-D131-FB72-7AF9EE17BCF7}"/>
                </a:ext>
              </a:extLst>
            </p:cNvPr>
            <p:cNvSpPr txBox="1"/>
            <p:nvPr/>
          </p:nvSpPr>
          <p:spPr>
            <a:xfrm>
              <a:off x="5953676" y="2596975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9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E09D93-210E-06D0-8BDC-D8C1F588C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7"/>
          <a:stretch/>
        </p:blipFill>
        <p:spPr>
          <a:xfrm>
            <a:off x="963693" y="3658714"/>
            <a:ext cx="2258187" cy="104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9372-7676-7212-66AD-525455E4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7332-9372-935E-D9CC-5CB3EA3F18D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7BC8FA5-70F1-E3B5-42AF-6F25E8C50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5498" y="38260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E86B1A-95E3-1FE5-999B-70D4927730AA}"/>
              </a:ext>
            </a:extLst>
          </p:cNvPr>
          <p:cNvGrpSpPr/>
          <p:nvPr/>
        </p:nvGrpSpPr>
        <p:grpSpPr>
          <a:xfrm>
            <a:off x="838200" y="1690688"/>
            <a:ext cx="5962098" cy="1600204"/>
            <a:chOff x="5953676" y="2596975"/>
            <a:chExt cx="5962098" cy="1600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142716-1AD1-DD94-2153-D494AB5DA0C3}"/>
                    </a:ext>
                  </a:extLst>
                </p:cNvPr>
                <p:cNvSpPr txBox="1"/>
                <p:nvPr/>
              </p:nvSpPr>
              <p:spPr>
                <a:xfrm>
                  <a:off x="6079169" y="2961135"/>
                  <a:ext cx="5836605" cy="12360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1600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aln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br>
                    <a:rPr lang="en-US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4142716-1AD1-DD94-2153-D494AB5DA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169" y="2961135"/>
                  <a:ext cx="5836605" cy="12360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2DF762-40FE-D131-FB72-7AF9EE17BCF7}"/>
                </a:ext>
              </a:extLst>
            </p:cNvPr>
            <p:cNvSpPr txBox="1"/>
            <p:nvPr/>
          </p:nvSpPr>
          <p:spPr>
            <a:xfrm>
              <a:off x="5953676" y="2596975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Example: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47F09F-3446-27B5-697C-1B71B52E4D5F}"/>
              </a:ext>
            </a:extLst>
          </p:cNvPr>
          <p:cNvSpPr txBox="1"/>
          <p:nvPr/>
        </p:nvSpPr>
        <p:spPr>
          <a:xfrm>
            <a:off x="963693" y="504567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Input: 1001101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0DF89-45C1-CDE4-EAB1-2606F8396DFF}"/>
              </a:ext>
            </a:extLst>
          </p:cNvPr>
          <p:cNvSpPr txBox="1"/>
          <p:nvPr/>
        </p:nvSpPr>
        <p:spPr>
          <a:xfrm>
            <a:off x="963693" y="5717338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last state given this input?</a:t>
            </a:r>
          </a:p>
        </p:txBody>
      </p:sp>
    </p:spTree>
    <p:extLst>
      <p:ext uri="{BB962C8B-B14F-4D97-AF65-F5344CB8AC3E}">
        <p14:creationId xmlns:p14="http://schemas.microsoft.com/office/powerpoint/2010/main" val="42821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D0A3-908B-C859-5568-E20BB56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with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6CAB-89B3-46A4-62B3-B0AFEFB7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5281869" cy="14773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FSMs produce </a:t>
            </a:r>
            <a:r>
              <a:rPr lang="en-US" b="1" dirty="0"/>
              <a:t>output</a:t>
            </a:r>
            <a:r>
              <a:rPr lang="en-US" dirty="0"/>
              <a:t> from an output alphabet or output set.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output</a:t>
            </a:r>
            <a:r>
              <a:rPr lang="en-US" dirty="0"/>
              <a:t> is determined based on the current state and the current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41-53CE-859B-A1F7-6B207BFCCCE4}"/>
                  </a:ext>
                </a:extLst>
              </p:cNvPr>
              <p:cNvSpPr txBox="1"/>
              <p:nvPr/>
            </p:nvSpPr>
            <p:spPr>
              <a:xfrm>
                <a:off x="6318568" y="1181099"/>
                <a:ext cx="5277407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Set of states</a:t>
                </a:r>
              </a:p>
              <a:p>
                <a:pPr defTabSz="390525">
                  <a:tabLst>
                    <a:tab pos="1490663" algn="l"/>
                    <a:tab pos="1828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			Start state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			Set of input actions / symbols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US" b="1" dirty="0">
                    <a:solidFill>
                      <a:srgbClr val="FF0000"/>
                    </a:solidFill>
                  </a:rPr>
                  <a:t>Set of outputs</a:t>
                </a:r>
              </a:p>
              <a:p>
                <a:pPr defTabSz="390525">
                  <a:tabLst>
                    <a:tab pos="1655763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		Transition function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41-53CE-859B-A1F7-6B207BFC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68" y="1181099"/>
                <a:ext cx="5277407" cy="1477328"/>
              </a:xfrm>
              <a:prstGeom prst="rect">
                <a:avLst/>
              </a:prstGeom>
              <a:blipFill>
                <a:blip r:embed="rId3"/>
                <a:stretch>
                  <a:fillRect l="-115" t="-2049" r="-115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75BAF68-4373-4E6A-4B07-E1BCF630A23B}"/>
              </a:ext>
            </a:extLst>
          </p:cNvPr>
          <p:cNvGrpSpPr/>
          <p:nvPr/>
        </p:nvGrpSpPr>
        <p:grpSpPr>
          <a:xfrm>
            <a:off x="250251" y="2537578"/>
            <a:ext cx="2593533" cy="4355079"/>
            <a:chOff x="250251" y="2537578"/>
            <a:chExt cx="2267219" cy="4355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1EA5CA-988F-2985-C34E-153AE67F6AC3}"/>
                    </a:ext>
                  </a:extLst>
                </p:cNvPr>
                <p:cNvSpPr txBox="1"/>
                <p:nvPr/>
              </p:nvSpPr>
              <p:spPr>
                <a:xfrm>
                  <a:off x="368942" y="2922339"/>
                  <a:ext cx="2148528" cy="39703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173038" algn="l"/>
                      <a:tab pos="1828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aln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en-US" b="0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r>
                    <a:rPr lang="en-US" dirty="0"/>
                    <a:t> </a:t>
                  </a:r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284163" algn="l"/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1828800" algn="l"/>
                    </a:tabLst>
                  </a:pPr>
                  <a:endParaRPr lang="en-US" dirty="0"/>
                </a:p>
                <a:p>
                  <a:pPr>
                    <a:tabLst>
                      <a:tab pos="1828800" algn="l"/>
                    </a:tabLst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1EA5CA-988F-2985-C34E-153AE67F6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2" y="2922339"/>
                  <a:ext cx="2148528" cy="3970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AD7C0-40C4-D163-6DF0-663AF293FE11}"/>
                </a:ext>
              </a:extLst>
            </p:cNvPr>
            <p:cNvSpPr txBox="1"/>
            <p:nvPr/>
          </p:nvSpPr>
          <p:spPr>
            <a:xfrm>
              <a:off x="250251" y="2537578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4085B-433F-CDAD-D6B1-33A8A080C14F}"/>
                  </a:ext>
                </a:extLst>
              </p:cNvPr>
              <p:cNvSpPr txBox="1"/>
              <p:nvPr/>
            </p:nvSpPr>
            <p:spPr>
              <a:xfrm>
                <a:off x="2995635" y="2838257"/>
                <a:ext cx="3322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many ordered pairs are in the domain of the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4085B-433F-CDAD-D6B1-33A8A080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35" y="2838257"/>
                <a:ext cx="3322933" cy="923330"/>
              </a:xfrm>
              <a:prstGeom prst="rect">
                <a:avLst/>
              </a:prstGeom>
              <a:blipFill>
                <a:blip r:embed="rId5"/>
                <a:stretch>
                  <a:fillRect l="-146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5A57E8-B19B-D760-65BF-178707981325}"/>
                  </a:ext>
                </a:extLst>
              </p:cNvPr>
              <p:cNvSpPr txBox="1"/>
              <p:nvPr/>
            </p:nvSpPr>
            <p:spPr>
              <a:xfrm>
                <a:off x="1128188" y="3995613"/>
                <a:ext cx="1865064" cy="2862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5A57E8-B19B-D760-65BF-17870798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88" y="3995613"/>
                <a:ext cx="1865064" cy="2862387"/>
              </a:xfrm>
              <a:prstGeom prst="rect">
                <a:avLst/>
              </a:prstGeom>
              <a:blipFill>
                <a:blip r:embed="rId6"/>
                <a:stretch>
                  <a:fillRect l="-980" b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AFA69C-6680-F6A9-B354-61F3FA1FD2DB}"/>
              </a:ext>
            </a:extLst>
          </p:cNvPr>
          <p:cNvSpPr txBox="1"/>
          <p:nvPr/>
        </p:nvSpPr>
        <p:spPr>
          <a:xfrm>
            <a:off x="2993252" y="4072994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this FSM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5BB22-5EAA-710F-782B-8B6ED173E548}"/>
              </a:ext>
            </a:extLst>
          </p:cNvPr>
          <p:cNvSpPr txBox="1"/>
          <p:nvPr/>
        </p:nvSpPr>
        <p:spPr>
          <a:xfrm>
            <a:off x="2968445" y="4834861"/>
            <a:ext cx="33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be the output on the input of 1010101?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5916A-0AE7-750D-0105-8DF084F75491}"/>
              </a:ext>
            </a:extLst>
          </p:cNvPr>
          <p:cNvSpPr txBox="1"/>
          <p:nvPr/>
        </p:nvSpPr>
        <p:spPr>
          <a:xfrm>
            <a:off x="5900621" y="5661251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0011010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B3171-205E-8114-3A8B-D69220929F58}"/>
              </a:ext>
            </a:extLst>
          </p:cNvPr>
          <p:cNvSpPr txBox="1"/>
          <p:nvPr/>
        </p:nvSpPr>
        <p:spPr>
          <a:xfrm>
            <a:off x="2968444" y="5637819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of 1100101?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35143-4E6B-5E05-B05C-A36E098189E9}"/>
              </a:ext>
            </a:extLst>
          </p:cNvPr>
          <p:cNvSpPr txBox="1"/>
          <p:nvPr/>
        </p:nvSpPr>
        <p:spPr>
          <a:xfrm>
            <a:off x="5900622" y="5096908"/>
            <a:ext cx="332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0111111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42DCC-DD19-3A75-FD9F-2DE60810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057" y="2953465"/>
            <a:ext cx="4381918" cy="25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4" grpId="0"/>
      <p:bldP spid="17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1471</Words>
  <Application>Microsoft Macintosh PowerPoint</Application>
  <PresentationFormat>Widescreen</PresentationFormat>
  <Paragraphs>212</Paragraphs>
  <Slides>21</Slides>
  <Notes>0</Notes>
  <HiddenSlides>2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CSE 280</vt:lpstr>
      <vt:lpstr>FSMs &amp; Turing Machines</vt:lpstr>
      <vt:lpstr>Modeling Computation</vt:lpstr>
      <vt:lpstr>Finite State Machines</vt:lpstr>
      <vt:lpstr>Finite State Machines</vt:lpstr>
      <vt:lpstr>Finite State Machines</vt:lpstr>
      <vt:lpstr>Finite State Machines</vt:lpstr>
      <vt:lpstr>FSM with Output</vt:lpstr>
      <vt:lpstr>FSM with Output</vt:lpstr>
      <vt:lpstr>FSM with Output</vt:lpstr>
      <vt:lpstr>Example: Add two binary numbers</vt:lpstr>
      <vt:lpstr>FSMs that Recognize Properties</vt:lpstr>
      <vt:lpstr>Finite State Automata</vt:lpstr>
      <vt:lpstr>Finite State Automata</vt:lpstr>
      <vt:lpstr>PowerPoint Presentation</vt:lpstr>
      <vt:lpstr>Turing Machines</vt:lpstr>
      <vt:lpstr>PowerPoint Presentation</vt:lpstr>
      <vt:lpstr>Turing Machines explained</vt:lpstr>
      <vt:lpstr>The Halting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2023-10-13T23:32:37Z</dcterms:created>
  <dcterms:modified xsi:type="dcterms:W3CDTF">2024-02-16T17:58:47Z</dcterms:modified>
</cp:coreProperties>
</file>