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8"/>
    <p:restoredTop sz="96327"/>
  </p:normalViewPr>
  <p:slideViewPr>
    <p:cSldViewPr snapToGrid="0">
      <p:cViewPr varScale="1">
        <p:scale>
          <a:sx n="90" d="100"/>
          <a:sy n="9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75F5-F0A3-118C-5997-4508F5F1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72DF-3F8E-FE93-BE70-6489DE9B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5E311-F531-46CC-D9CF-1DCDDB65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F614-0168-A3DA-AAF8-FB025731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7AF8-2B4E-3674-A2ED-6EA5707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D332-3973-B01E-33D3-352EF04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A248-5056-2D2E-C180-0633867FE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964F-A979-C4C6-C299-4A7F30AC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F96A-A74E-78A1-5F10-9BF8B73E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0766-5AE2-39B3-C2F5-46C3AFD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5D1F3-3638-08E6-3A42-4CB904529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F9B70-3D00-EC7F-E2E6-D3AD9CC7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6692-2415-3C92-3C82-CFAE0A6B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83F3-D0CB-139F-01AE-166853EB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9A4E-000A-FD40-682C-53136DDF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FA95-55CA-B760-35BD-C9D95143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D082-E47F-27F3-B8A4-70A079EC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A370-216E-63C8-F4C7-355E1850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C7BE-57EF-17B5-5706-7EB3355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E103-5E07-21BB-6146-11006AAA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51FC-274F-3662-E067-8C660BF8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BDF40-40BB-6A42-D5F8-B5DD6750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0E52-EA21-0AF2-36A4-C9EBD8A0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675B-E061-C4E7-7988-A2C8F40D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D1BF-073C-6E05-A3E5-E130A86F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CCB0-0401-5AA0-5500-A30DC1DF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EF86-6050-182B-FDD9-ABBF5FFB5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B43F-A252-B29C-73EB-ACD83659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84CF-58BB-14AB-0D4C-94BB2D1B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C7679-8788-3456-4E38-623AF39D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173A4-96C4-9929-7B8E-78F89492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F6FF-350F-44CE-DC13-03A01150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13746-7168-9E1D-5EEB-0577D990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9FCBF-06D9-4EBC-8392-53B0DD8A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5B738-1155-D991-A706-6EE540830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F7CF8-01A7-0601-1FBB-3CD69456C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0FB4-F1CB-F348-04DA-C1F3679C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D6425-C2D8-1548-DF8E-5C869CC9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4B3A9-8BAC-0109-3A2A-537A70E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4B72-5315-5187-DF8F-DDA95E00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BA53D-63C7-C7EE-B192-F16956E2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442EB-566F-2AC9-6AEB-DA9B1043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C87E-D619-ED19-68FE-58C16ACE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B1C0E-FB74-EB24-8514-EF96D70E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C2004-B2D4-E16F-4823-0D385638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C5A5-FAC9-1715-236C-A8A146C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0136-FC47-EE5F-56D2-A80DBF01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9915-C965-4079-20C3-AC06568F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F1E9-5F3A-3F13-7BA8-8C80D5F36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3BE2-0330-5B50-3738-0DC3D362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780B4-9713-E773-05C6-E82DB48C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741B-AFEA-AB93-2F3E-169D5E68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56C2-4351-1C0D-78EF-3539FC4F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763B8-EC87-5AD3-1C77-997709CA3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F763D-6E1D-6628-67C4-175B78B5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CC5A1-821F-B722-5F31-6AA202CA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750F7-7232-736F-AE7C-38FDED7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5C96B-7A9D-7243-D24F-5A080D99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F1B2E-83E7-A428-FC48-268F098F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FCE14-0498-476E-EF50-F4735872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875B-C935-D5C5-061A-F842C6600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B9E4-6189-7549-8002-DA0DC4EDC9D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5A67-06E1-1771-46A9-02A1F55E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708A-D39D-CAFD-2E74-06671F55B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D45A-668F-0F4A-9D5E-7B88E8AD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.instructure.com/courses/250032/modules/items/32568106" TargetMode="External"/><Relationship Id="rId2" Type="http://schemas.openxmlformats.org/officeDocument/2006/relationships/hyperlink" Target="https://byui.instructure.com/courses/250032/modules/items/3256810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6FE6-1A05-822F-2E9A-A08AAD7BC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41BCD-61F3-3736-9F03-CB379D559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tooltip="07 Reading &amp; Activities #1: 14.1 - 14.3"/>
              </a:rPr>
              <a:t>14.1 - 14.3 </a:t>
            </a:r>
            <a:endParaRPr lang="en-US" dirty="0"/>
          </a:p>
          <a:p>
            <a:r>
              <a:rPr lang="en-US" dirty="0">
                <a:hlinkClick r:id="rId3" tooltip="07 Reading &amp; Activities #2: 14.4 - 14.6"/>
              </a:rPr>
              <a:t>14.4 - 14.6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8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CSE 280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2023-10-20T17:56:20Z</dcterms:created>
  <dcterms:modified xsi:type="dcterms:W3CDTF">2023-10-21T20:56:46Z</dcterms:modified>
</cp:coreProperties>
</file>