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412" r:id="rId3"/>
    <p:sldId id="311" r:id="rId4"/>
    <p:sldId id="318" r:id="rId5"/>
    <p:sldId id="416" r:id="rId6"/>
    <p:sldId id="313" r:id="rId7"/>
    <p:sldId id="312" r:id="rId8"/>
    <p:sldId id="492" r:id="rId9"/>
    <p:sldId id="493" r:id="rId10"/>
    <p:sldId id="414" r:id="rId11"/>
    <p:sldId id="415" r:id="rId12"/>
    <p:sldId id="494" r:id="rId13"/>
    <p:sldId id="508" r:id="rId14"/>
    <p:sldId id="506" r:id="rId15"/>
    <p:sldId id="505" r:id="rId16"/>
    <p:sldId id="314" r:id="rId17"/>
    <p:sldId id="315" r:id="rId18"/>
    <p:sldId id="418" r:id="rId19"/>
    <p:sldId id="491" r:id="rId20"/>
    <p:sldId id="495" r:id="rId21"/>
    <p:sldId id="417" r:id="rId22"/>
    <p:sldId id="490" r:id="rId23"/>
    <p:sldId id="413" r:id="rId24"/>
    <p:sldId id="509" r:id="rId25"/>
    <p:sldId id="419" r:id="rId26"/>
    <p:sldId id="510" r:id="rId27"/>
    <p:sldId id="511" r:id="rId28"/>
    <p:sldId id="420" r:id="rId29"/>
    <p:sldId id="497" r:id="rId30"/>
    <p:sldId id="496" r:id="rId31"/>
    <p:sldId id="498" r:id="rId32"/>
    <p:sldId id="499" r:id="rId33"/>
    <p:sldId id="513" r:id="rId34"/>
    <p:sldId id="514" r:id="rId35"/>
    <p:sldId id="421" r:id="rId36"/>
    <p:sldId id="422" r:id="rId37"/>
    <p:sldId id="423" r:id="rId38"/>
    <p:sldId id="500" r:id="rId39"/>
    <p:sldId id="501" r:id="rId40"/>
    <p:sldId id="502" r:id="rId41"/>
    <p:sldId id="50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283F9-F7F0-3341-9CC4-B2A0E4D6C80F}" v="353" dt="2024-03-01T21:10:10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/>
    <p:restoredTop sz="94608"/>
  </p:normalViewPr>
  <p:slideViewPr>
    <p:cSldViewPr snapToGrid="0">
      <p:cViewPr varScale="1">
        <p:scale>
          <a:sx n="83" d="100"/>
          <a:sy n="83" d="100"/>
        </p:scale>
        <p:origin x="22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F82DE21D-AF0E-4E07-92F6-8E6A9FC93FB0}"/>
    <pc:docChg chg="addSld modSld">
      <pc:chgData name="Clements, William" userId="cbdb0636-a496-422a-8d40-98c53d494d26" providerId="ADAL" clId="{F82DE21D-AF0E-4E07-92F6-8E6A9FC93FB0}" dt="2023-11-03T17:42:16.311" v="5" actId="20577"/>
      <pc:docMkLst>
        <pc:docMk/>
      </pc:docMkLst>
      <pc:sldChg chg="modSp mod">
        <pc:chgData name="Clements, William" userId="cbdb0636-a496-422a-8d40-98c53d494d26" providerId="ADAL" clId="{F82DE21D-AF0E-4E07-92F6-8E6A9FC93FB0}" dt="2023-10-30T15:47:32.374" v="1" actId="14100"/>
        <pc:sldMkLst>
          <pc:docMk/>
          <pc:sldMk cId="1914982818" sldId="494"/>
        </pc:sldMkLst>
        <pc:picChg chg="mod">
          <ac:chgData name="Clements, William" userId="cbdb0636-a496-422a-8d40-98c53d494d26" providerId="ADAL" clId="{F82DE21D-AF0E-4E07-92F6-8E6A9FC93FB0}" dt="2023-10-30T15:47:32.374" v="1" actId="14100"/>
          <ac:picMkLst>
            <pc:docMk/>
            <pc:sldMk cId="1914982818" sldId="494"/>
            <ac:picMk id="4" creationId="{E1CFBDC2-576A-E7A7-F6EF-C88EDE806C96}"/>
          </ac:picMkLst>
        </pc:picChg>
      </pc:sldChg>
      <pc:sldChg chg="modSp mod">
        <pc:chgData name="Clements, William" userId="cbdb0636-a496-422a-8d40-98c53d494d26" providerId="ADAL" clId="{F82DE21D-AF0E-4E07-92F6-8E6A9FC93FB0}" dt="2023-11-03T17:42:16.311" v="5" actId="20577"/>
        <pc:sldMkLst>
          <pc:docMk/>
          <pc:sldMk cId="1811333658" sldId="504"/>
        </pc:sldMkLst>
        <pc:spChg chg="mod">
          <ac:chgData name="Clements, William" userId="cbdb0636-a496-422a-8d40-98c53d494d26" providerId="ADAL" clId="{F82DE21D-AF0E-4E07-92F6-8E6A9FC93FB0}" dt="2023-11-03T17:42:16.311" v="5" actId="20577"/>
          <ac:spMkLst>
            <pc:docMk/>
            <pc:sldMk cId="1811333658" sldId="504"/>
            <ac:spMk id="2" creationId="{920C257E-AD99-951D-5B64-37E98941DE94}"/>
          </ac:spMkLst>
        </pc:spChg>
      </pc:sldChg>
      <pc:sldChg chg="modSp new mod">
        <pc:chgData name="Clements, William" userId="cbdb0636-a496-422a-8d40-98c53d494d26" providerId="ADAL" clId="{F82DE21D-AF0E-4E07-92F6-8E6A9FC93FB0}" dt="2023-11-03T15:03:12.049" v="4" actId="6549"/>
        <pc:sldMkLst>
          <pc:docMk/>
          <pc:sldMk cId="1461395410" sldId="509"/>
        </pc:sldMkLst>
        <pc:spChg chg="mod">
          <ac:chgData name="Clements, William" userId="cbdb0636-a496-422a-8d40-98c53d494d26" providerId="ADAL" clId="{F82DE21D-AF0E-4E07-92F6-8E6A9FC93FB0}" dt="2023-11-03T15:03:12.049" v="4" actId="6549"/>
          <ac:spMkLst>
            <pc:docMk/>
            <pc:sldMk cId="1461395410" sldId="509"/>
            <ac:spMk id="2" creationId="{23A3D0DB-E1F9-CE65-43CB-CF53824904BF}"/>
          </ac:spMkLst>
        </pc:spChg>
      </pc:sldChg>
    </pc:docChg>
  </pc:docChgLst>
  <pc:docChgLst>
    <pc:chgData name="Clements, William" userId="cbdb0636-a496-422a-8d40-98c53d494d26" providerId="ADAL" clId="{D5CAA053-05CE-423F-9067-790E2F8AB2E4}"/>
    <pc:docChg chg="modSld">
      <pc:chgData name="Clements, William" userId="cbdb0636-a496-422a-8d40-98c53d494d26" providerId="ADAL" clId="{D5CAA053-05CE-423F-9067-790E2F8AB2E4}" dt="2024-02-26T20:25:26.066" v="1" actId="1076"/>
      <pc:docMkLst>
        <pc:docMk/>
      </pc:docMkLst>
      <pc:sldChg chg="modSp mod">
        <pc:chgData name="Clements, William" userId="cbdb0636-a496-422a-8d40-98c53d494d26" providerId="ADAL" clId="{D5CAA053-05CE-423F-9067-790E2F8AB2E4}" dt="2024-02-26T20:25:26.066" v="1" actId="1076"/>
        <pc:sldMkLst>
          <pc:docMk/>
          <pc:sldMk cId="1914982818" sldId="494"/>
        </pc:sldMkLst>
        <pc:picChg chg="mod">
          <ac:chgData name="Clements, William" userId="cbdb0636-a496-422a-8d40-98c53d494d26" providerId="ADAL" clId="{D5CAA053-05CE-423F-9067-790E2F8AB2E4}" dt="2024-02-26T20:25:26.066" v="1" actId="1076"/>
          <ac:picMkLst>
            <pc:docMk/>
            <pc:sldMk cId="1914982818" sldId="494"/>
            <ac:picMk id="4" creationId="{E1CFBDC2-576A-E7A7-F6EF-C88EDE806C96}"/>
          </ac:picMkLst>
        </pc:picChg>
      </pc:sldChg>
    </pc:docChg>
  </pc:docChgLst>
  <pc:docChgLst>
    <pc:chgData name="Clements, William" userId="cbdb0636-a496-422a-8d40-98c53d494d26" providerId="ADAL" clId="{E2430D72-E9E3-5142-838E-B3DBB1BB27FA}"/>
    <pc:docChg chg="undo custSel addSld delSld modSld sldOrd">
      <pc:chgData name="Clements, William" userId="cbdb0636-a496-422a-8d40-98c53d494d26" providerId="ADAL" clId="{E2430D72-E9E3-5142-838E-B3DBB1BB27FA}" dt="2023-11-03T19:39:36.598" v="3395" actId="1076"/>
      <pc:docMkLst>
        <pc:docMk/>
      </pc:docMkLst>
      <pc:sldChg chg="modSp mod modAnim">
        <pc:chgData name="Clements, William" userId="cbdb0636-a496-422a-8d40-98c53d494d26" providerId="ADAL" clId="{E2430D72-E9E3-5142-838E-B3DBB1BB27FA}" dt="2023-10-27T20:00:45.490" v="26" actId="27636"/>
        <pc:sldMkLst>
          <pc:docMk/>
          <pc:sldMk cId="4281053355" sldId="311"/>
        </pc:sldMkLst>
        <pc:spChg chg="mod">
          <ac:chgData name="Clements, William" userId="cbdb0636-a496-422a-8d40-98c53d494d26" providerId="ADAL" clId="{E2430D72-E9E3-5142-838E-B3DBB1BB27FA}" dt="2023-10-27T20:00:45.490" v="26" actId="27636"/>
          <ac:spMkLst>
            <pc:docMk/>
            <pc:sldMk cId="4281053355" sldId="311"/>
            <ac:spMk id="3" creationId="{9A9DABB8-03E6-441E-BF8E-D8D976512FA2}"/>
          </ac:spMkLst>
        </pc:spChg>
        <pc:spChg chg="mod">
          <ac:chgData name="Clements, William" userId="cbdb0636-a496-422a-8d40-98c53d494d26" providerId="ADAL" clId="{E2430D72-E9E3-5142-838E-B3DBB1BB27FA}" dt="2023-10-27T20:00:30.649" v="9" actId="20577"/>
          <ac:spMkLst>
            <pc:docMk/>
            <pc:sldMk cId="4281053355" sldId="311"/>
            <ac:spMk id="8" creationId="{7F5DDB7E-9F18-4601-B24F-49C40C247EF1}"/>
          </ac:spMkLst>
        </pc:spChg>
      </pc:sldChg>
      <pc:sldChg chg="mod modShow">
        <pc:chgData name="Clements, William" userId="cbdb0636-a496-422a-8d40-98c53d494d26" providerId="ADAL" clId="{E2430D72-E9E3-5142-838E-B3DBB1BB27FA}" dt="2023-10-30T14:55:54.834" v="522" actId="729"/>
        <pc:sldMkLst>
          <pc:docMk/>
          <pc:sldMk cId="673423939" sldId="413"/>
        </pc:sldMkLst>
      </pc:sldChg>
      <pc:sldChg chg="addSp modSp mod">
        <pc:chgData name="Clements, William" userId="cbdb0636-a496-422a-8d40-98c53d494d26" providerId="ADAL" clId="{E2430D72-E9E3-5142-838E-B3DBB1BB27FA}" dt="2023-10-30T14:06:04.092" v="175" actId="1076"/>
        <pc:sldMkLst>
          <pc:docMk/>
          <pc:sldMk cId="3329204074" sldId="414"/>
        </pc:sldMkLst>
        <pc:spChg chg="mod">
          <ac:chgData name="Clements, William" userId="cbdb0636-a496-422a-8d40-98c53d494d26" providerId="ADAL" clId="{E2430D72-E9E3-5142-838E-B3DBB1BB27FA}" dt="2023-10-27T20:01:33.459" v="80" actId="20577"/>
          <ac:spMkLst>
            <pc:docMk/>
            <pc:sldMk cId="3329204074" sldId="414"/>
            <ac:spMk id="3" creationId="{A45340E6-557E-E741-1280-7D1513A5CDF5}"/>
          </ac:spMkLst>
        </pc:spChg>
        <pc:picChg chg="add mod">
          <ac:chgData name="Clements, William" userId="cbdb0636-a496-422a-8d40-98c53d494d26" providerId="ADAL" clId="{E2430D72-E9E3-5142-838E-B3DBB1BB27FA}" dt="2023-10-30T14:06:04.092" v="175" actId="1076"/>
          <ac:picMkLst>
            <pc:docMk/>
            <pc:sldMk cId="3329204074" sldId="414"/>
            <ac:picMk id="4" creationId="{33DFD634-84DF-C88E-67A1-572003551D63}"/>
          </ac:picMkLst>
        </pc:picChg>
      </pc:sldChg>
      <pc:sldChg chg="addSp modSp mod">
        <pc:chgData name="Clements, William" userId="cbdb0636-a496-422a-8d40-98c53d494d26" providerId="ADAL" clId="{E2430D72-E9E3-5142-838E-B3DBB1BB27FA}" dt="2023-10-30T14:05:51.229" v="172" actId="1076"/>
        <pc:sldMkLst>
          <pc:docMk/>
          <pc:sldMk cId="2450873276" sldId="415"/>
        </pc:sldMkLst>
        <pc:spChg chg="mod">
          <ac:chgData name="Clements, William" userId="cbdb0636-a496-422a-8d40-98c53d494d26" providerId="ADAL" clId="{E2430D72-E9E3-5142-838E-B3DBB1BB27FA}" dt="2023-10-27T20:01:49.627" v="82" actId="27636"/>
          <ac:spMkLst>
            <pc:docMk/>
            <pc:sldMk cId="2450873276" sldId="415"/>
            <ac:spMk id="3" creationId="{A45340E6-557E-E741-1280-7D1513A5CDF5}"/>
          </ac:spMkLst>
        </pc:spChg>
        <pc:picChg chg="add mod">
          <ac:chgData name="Clements, William" userId="cbdb0636-a496-422a-8d40-98c53d494d26" providerId="ADAL" clId="{E2430D72-E9E3-5142-838E-B3DBB1BB27FA}" dt="2023-10-30T14:05:51.229" v="172" actId="1076"/>
          <ac:picMkLst>
            <pc:docMk/>
            <pc:sldMk cId="2450873276" sldId="415"/>
            <ac:picMk id="4" creationId="{543A9DCF-1022-AD7B-A495-B5B78C748A8F}"/>
          </ac:picMkLst>
        </pc:picChg>
      </pc:sldChg>
      <pc:sldChg chg="addSp delSp modSp mod modAnim">
        <pc:chgData name="Clements, William" userId="cbdb0636-a496-422a-8d40-98c53d494d26" providerId="ADAL" clId="{E2430D72-E9E3-5142-838E-B3DBB1BB27FA}" dt="2023-10-30T14:56:46.432" v="528"/>
        <pc:sldMkLst>
          <pc:docMk/>
          <pc:sldMk cId="2992384578" sldId="417"/>
        </pc:sldMkLst>
        <pc:picChg chg="add del">
          <ac:chgData name="Clements, William" userId="cbdb0636-a496-422a-8d40-98c53d494d26" providerId="ADAL" clId="{E2430D72-E9E3-5142-838E-B3DBB1BB27FA}" dt="2023-10-30T14:56:15.187" v="524"/>
          <ac:picMkLst>
            <pc:docMk/>
            <pc:sldMk cId="2992384578" sldId="417"/>
            <ac:picMk id="4" creationId="{4D834895-19BB-B69F-7025-1D20D31CBF2D}"/>
          </ac:picMkLst>
        </pc:picChg>
        <pc:picChg chg="add">
          <ac:chgData name="Clements, William" userId="cbdb0636-a496-422a-8d40-98c53d494d26" providerId="ADAL" clId="{E2430D72-E9E3-5142-838E-B3DBB1BB27FA}" dt="2023-10-30T14:56:25.438" v="525"/>
          <ac:picMkLst>
            <pc:docMk/>
            <pc:sldMk cId="2992384578" sldId="417"/>
            <ac:picMk id="5" creationId="{0891250F-B9C1-64A0-6340-427751A85854}"/>
          </ac:picMkLst>
        </pc:picChg>
        <pc:picChg chg="add mod">
          <ac:chgData name="Clements, William" userId="cbdb0636-a496-422a-8d40-98c53d494d26" providerId="ADAL" clId="{E2430D72-E9E3-5142-838E-B3DBB1BB27FA}" dt="2023-10-30T14:56:44.823" v="527" actId="1076"/>
          <ac:picMkLst>
            <pc:docMk/>
            <pc:sldMk cId="2992384578" sldId="417"/>
            <ac:picMk id="6" creationId="{3EB5EF53-B27C-FAA0-FC11-FE06815D5E0B}"/>
          </ac:picMkLst>
        </pc:picChg>
      </pc:sldChg>
      <pc:sldChg chg="delSp mod">
        <pc:chgData name="Clements, William" userId="cbdb0636-a496-422a-8d40-98c53d494d26" providerId="ADAL" clId="{E2430D72-E9E3-5142-838E-B3DBB1BB27FA}" dt="2023-10-27T20:02:56.433" v="92" actId="21"/>
        <pc:sldMkLst>
          <pc:docMk/>
          <pc:sldMk cId="66917597" sldId="418"/>
        </pc:sldMkLst>
        <pc:picChg chg="del">
          <ac:chgData name="Clements, William" userId="cbdb0636-a496-422a-8d40-98c53d494d26" providerId="ADAL" clId="{E2430D72-E9E3-5142-838E-B3DBB1BB27FA}" dt="2023-10-27T20:02:56.433" v="92" actId="21"/>
          <ac:picMkLst>
            <pc:docMk/>
            <pc:sldMk cId="66917597" sldId="418"/>
            <ac:picMk id="11" creationId="{D2210600-B4AD-0E3A-E1B5-7355108FE44C}"/>
          </ac:picMkLst>
        </pc:picChg>
      </pc:sldChg>
      <pc:sldChg chg="modSp mod">
        <pc:chgData name="Clements, William" userId="cbdb0636-a496-422a-8d40-98c53d494d26" providerId="ADAL" clId="{E2430D72-E9E3-5142-838E-B3DBB1BB27FA}" dt="2023-11-03T19:13:27.110" v="2149" actId="20577"/>
        <pc:sldMkLst>
          <pc:docMk/>
          <pc:sldMk cId="1287704434" sldId="419"/>
        </pc:sldMkLst>
        <pc:spChg chg="mod">
          <ac:chgData name="Clements, William" userId="cbdb0636-a496-422a-8d40-98c53d494d26" providerId="ADAL" clId="{E2430D72-E9E3-5142-838E-B3DBB1BB27FA}" dt="2023-11-03T19:13:27.110" v="2149" actId="20577"/>
          <ac:spMkLst>
            <pc:docMk/>
            <pc:sldMk cId="1287704434" sldId="419"/>
            <ac:spMk id="3" creationId="{3DFDEE3B-F4AC-060F-F1E0-1C26C13425E8}"/>
          </ac:spMkLst>
        </pc:spChg>
      </pc:sldChg>
      <pc:sldChg chg="addSp delSp modSp mod">
        <pc:chgData name="Clements, William" userId="cbdb0636-a496-422a-8d40-98c53d494d26" providerId="ADAL" clId="{E2430D72-E9E3-5142-838E-B3DBB1BB27FA}" dt="2023-11-03T19:38:39.614" v="3382" actId="1076"/>
        <pc:sldMkLst>
          <pc:docMk/>
          <pc:sldMk cId="3030063569" sldId="420"/>
        </pc:sldMkLst>
        <pc:spChg chg="add mod">
          <ac:chgData name="Clements, William" userId="cbdb0636-a496-422a-8d40-98c53d494d26" providerId="ADAL" clId="{E2430D72-E9E3-5142-838E-B3DBB1BB27FA}" dt="2023-11-03T19:08:28.840" v="1687" actId="20577"/>
          <ac:spMkLst>
            <pc:docMk/>
            <pc:sldMk cId="3030063569" sldId="420"/>
            <ac:spMk id="3" creationId="{0C186F24-05BD-2C60-D10A-E5445B5E24EF}"/>
          </ac:spMkLst>
        </pc:spChg>
        <pc:spChg chg="add mod">
          <ac:chgData name="Clements, William" userId="cbdb0636-a496-422a-8d40-98c53d494d26" providerId="ADAL" clId="{E2430D72-E9E3-5142-838E-B3DBB1BB27FA}" dt="2023-11-03T19:37:33.623" v="3360" actId="20577"/>
          <ac:spMkLst>
            <pc:docMk/>
            <pc:sldMk cId="3030063569" sldId="420"/>
            <ac:spMk id="7" creationId="{71756F6A-064C-49E4-A65B-382CEEE80C35}"/>
          </ac:spMkLst>
        </pc:spChg>
        <pc:spChg chg="add mod">
          <ac:chgData name="Clements, William" userId="cbdb0636-a496-422a-8d40-98c53d494d26" providerId="ADAL" clId="{E2430D72-E9E3-5142-838E-B3DBB1BB27FA}" dt="2023-11-03T19:38:39.614" v="3382" actId="1076"/>
          <ac:spMkLst>
            <pc:docMk/>
            <pc:sldMk cId="3030063569" sldId="420"/>
            <ac:spMk id="8" creationId="{69AF0316-8B6C-B873-0454-F9C77E146E72}"/>
          </ac:spMkLst>
        </pc:spChg>
        <pc:picChg chg="mod">
          <ac:chgData name="Clements, William" userId="cbdb0636-a496-422a-8d40-98c53d494d26" providerId="ADAL" clId="{E2430D72-E9E3-5142-838E-B3DBB1BB27FA}" dt="2023-11-03T19:08:16.865" v="1664" actId="1076"/>
          <ac:picMkLst>
            <pc:docMk/>
            <pc:sldMk cId="3030063569" sldId="420"/>
            <ac:picMk id="4" creationId="{D4C5012F-746C-BFD2-93D9-B131B1A240EC}"/>
          </ac:picMkLst>
        </pc:picChg>
        <pc:picChg chg="mod">
          <ac:chgData name="Clements, William" userId="cbdb0636-a496-422a-8d40-98c53d494d26" providerId="ADAL" clId="{E2430D72-E9E3-5142-838E-B3DBB1BB27FA}" dt="2023-11-03T19:08:14.272" v="1663" actId="1076"/>
          <ac:picMkLst>
            <pc:docMk/>
            <pc:sldMk cId="3030063569" sldId="420"/>
            <ac:picMk id="5" creationId="{E3138DEA-FC25-85A1-7185-FFA19D82B335}"/>
          </ac:picMkLst>
        </pc:picChg>
        <pc:picChg chg="del">
          <ac:chgData name="Clements, William" userId="cbdb0636-a496-422a-8d40-98c53d494d26" providerId="ADAL" clId="{E2430D72-E9E3-5142-838E-B3DBB1BB27FA}" dt="2023-11-03T19:38:34.969" v="3380" actId="478"/>
          <ac:picMkLst>
            <pc:docMk/>
            <pc:sldMk cId="3030063569" sldId="420"/>
            <ac:picMk id="6" creationId="{DC3D8FD3-E725-0FCC-CB14-4DAA30FE1928}"/>
          </ac:picMkLst>
        </pc:picChg>
      </pc:sldChg>
      <pc:sldChg chg="addSp modSp mod modAnim">
        <pc:chgData name="Clements, William" userId="cbdb0636-a496-422a-8d40-98c53d494d26" providerId="ADAL" clId="{E2430D72-E9E3-5142-838E-B3DBB1BB27FA}" dt="2023-11-03T14:42:50.661" v="1216" actId="6549"/>
        <pc:sldMkLst>
          <pc:docMk/>
          <pc:sldMk cId="208380629" sldId="421"/>
        </pc:sldMkLst>
        <pc:spChg chg="mod">
          <ac:chgData name="Clements, William" userId="cbdb0636-a496-422a-8d40-98c53d494d26" providerId="ADAL" clId="{E2430D72-E9E3-5142-838E-B3DBB1BB27FA}" dt="2023-10-30T16:35:16.070" v="736" actId="20577"/>
          <ac:spMkLst>
            <pc:docMk/>
            <pc:sldMk cId="208380629" sldId="421"/>
            <ac:spMk id="3" creationId="{EE7975AC-4CEB-C82A-E178-901E4F93E0E9}"/>
          </ac:spMkLst>
        </pc:spChg>
        <pc:spChg chg="add mod">
          <ac:chgData name="Clements, William" userId="cbdb0636-a496-422a-8d40-98c53d494d26" providerId="ADAL" clId="{E2430D72-E9E3-5142-838E-B3DBB1BB27FA}" dt="2023-11-03T14:42:50.661" v="1216" actId="6549"/>
          <ac:spMkLst>
            <pc:docMk/>
            <pc:sldMk cId="208380629" sldId="421"/>
            <ac:spMk id="4" creationId="{67618CA4-5CC9-031C-0469-91834C45B593}"/>
          </ac:spMkLst>
        </pc:spChg>
        <pc:spChg chg="mod">
          <ac:chgData name="Clements, William" userId="cbdb0636-a496-422a-8d40-98c53d494d26" providerId="ADAL" clId="{E2430D72-E9E3-5142-838E-B3DBB1BB27FA}" dt="2023-10-30T16:33:55.164" v="598" actId="1076"/>
          <ac:spMkLst>
            <pc:docMk/>
            <pc:sldMk cId="208380629" sldId="421"/>
            <ac:spMk id="5" creationId="{FBFD5482-8947-470D-383D-7FD1226253D3}"/>
          </ac:spMkLst>
        </pc:spChg>
        <pc:picChg chg="mod">
          <ac:chgData name="Clements, William" userId="cbdb0636-a496-422a-8d40-98c53d494d26" providerId="ADAL" clId="{E2430D72-E9E3-5142-838E-B3DBB1BB27FA}" dt="2023-10-30T16:33:55.164" v="598" actId="1076"/>
          <ac:picMkLst>
            <pc:docMk/>
            <pc:sldMk cId="208380629" sldId="421"/>
            <ac:picMk id="6" creationId="{804A1716-2F2E-CEE7-DB43-03B1439E8C9D}"/>
          </ac:picMkLst>
        </pc:picChg>
        <pc:picChg chg="mod">
          <ac:chgData name="Clements, William" userId="cbdb0636-a496-422a-8d40-98c53d494d26" providerId="ADAL" clId="{E2430D72-E9E3-5142-838E-B3DBB1BB27FA}" dt="2023-11-03T14:42:03.902" v="1207" actId="1076"/>
          <ac:picMkLst>
            <pc:docMk/>
            <pc:sldMk cId="208380629" sldId="421"/>
            <ac:picMk id="7" creationId="{E9DD39FF-B371-7DBC-2BB3-6A94FDC4661D}"/>
          </ac:picMkLst>
        </pc:picChg>
      </pc:sldChg>
      <pc:sldChg chg="addSp delSp modSp mod modAnim">
        <pc:chgData name="Clements, William" userId="cbdb0636-a496-422a-8d40-98c53d494d26" providerId="ADAL" clId="{E2430D72-E9E3-5142-838E-B3DBB1BB27FA}" dt="2023-11-03T14:51:19.609" v="1534" actId="166"/>
        <pc:sldMkLst>
          <pc:docMk/>
          <pc:sldMk cId="2237410303" sldId="422"/>
        </pc:sldMkLst>
        <pc:spChg chg="del">
          <ac:chgData name="Clements, William" userId="cbdb0636-a496-422a-8d40-98c53d494d26" providerId="ADAL" clId="{E2430D72-E9E3-5142-838E-B3DBB1BB27FA}" dt="2023-11-03T14:43:59.505" v="1222" actId="478"/>
          <ac:spMkLst>
            <pc:docMk/>
            <pc:sldMk cId="2237410303" sldId="422"/>
            <ac:spMk id="2" creationId="{895A10DF-D55C-BE12-9D17-C22CF4857858}"/>
          </ac:spMkLst>
        </pc:spChg>
        <pc:spChg chg="del">
          <ac:chgData name="Clements, William" userId="cbdb0636-a496-422a-8d40-98c53d494d26" providerId="ADAL" clId="{E2430D72-E9E3-5142-838E-B3DBB1BB27FA}" dt="2023-11-03T14:44:01.150" v="1223" actId="478"/>
          <ac:spMkLst>
            <pc:docMk/>
            <pc:sldMk cId="2237410303" sldId="422"/>
            <ac:spMk id="3" creationId="{B576BDFE-F32E-8D08-2E08-D46F04C76336}"/>
          </ac:spMkLst>
        </pc:spChg>
        <pc:spChg chg="add mod">
          <ac:chgData name="Clements, William" userId="cbdb0636-a496-422a-8d40-98c53d494d26" providerId="ADAL" clId="{E2430D72-E9E3-5142-838E-B3DBB1BB27FA}" dt="2023-11-03T14:48:30.592" v="1428" actId="20577"/>
          <ac:spMkLst>
            <pc:docMk/>
            <pc:sldMk cId="2237410303" sldId="422"/>
            <ac:spMk id="6" creationId="{06061311-3009-CDA5-9FC5-E1C6A4B60EF6}"/>
          </ac:spMkLst>
        </pc:spChg>
        <pc:spChg chg="add mod">
          <ac:chgData name="Clements, William" userId="cbdb0636-a496-422a-8d40-98c53d494d26" providerId="ADAL" clId="{E2430D72-E9E3-5142-838E-B3DBB1BB27FA}" dt="2023-10-30T16:35:56.194" v="742" actId="1076"/>
          <ac:spMkLst>
            <pc:docMk/>
            <pc:sldMk cId="2237410303" sldId="422"/>
            <ac:spMk id="7" creationId="{B4AFDAD3-A6C3-97CC-8D61-C3EAD98A5F8A}"/>
          </ac:spMkLst>
        </pc:spChg>
        <pc:spChg chg="add mod">
          <ac:chgData name="Clements, William" userId="cbdb0636-a496-422a-8d40-98c53d494d26" providerId="ADAL" clId="{E2430D72-E9E3-5142-838E-B3DBB1BB27FA}" dt="2023-11-03T14:50:48.788" v="1531" actId="1076"/>
          <ac:spMkLst>
            <pc:docMk/>
            <pc:sldMk cId="2237410303" sldId="422"/>
            <ac:spMk id="8" creationId="{F799FE2E-3EC7-B3EE-EE2E-76C764FC8E6A}"/>
          </ac:spMkLst>
        </pc:spChg>
        <pc:picChg chg="mod">
          <ac:chgData name="Clements, William" userId="cbdb0636-a496-422a-8d40-98c53d494d26" providerId="ADAL" clId="{E2430D72-E9E3-5142-838E-B3DBB1BB27FA}" dt="2023-10-30T16:35:39.755" v="740" actId="1076"/>
          <ac:picMkLst>
            <pc:docMk/>
            <pc:sldMk cId="2237410303" sldId="422"/>
            <ac:picMk id="4" creationId="{B65196C7-1CDD-DF42-349B-0C159B1B9CBE}"/>
          </ac:picMkLst>
        </pc:picChg>
        <pc:picChg chg="mod">
          <ac:chgData name="Clements, William" userId="cbdb0636-a496-422a-8d40-98c53d494d26" providerId="ADAL" clId="{E2430D72-E9E3-5142-838E-B3DBB1BB27FA}" dt="2023-11-03T14:51:19.609" v="1534" actId="166"/>
          <ac:picMkLst>
            <pc:docMk/>
            <pc:sldMk cId="2237410303" sldId="422"/>
            <ac:picMk id="5" creationId="{63266D01-0CB6-C362-8388-F2C082C78A78}"/>
          </ac:picMkLst>
        </pc:picChg>
      </pc:sldChg>
      <pc:sldChg chg="addSp delSp modSp mod modClrScheme chgLayout">
        <pc:chgData name="Clements, William" userId="cbdb0636-a496-422a-8d40-98c53d494d26" providerId="ADAL" clId="{E2430D72-E9E3-5142-838E-B3DBB1BB27FA}" dt="2023-10-30T16:36:10.791" v="747" actId="700"/>
        <pc:sldMkLst>
          <pc:docMk/>
          <pc:sldMk cId="957388218" sldId="423"/>
        </pc:sldMkLst>
        <pc:spChg chg="del">
          <ac:chgData name="Clements, William" userId="cbdb0636-a496-422a-8d40-98c53d494d26" providerId="ADAL" clId="{E2430D72-E9E3-5142-838E-B3DBB1BB27FA}" dt="2023-10-30T16:36:10.791" v="747" actId="700"/>
          <ac:spMkLst>
            <pc:docMk/>
            <pc:sldMk cId="957388218" sldId="423"/>
            <ac:spMk id="2" creationId="{6FA43249-BC7E-20BC-D96B-9B2C2DF7DD45}"/>
          </ac:spMkLst>
        </pc:spChg>
        <pc:spChg chg="del">
          <ac:chgData name="Clements, William" userId="cbdb0636-a496-422a-8d40-98c53d494d26" providerId="ADAL" clId="{E2430D72-E9E3-5142-838E-B3DBB1BB27FA}" dt="2023-10-30T16:36:10.791" v="747" actId="700"/>
          <ac:spMkLst>
            <pc:docMk/>
            <pc:sldMk cId="957388218" sldId="423"/>
            <ac:spMk id="3" creationId="{830E1F7B-FD81-B1B9-BA89-903D63F59AB7}"/>
          </ac:spMkLst>
        </pc:spChg>
        <pc:spChg chg="add mod">
          <ac:chgData name="Clements, William" userId="cbdb0636-a496-422a-8d40-98c53d494d26" providerId="ADAL" clId="{E2430D72-E9E3-5142-838E-B3DBB1BB27FA}" dt="2023-10-30T16:36:08.728" v="746" actId="1076"/>
          <ac:spMkLst>
            <pc:docMk/>
            <pc:sldMk cId="957388218" sldId="423"/>
            <ac:spMk id="7" creationId="{3F8241A1-C916-8027-437A-CBECE974CCBF}"/>
          </ac:spMkLst>
        </pc:spChg>
        <pc:picChg chg="mod">
          <ac:chgData name="Clements, William" userId="cbdb0636-a496-422a-8d40-98c53d494d26" providerId="ADAL" clId="{E2430D72-E9E3-5142-838E-B3DBB1BB27FA}" dt="2023-10-30T16:36:04.567" v="744" actId="1076"/>
          <ac:picMkLst>
            <pc:docMk/>
            <pc:sldMk cId="957388218" sldId="423"/>
            <ac:picMk id="4" creationId="{C117CE74-0C75-FED5-CB27-3AF7DAE4CA99}"/>
          </ac:picMkLst>
        </pc:picChg>
        <pc:picChg chg="mod">
          <ac:chgData name="Clements, William" userId="cbdb0636-a496-422a-8d40-98c53d494d26" providerId="ADAL" clId="{E2430D72-E9E3-5142-838E-B3DBB1BB27FA}" dt="2023-10-30T16:36:02.591" v="743" actId="1076"/>
          <ac:picMkLst>
            <pc:docMk/>
            <pc:sldMk cId="957388218" sldId="423"/>
            <ac:picMk id="5" creationId="{5490550E-F65A-C0F6-027B-2E43E46F6753}"/>
          </ac:picMkLst>
        </pc:picChg>
      </pc:sldChg>
      <pc:sldChg chg="ord">
        <pc:chgData name="Clements, William" userId="cbdb0636-a496-422a-8d40-98c53d494d26" providerId="ADAL" clId="{E2430D72-E9E3-5142-838E-B3DBB1BB27FA}" dt="2023-10-30T16:11:05.466" v="531" actId="20578"/>
        <pc:sldMkLst>
          <pc:docMk/>
          <pc:sldMk cId="135024005" sldId="490"/>
        </pc:sldMkLst>
      </pc:sldChg>
      <pc:sldChg chg="addSp delSp modSp new mod modAnim">
        <pc:chgData name="Clements, William" userId="cbdb0636-a496-422a-8d40-98c53d494d26" providerId="ADAL" clId="{E2430D72-E9E3-5142-838E-B3DBB1BB27FA}" dt="2023-11-01T14:42:13.785" v="824"/>
        <pc:sldMkLst>
          <pc:docMk/>
          <pc:sldMk cId="3882417831" sldId="491"/>
        </pc:sldMkLst>
        <pc:spChg chg="mod">
          <ac:chgData name="Clements, William" userId="cbdb0636-a496-422a-8d40-98c53d494d26" providerId="ADAL" clId="{E2430D72-E9E3-5142-838E-B3DBB1BB27FA}" dt="2023-11-01T14:40:38.351" v="807" actId="20577"/>
          <ac:spMkLst>
            <pc:docMk/>
            <pc:sldMk cId="3882417831" sldId="491"/>
            <ac:spMk id="2" creationId="{9C7892E1-89EE-3F98-6BF1-A10632839510}"/>
          </ac:spMkLst>
        </pc:spChg>
        <pc:spChg chg="del">
          <ac:chgData name="Clements, William" userId="cbdb0636-a496-422a-8d40-98c53d494d26" providerId="ADAL" clId="{E2430D72-E9E3-5142-838E-B3DBB1BB27FA}" dt="2023-10-30T14:07:24.210" v="178" actId="478"/>
          <ac:spMkLst>
            <pc:docMk/>
            <pc:sldMk cId="3882417831" sldId="491"/>
            <ac:spMk id="3" creationId="{43A4A62C-B0B2-4B5C-C467-BE434B8B6331}"/>
          </ac:spMkLst>
        </pc:spChg>
        <pc:spChg chg="add mod">
          <ac:chgData name="Clements, William" userId="cbdb0636-a496-422a-8d40-98c53d494d26" providerId="ADAL" clId="{E2430D72-E9E3-5142-838E-B3DBB1BB27FA}" dt="2023-11-01T14:42:10.415" v="823" actId="1076"/>
          <ac:spMkLst>
            <pc:docMk/>
            <pc:sldMk cId="3882417831" sldId="491"/>
            <ac:spMk id="3" creationId="{C6B3E9FD-167D-6ED4-D4C8-83776B09762E}"/>
          </ac:spMkLst>
        </pc:spChg>
        <pc:spChg chg="add mod">
          <ac:chgData name="Clements, William" userId="cbdb0636-a496-422a-8d40-98c53d494d26" providerId="ADAL" clId="{E2430D72-E9E3-5142-838E-B3DBB1BB27FA}" dt="2023-10-27T20:03:57.537" v="98" actId="20577"/>
          <ac:spMkLst>
            <pc:docMk/>
            <pc:sldMk cId="3882417831" sldId="491"/>
            <ac:spMk id="5" creationId="{54C71D05-D2F3-7DD4-5C36-B19402854076}"/>
          </ac:spMkLst>
        </pc:spChg>
        <pc:spChg chg="add mod">
          <ac:chgData name="Clements, William" userId="cbdb0636-a496-422a-8d40-98c53d494d26" providerId="ADAL" clId="{E2430D72-E9E3-5142-838E-B3DBB1BB27FA}" dt="2023-10-30T14:07:37.080" v="180" actId="1076"/>
          <ac:spMkLst>
            <pc:docMk/>
            <pc:sldMk cId="3882417831" sldId="491"/>
            <ac:spMk id="6" creationId="{55B5273D-804F-730E-AEC3-67B57FEAC9D7}"/>
          </ac:spMkLst>
        </pc:spChg>
        <pc:spChg chg="add mod">
          <ac:chgData name="Clements, William" userId="cbdb0636-a496-422a-8d40-98c53d494d26" providerId="ADAL" clId="{E2430D72-E9E3-5142-838E-B3DBB1BB27FA}" dt="2023-10-30T14:07:21.858" v="177" actId="1076"/>
          <ac:spMkLst>
            <pc:docMk/>
            <pc:sldMk cId="3882417831" sldId="491"/>
            <ac:spMk id="7" creationId="{ED8C1D90-FB60-29DB-D751-363994312233}"/>
          </ac:spMkLst>
        </pc:spChg>
        <pc:spChg chg="add mod">
          <ac:chgData name="Clements, William" userId="cbdb0636-a496-422a-8d40-98c53d494d26" providerId="ADAL" clId="{E2430D72-E9E3-5142-838E-B3DBB1BB27FA}" dt="2023-10-30T14:07:31.547" v="179" actId="1076"/>
          <ac:spMkLst>
            <pc:docMk/>
            <pc:sldMk cId="3882417831" sldId="491"/>
            <ac:spMk id="8" creationId="{EB27C54A-380D-30AA-F413-8988776D5C2F}"/>
          </ac:spMkLst>
        </pc:spChg>
        <pc:picChg chg="add del mod">
          <ac:chgData name="Clements, William" userId="cbdb0636-a496-422a-8d40-98c53d494d26" providerId="ADAL" clId="{E2430D72-E9E3-5142-838E-B3DBB1BB27FA}" dt="2023-10-27T20:05:23.161" v="146" actId="478"/>
          <ac:picMkLst>
            <pc:docMk/>
            <pc:sldMk cId="3882417831" sldId="491"/>
            <ac:picMk id="4" creationId="{3A1BFB4E-A82B-E9CE-F1E2-C5D10FB7350E}"/>
          </ac:picMkLst>
        </pc:picChg>
      </pc:sldChg>
      <pc:sldChg chg="add ord">
        <pc:chgData name="Clements, William" userId="cbdb0636-a496-422a-8d40-98c53d494d26" providerId="ADAL" clId="{E2430D72-E9E3-5142-838E-B3DBB1BB27FA}" dt="2023-10-30T14:45:55.445" v="368" actId="20578"/>
        <pc:sldMkLst>
          <pc:docMk/>
          <pc:sldMk cId="1132417308" sldId="492"/>
        </pc:sldMkLst>
      </pc:sldChg>
      <pc:sldChg chg="addSp modSp new del mod modAnim">
        <pc:chgData name="Clements, William" userId="cbdb0636-a496-422a-8d40-98c53d494d26" providerId="ADAL" clId="{E2430D72-E9E3-5142-838E-B3DBB1BB27FA}" dt="2023-10-30T14:45:13.425" v="366" actId="2696"/>
        <pc:sldMkLst>
          <pc:docMk/>
          <pc:sldMk cId="3096049330" sldId="492"/>
        </pc:sldMkLst>
        <pc:spChg chg="mod">
          <ac:chgData name="Clements, William" userId="cbdb0636-a496-422a-8d40-98c53d494d26" providerId="ADAL" clId="{E2430D72-E9E3-5142-838E-B3DBB1BB27FA}" dt="2023-10-30T14:37:51.054" v="201" actId="20577"/>
          <ac:spMkLst>
            <pc:docMk/>
            <pc:sldMk cId="3096049330" sldId="492"/>
            <ac:spMk id="2" creationId="{F11A8BDE-0DB8-8939-35AA-0CBC4653D307}"/>
          </ac:spMkLst>
        </pc:spChg>
        <pc:spChg chg="mod">
          <ac:chgData name="Clements, William" userId="cbdb0636-a496-422a-8d40-98c53d494d26" providerId="ADAL" clId="{E2430D72-E9E3-5142-838E-B3DBB1BB27FA}" dt="2023-10-30T14:39:38.090" v="327" actId="20577"/>
          <ac:spMkLst>
            <pc:docMk/>
            <pc:sldMk cId="3096049330" sldId="492"/>
            <ac:spMk id="3" creationId="{7C873103-9C4B-4E0C-96F4-400262208CE5}"/>
          </ac:spMkLst>
        </pc:spChg>
        <pc:picChg chg="add mod">
          <ac:chgData name="Clements, William" userId="cbdb0636-a496-422a-8d40-98c53d494d26" providerId="ADAL" clId="{E2430D72-E9E3-5142-838E-B3DBB1BB27FA}" dt="2023-10-30T14:37:47.624" v="196" actId="1076"/>
          <ac:picMkLst>
            <pc:docMk/>
            <pc:sldMk cId="3096049330" sldId="492"/>
            <ac:picMk id="4" creationId="{900D4E84-6E7D-9F88-2159-EA7742BA3BDC}"/>
          </ac:picMkLst>
        </pc:picChg>
        <pc:picChg chg="add mod">
          <ac:chgData name="Clements, William" userId="cbdb0636-a496-422a-8d40-98c53d494d26" providerId="ADAL" clId="{E2430D72-E9E3-5142-838E-B3DBB1BB27FA}" dt="2023-10-30T14:43:46.812" v="360"/>
          <ac:picMkLst>
            <pc:docMk/>
            <pc:sldMk cId="3096049330" sldId="492"/>
            <ac:picMk id="5" creationId="{D08E9FD2-F7AA-0792-43EE-744F300BBA6C}"/>
          </ac:picMkLst>
        </pc:picChg>
        <pc:picChg chg="add mod">
          <ac:chgData name="Clements, William" userId="cbdb0636-a496-422a-8d40-98c53d494d26" providerId="ADAL" clId="{E2430D72-E9E3-5142-838E-B3DBB1BB27FA}" dt="2023-10-30T14:44:44.644" v="365"/>
          <ac:picMkLst>
            <pc:docMk/>
            <pc:sldMk cId="3096049330" sldId="492"/>
            <ac:picMk id="6" creationId="{30A26432-D7D5-9F21-535A-9088F4D38310}"/>
          </ac:picMkLst>
        </pc:picChg>
        <pc:picChg chg="add mod">
          <ac:chgData name="Clements, William" userId="cbdb0636-a496-422a-8d40-98c53d494d26" providerId="ADAL" clId="{E2430D72-E9E3-5142-838E-B3DBB1BB27FA}" dt="2023-10-30T14:43:52.561" v="361"/>
          <ac:picMkLst>
            <pc:docMk/>
            <pc:sldMk cId="3096049330" sldId="492"/>
            <ac:picMk id="7" creationId="{F323E874-9972-F9AC-252A-9AD16B81A881}"/>
          </ac:picMkLst>
        </pc:picChg>
        <pc:picChg chg="add mod">
          <ac:chgData name="Clements, William" userId="cbdb0636-a496-422a-8d40-98c53d494d26" providerId="ADAL" clId="{E2430D72-E9E3-5142-838E-B3DBB1BB27FA}" dt="2023-10-30T14:41:12.387" v="339" actId="1076"/>
          <ac:picMkLst>
            <pc:docMk/>
            <pc:sldMk cId="3096049330" sldId="492"/>
            <ac:picMk id="8" creationId="{540EE512-280C-C327-B93A-37799074B841}"/>
          </ac:picMkLst>
        </pc:picChg>
        <pc:picChg chg="add mod">
          <ac:chgData name="Clements, William" userId="cbdb0636-a496-422a-8d40-98c53d494d26" providerId="ADAL" clId="{E2430D72-E9E3-5142-838E-B3DBB1BB27FA}" dt="2023-10-30T14:43:58.610" v="362"/>
          <ac:picMkLst>
            <pc:docMk/>
            <pc:sldMk cId="3096049330" sldId="492"/>
            <ac:picMk id="9" creationId="{70680908-26A9-6FB9-A73F-79061195D6C3}"/>
          </ac:picMkLst>
        </pc:picChg>
        <pc:picChg chg="add mod">
          <ac:chgData name="Clements, William" userId="cbdb0636-a496-422a-8d40-98c53d494d26" providerId="ADAL" clId="{E2430D72-E9E3-5142-838E-B3DBB1BB27FA}" dt="2023-10-30T14:42:14.333" v="350" actId="1076"/>
          <ac:picMkLst>
            <pc:docMk/>
            <pc:sldMk cId="3096049330" sldId="492"/>
            <ac:picMk id="10" creationId="{DF323C35-AD62-64FE-0316-63E0B81B553D}"/>
          </ac:picMkLst>
        </pc:picChg>
        <pc:picChg chg="add mod">
          <ac:chgData name="Clements, William" userId="cbdb0636-a496-422a-8d40-98c53d494d26" providerId="ADAL" clId="{E2430D72-E9E3-5142-838E-B3DBB1BB27FA}" dt="2023-10-30T14:44:03.690" v="363"/>
          <ac:picMkLst>
            <pc:docMk/>
            <pc:sldMk cId="3096049330" sldId="492"/>
            <ac:picMk id="11" creationId="{46D518FB-3369-8E8A-774C-02DB122B2941}"/>
          </ac:picMkLst>
        </pc:picChg>
        <pc:picChg chg="add mod">
          <ac:chgData name="Clements, William" userId="cbdb0636-a496-422a-8d40-98c53d494d26" providerId="ADAL" clId="{E2430D72-E9E3-5142-838E-B3DBB1BB27FA}" dt="2023-10-30T14:42:42.595" v="355" actId="1076"/>
          <ac:picMkLst>
            <pc:docMk/>
            <pc:sldMk cId="3096049330" sldId="492"/>
            <ac:picMk id="12" creationId="{9A54FEEB-C973-2916-3C6C-4C2C6D8C3FDB}"/>
          </ac:picMkLst>
        </pc:picChg>
        <pc:picChg chg="add mod">
          <ac:chgData name="Clements, William" userId="cbdb0636-a496-422a-8d40-98c53d494d26" providerId="ADAL" clId="{E2430D72-E9E3-5142-838E-B3DBB1BB27FA}" dt="2023-10-30T14:44:09.899" v="364"/>
          <ac:picMkLst>
            <pc:docMk/>
            <pc:sldMk cId="3096049330" sldId="492"/>
            <ac:picMk id="13" creationId="{BCC12469-EA6D-73DE-E873-33D45CB00FC5}"/>
          </ac:picMkLst>
        </pc:picChg>
      </pc:sldChg>
      <pc:sldChg chg="addSp modSp new mod modAnim">
        <pc:chgData name="Clements, William" userId="cbdb0636-a496-422a-8d40-98c53d494d26" providerId="ADAL" clId="{E2430D72-E9E3-5142-838E-B3DBB1BB27FA}" dt="2023-10-30T14:47:46.574" v="408"/>
        <pc:sldMkLst>
          <pc:docMk/>
          <pc:sldMk cId="4236499159" sldId="493"/>
        </pc:sldMkLst>
        <pc:spChg chg="mod">
          <ac:chgData name="Clements, William" userId="cbdb0636-a496-422a-8d40-98c53d494d26" providerId="ADAL" clId="{E2430D72-E9E3-5142-838E-B3DBB1BB27FA}" dt="2023-10-30T14:46:11.692" v="374" actId="20577"/>
          <ac:spMkLst>
            <pc:docMk/>
            <pc:sldMk cId="4236499159" sldId="493"/>
            <ac:spMk id="2" creationId="{4A9A36C1-6492-0A50-F4D2-33B5ADB1B229}"/>
          </ac:spMkLst>
        </pc:spChg>
        <pc:spChg chg="mod">
          <ac:chgData name="Clements, William" userId="cbdb0636-a496-422a-8d40-98c53d494d26" providerId="ADAL" clId="{E2430D72-E9E3-5142-838E-B3DBB1BB27FA}" dt="2023-10-30T14:47:33.364" v="404" actId="20577"/>
          <ac:spMkLst>
            <pc:docMk/>
            <pc:sldMk cId="4236499159" sldId="493"/>
            <ac:spMk id="3" creationId="{DB65602A-A48F-2758-7AD4-555C34A523AB}"/>
          </ac:spMkLst>
        </pc:spChg>
        <pc:picChg chg="add mod">
          <ac:chgData name="Clements, William" userId="cbdb0636-a496-422a-8d40-98c53d494d26" providerId="ADAL" clId="{E2430D72-E9E3-5142-838E-B3DBB1BB27FA}" dt="2023-10-30T14:46:46.737" v="380" actId="1076"/>
          <ac:picMkLst>
            <pc:docMk/>
            <pc:sldMk cId="4236499159" sldId="493"/>
            <ac:picMk id="4" creationId="{7CDF532D-4D30-7DC5-7B1C-237ADEA7EE2C}"/>
          </ac:picMkLst>
        </pc:picChg>
      </pc:sldChg>
      <pc:sldChg chg="addSp modSp new mod ord modAnim">
        <pc:chgData name="Clements, William" userId="cbdb0636-a496-422a-8d40-98c53d494d26" providerId="ADAL" clId="{E2430D72-E9E3-5142-838E-B3DBB1BB27FA}" dt="2023-10-30T14:50:43.305" v="452" actId="20578"/>
        <pc:sldMkLst>
          <pc:docMk/>
          <pc:sldMk cId="1914982818" sldId="494"/>
        </pc:sldMkLst>
        <pc:spChg chg="mod">
          <ac:chgData name="Clements, William" userId="cbdb0636-a496-422a-8d40-98c53d494d26" providerId="ADAL" clId="{E2430D72-E9E3-5142-838E-B3DBB1BB27FA}" dt="2023-10-30T14:48:38.233" v="414" actId="20577"/>
          <ac:spMkLst>
            <pc:docMk/>
            <pc:sldMk cId="1914982818" sldId="494"/>
            <ac:spMk id="2" creationId="{2A250354-876C-FFF7-3796-E45CEAC6672C}"/>
          </ac:spMkLst>
        </pc:spChg>
        <pc:spChg chg="mod">
          <ac:chgData name="Clements, William" userId="cbdb0636-a496-422a-8d40-98c53d494d26" providerId="ADAL" clId="{E2430D72-E9E3-5142-838E-B3DBB1BB27FA}" dt="2023-10-30T14:49:54.903" v="449"/>
          <ac:spMkLst>
            <pc:docMk/>
            <pc:sldMk cId="1914982818" sldId="494"/>
            <ac:spMk id="3" creationId="{54176B47-3B06-095B-9A45-2A002A9D5F21}"/>
          </ac:spMkLst>
        </pc:spChg>
        <pc:picChg chg="add mod">
          <ac:chgData name="Clements, William" userId="cbdb0636-a496-422a-8d40-98c53d494d26" providerId="ADAL" clId="{E2430D72-E9E3-5142-838E-B3DBB1BB27FA}" dt="2023-10-30T14:49:59.996" v="450" actId="14100"/>
          <ac:picMkLst>
            <pc:docMk/>
            <pc:sldMk cId="1914982818" sldId="494"/>
            <ac:picMk id="4" creationId="{E1CFBDC2-576A-E7A7-F6EF-C88EDE806C96}"/>
          </ac:picMkLst>
        </pc:picChg>
      </pc:sldChg>
      <pc:sldChg chg="add del">
        <pc:chgData name="Clements, William" userId="cbdb0636-a496-422a-8d40-98c53d494d26" providerId="ADAL" clId="{E2430D72-E9E3-5142-838E-B3DBB1BB27FA}" dt="2023-10-30T14:46:31.192" v="378"/>
        <pc:sldMkLst>
          <pc:docMk/>
          <pc:sldMk cId="3284244681" sldId="494"/>
        </pc:sldMkLst>
      </pc:sldChg>
      <pc:sldChg chg="add del">
        <pc:chgData name="Clements, William" userId="cbdb0636-a496-422a-8d40-98c53d494d26" providerId="ADAL" clId="{E2430D72-E9E3-5142-838E-B3DBB1BB27FA}" dt="2023-10-30T14:46:23.521" v="376"/>
        <pc:sldMkLst>
          <pc:docMk/>
          <pc:sldMk cId="3992758128" sldId="494"/>
        </pc:sldMkLst>
      </pc:sldChg>
      <pc:sldChg chg="addSp modSp new mod modAnim">
        <pc:chgData name="Clements, William" userId="cbdb0636-a496-422a-8d40-98c53d494d26" providerId="ADAL" clId="{E2430D72-E9E3-5142-838E-B3DBB1BB27FA}" dt="2023-10-30T14:55:46.443" v="521" actId="20577"/>
        <pc:sldMkLst>
          <pc:docMk/>
          <pc:sldMk cId="541388079" sldId="495"/>
        </pc:sldMkLst>
        <pc:spChg chg="mod">
          <ac:chgData name="Clements, William" userId="cbdb0636-a496-422a-8d40-98c53d494d26" providerId="ADAL" clId="{E2430D72-E9E3-5142-838E-B3DBB1BB27FA}" dt="2023-10-30T14:55:46.443" v="521" actId="20577"/>
          <ac:spMkLst>
            <pc:docMk/>
            <pc:sldMk cId="541388079" sldId="495"/>
            <ac:spMk id="2" creationId="{694C3DFB-5420-0533-3F2A-62D11E456346}"/>
          </ac:spMkLst>
        </pc:spChg>
        <pc:spChg chg="mod">
          <ac:chgData name="Clements, William" userId="cbdb0636-a496-422a-8d40-98c53d494d26" providerId="ADAL" clId="{E2430D72-E9E3-5142-838E-B3DBB1BB27FA}" dt="2023-10-30T14:54:46.626" v="512" actId="1076"/>
          <ac:spMkLst>
            <pc:docMk/>
            <pc:sldMk cId="541388079" sldId="495"/>
            <ac:spMk id="3" creationId="{3546CDDA-C7E5-3961-B09C-FF3C6EC6C10E}"/>
          </ac:spMkLst>
        </pc:spChg>
        <pc:picChg chg="add mod">
          <ac:chgData name="Clements, William" userId="cbdb0636-a496-422a-8d40-98c53d494d26" providerId="ADAL" clId="{E2430D72-E9E3-5142-838E-B3DBB1BB27FA}" dt="2023-10-30T14:51:32.025" v="455" actId="1076"/>
          <ac:picMkLst>
            <pc:docMk/>
            <pc:sldMk cId="541388079" sldId="495"/>
            <ac:picMk id="4" creationId="{BA03E878-3744-6725-99FB-2A9A3E735D75}"/>
          </ac:picMkLst>
        </pc:picChg>
        <pc:picChg chg="add mod">
          <ac:chgData name="Clements, William" userId="cbdb0636-a496-422a-8d40-98c53d494d26" providerId="ADAL" clId="{E2430D72-E9E3-5142-838E-B3DBB1BB27FA}" dt="2023-10-30T14:54:46.626" v="512" actId="1076"/>
          <ac:picMkLst>
            <pc:docMk/>
            <pc:sldMk cId="541388079" sldId="495"/>
            <ac:picMk id="5" creationId="{8889F947-D19E-E336-772D-857B391BFE66}"/>
          </ac:picMkLst>
        </pc:picChg>
        <pc:picChg chg="add mod">
          <ac:chgData name="Clements, William" userId="cbdb0636-a496-422a-8d40-98c53d494d26" providerId="ADAL" clId="{E2430D72-E9E3-5142-838E-B3DBB1BB27FA}" dt="2023-10-30T14:54:19.588" v="505" actId="1076"/>
          <ac:picMkLst>
            <pc:docMk/>
            <pc:sldMk cId="541388079" sldId="495"/>
            <ac:picMk id="6" creationId="{7330C1FE-6913-AE72-F511-C40CBEFD388C}"/>
          </ac:picMkLst>
        </pc:picChg>
        <pc:picChg chg="add mod">
          <ac:chgData name="Clements, William" userId="cbdb0636-a496-422a-8d40-98c53d494d26" providerId="ADAL" clId="{E2430D72-E9E3-5142-838E-B3DBB1BB27FA}" dt="2023-10-30T14:54:21.470" v="506" actId="1076"/>
          <ac:picMkLst>
            <pc:docMk/>
            <pc:sldMk cId="541388079" sldId="495"/>
            <ac:picMk id="7" creationId="{E98D7CE1-B5AA-F7AD-DE26-563BB441AF0D}"/>
          </ac:picMkLst>
        </pc:picChg>
        <pc:picChg chg="add mod">
          <ac:chgData name="Clements, William" userId="cbdb0636-a496-422a-8d40-98c53d494d26" providerId="ADAL" clId="{E2430D72-E9E3-5142-838E-B3DBB1BB27FA}" dt="2023-10-30T14:54:24.581" v="507" actId="1076"/>
          <ac:picMkLst>
            <pc:docMk/>
            <pc:sldMk cId="541388079" sldId="495"/>
            <ac:picMk id="8" creationId="{EE6987CE-90BA-98E6-E8F4-5E374E42F5C4}"/>
          </ac:picMkLst>
        </pc:picChg>
      </pc:sldChg>
      <pc:sldChg chg="addSp delSp modSp new mod ord modAnim">
        <pc:chgData name="Clements, William" userId="cbdb0636-a496-422a-8d40-98c53d494d26" providerId="ADAL" clId="{E2430D72-E9E3-5142-838E-B3DBB1BB27FA}" dt="2023-11-03T19:39:14.315" v="3391" actId="1076"/>
        <pc:sldMkLst>
          <pc:docMk/>
          <pc:sldMk cId="119563492" sldId="496"/>
        </pc:sldMkLst>
        <pc:spChg chg="add del mod">
          <ac:chgData name="Clements, William" userId="cbdb0636-a496-422a-8d40-98c53d494d26" providerId="ADAL" clId="{E2430D72-E9E3-5142-838E-B3DBB1BB27FA}" dt="2023-11-03T14:39:09.838" v="1170" actId="767"/>
          <ac:spMkLst>
            <pc:docMk/>
            <pc:sldMk cId="119563492" sldId="496"/>
            <ac:spMk id="10" creationId="{AA4BF398-C0BE-03B5-BE71-F1716D7397A2}"/>
          </ac:spMkLst>
        </pc:spChg>
        <pc:spChg chg="add mod">
          <ac:chgData name="Clements, William" userId="cbdb0636-a496-422a-8d40-98c53d494d26" providerId="ADAL" clId="{E2430D72-E9E3-5142-838E-B3DBB1BB27FA}" dt="2023-11-03T19:30:07.579" v="3108" actId="20577"/>
          <ac:spMkLst>
            <pc:docMk/>
            <pc:sldMk cId="119563492" sldId="496"/>
            <ac:spMk id="10" creationId="{F61DFA5A-B428-1B26-C197-D4CBE7BC3111}"/>
          </ac:spMkLst>
        </pc:spChg>
        <pc:spChg chg="add">
          <ac:chgData name="Clements, William" userId="cbdb0636-a496-422a-8d40-98c53d494d26" providerId="ADAL" clId="{E2430D72-E9E3-5142-838E-B3DBB1BB27FA}" dt="2023-11-03T14:39:18.730" v="1171" actId="11529"/>
          <ac:spMkLst>
            <pc:docMk/>
            <pc:sldMk cId="119563492" sldId="496"/>
            <ac:spMk id="11" creationId="{E137858C-1F46-2BCF-D757-14119F867004}"/>
          </ac:spMkLst>
        </pc:spChg>
        <pc:spChg chg="add mod">
          <ac:chgData name="Clements, William" userId="cbdb0636-a496-422a-8d40-98c53d494d26" providerId="ADAL" clId="{E2430D72-E9E3-5142-838E-B3DBB1BB27FA}" dt="2023-11-03T14:39:33.774" v="1174" actId="14100"/>
          <ac:spMkLst>
            <pc:docMk/>
            <pc:sldMk cId="119563492" sldId="496"/>
            <ac:spMk id="12" creationId="{0938211B-F09E-41B4-12A4-92884388E5E7}"/>
          </ac:spMkLst>
        </pc:spChg>
        <pc:spChg chg="add mod">
          <ac:chgData name="Clements, William" userId="cbdb0636-a496-422a-8d40-98c53d494d26" providerId="ADAL" clId="{E2430D72-E9E3-5142-838E-B3DBB1BB27FA}" dt="2023-11-03T14:39:56.223" v="1178" actId="1076"/>
          <ac:spMkLst>
            <pc:docMk/>
            <pc:sldMk cId="119563492" sldId="496"/>
            <ac:spMk id="13" creationId="{C3FD1F9F-FC02-57FE-8D3E-2595012D2658}"/>
          </ac:spMkLst>
        </pc:spChg>
        <pc:spChg chg="add mod">
          <ac:chgData name="Clements, William" userId="cbdb0636-a496-422a-8d40-98c53d494d26" providerId="ADAL" clId="{E2430D72-E9E3-5142-838E-B3DBB1BB27FA}" dt="2023-11-03T19:35:33.604" v="3321" actId="20577"/>
          <ac:spMkLst>
            <pc:docMk/>
            <pc:sldMk cId="119563492" sldId="496"/>
            <ac:spMk id="14" creationId="{6E2B6793-566E-9EE9-9A5F-551774EA0402}"/>
          </ac:spMkLst>
        </pc:spChg>
        <pc:spChg chg="add mod">
          <ac:chgData name="Clements, William" userId="cbdb0636-a496-422a-8d40-98c53d494d26" providerId="ADAL" clId="{E2430D72-E9E3-5142-838E-B3DBB1BB27FA}" dt="2023-11-03T19:39:14.315" v="3391" actId="1076"/>
          <ac:spMkLst>
            <pc:docMk/>
            <pc:sldMk cId="119563492" sldId="496"/>
            <ac:spMk id="15" creationId="{A34FB008-98EA-8E33-A5A0-97DD40E1F8FB}"/>
          </ac:spMkLst>
        </pc:spChg>
        <pc:picChg chg="add del mod">
          <ac:chgData name="Clements, William" userId="cbdb0636-a496-422a-8d40-98c53d494d26" providerId="ADAL" clId="{E2430D72-E9E3-5142-838E-B3DBB1BB27FA}" dt="2023-11-03T19:35:49.759" v="3322" actId="478"/>
          <ac:picMkLst>
            <pc:docMk/>
            <pc:sldMk cId="119563492" sldId="496"/>
            <ac:picMk id="4" creationId="{0D8E224A-D552-D264-EB8B-01FADAF70A51}"/>
          </ac:picMkLst>
        </pc:picChg>
        <pc:picChg chg="add mod">
          <ac:chgData name="Clements, William" userId="cbdb0636-a496-422a-8d40-98c53d494d26" providerId="ADAL" clId="{E2430D72-E9E3-5142-838E-B3DBB1BB27FA}" dt="2023-10-30T16:23:16.830" v="537" actId="14100"/>
          <ac:picMkLst>
            <pc:docMk/>
            <pc:sldMk cId="119563492" sldId="496"/>
            <ac:picMk id="5" creationId="{BDD4432A-E17A-EAED-75DA-ACA90A45779D}"/>
          </ac:picMkLst>
        </pc:picChg>
        <pc:picChg chg="add mod">
          <ac:chgData name="Clements, William" userId="cbdb0636-a496-422a-8d40-98c53d494d26" providerId="ADAL" clId="{E2430D72-E9E3-5142-838E-B3DBB1BB27FA}" dt="2023-10-30T16:30:40.560" v="579"/>
          <ac:picMkLst>
            <pc:docMk/>
            <pc:sldMk cId="119563492" sldId="496"/>
            <ac:picMk id="6" creationId="{A28EE91B-9870-9C05-AC95-3DDB4103A39F}"/>
          </ac:picMkLst>
        </pc:picChg>
        <pc:picChg chg="add mod">
          <ac:chgData name="Clements, William" userId="cbdb0636-a496-422a-8d40-98c53d494d26" providerId="ADAL" clId="{E2430D72-E9E3-5142-838E-B3DBB1BB27FA}" dt="2023-10-30T16:30:45.161" v="580"/>
          <ac:picMkLst>
            <pc:docMk/>
            <pc:sldMk cId="119563492" sldId="496"/>
            <ac:picMk id="7" creationId="{CACFAFBB-58E8-45A1-57BD-EDAC0170DA40}"/>
          </ac:picMkLst>
        </pc:picChg>
        <pc:picChg chg="add mod">
          <ac:chgData name="Clements, William" userId="cbdb0636-a496-422a-8d40-98c53d494d26" providerId="ADAL" clId="{E2430D72-E9E3-5142-838E-B3DBB1BB27FA}" dt="2023-10-30T16:30:50.098" v="581"/>
          <ac:picMkLst>
            <pc:docMk/>
            <pc:sldMk cId="119563492" sldId="496"/>
            <ac:picMk id="8" creationId="{5C04197E-3E65-BDAB-7E17-F87CFF51ED48}"/>
          </ac:picMkLst>
        </pc:picChg>
        <pc:picChg chg="add mod">
          <ac:chgData name="Clements, William" userId="cbdb0636-a496-422a-8d40-98c53d494d26" providerId="ADAL" clId="{E2430D72-E9E3-5142-838E-B3DBB1BB27FA}" dt="2023-10-30T16:30:58.770" v="582"/>
          <ac:picMkLst>
            <pc:docMk/>
            <pc:sldMk cId="119563492" sldId="496"/>
            <ac:picMk id="9" creationId="{A7A06923-0277-4B6E-A826-F11D005F87F0}"/>
          </ac:picMkLst>
        </pc:picChg>
      </pc:sldChg>
      <pc:sldChg chg="new del">
        <pc:chgData name="Clements, William" userId="cbdb0636-a496-422a-8d40-98c53d494d26" providerId="ADAL" clId="{E2430D72-E9E3-5142-838E-B3DBB1BB27FA}" dt="2023-10-30T16:10:05.782" v="530" actId="680"/>
        <pc:sldMkLst>
          <pc:docMk/>
          <pc:sldMk cId="4278764612" sldId="496"/>
        </pc:sldMkLst>
      </pc:sldChg>
      <pc:sldChg chg="addSp delSp modSp new mod ord modAnim">
        <pc:chgData name="Clements, William" userId="cbdb0636-a496-422a-8d40-98c53d494d26" providerId="ADAL" clId="{E2430D72-E9E3-5142-838E-B3DBB1BB27FA}" dt="2023-11-03T19:38:30.531" v="3379" actId="1076"/>
        <pc:sldMkLst>
          <pc:docMk/>
          <pc:sldMk cId="374041989" sldId="497"/>
        </pc:sldMkLst>
        <pc:spChg chg="mod">
          <ac:chgData name="Clements, William" userId="cbdb0636-a496-422a-8d40-98c53d494d26" providerId="ADAL" clId="{E2430D72-E9E3-5142-838E-B3DBB1BB27FA}" dt="2023-11-03T19:36:10.597" v="3324" actId="20577"/>
          <ac:spMkLst>
            <pc:docMk/>
            <pc:sldMk cId="374041989" sldId="497"/>
            <ac:spMk id="3" creationId="{42C1B623-0BF6-96F4-527C-0F77E9344BBB}"/>
          </ac:spMkLst>
        </pc:spChg>
        <pc:spChg chg="add mod">
          <ac:chgData name="Clements, William" userId="cbdb0636-a496-422a-8d40-98c53d494d26" providerId="ADAL" clId="{E2430D72-E9E3-5142-838E-B3DBB1BB27FA}" dt="2023-11-03T19:38:30.531" v="3379" actId="1076"/>
          <ac:spMkLst>
            <pc:docMk/>
            <pc:sldMk cId="374041989" sldId="497"/>
            <ac:spMk id="8" creationId="{6B3ACA6E-163E-4456-B334-B76A4B3D8E9A}"/>
          </ac:spMkLst>
        </pc:spChg>
        <pc:picChg chg="add mod">
          <ac:chgData name="Clements, William" userId="cbdb0636-a496-422a-8d40-98c53d494d26" providerId="ADAL" clId="{E2430D72-E9E3-5142-838E-B3DBB1BB27FA}" dt="2023-10-30T16:26:06.742" v="544" actId="14100"/>
          <ac:picMkLst>
            <pc:docMk/>
            <pc:sldMk cId="374041989" sldId="497"/>
            <ac:picMk id="4" creationId="{3F28E55F-C32C-670A-056C-C39755AC04BF}"/>
          </ac:picMkLst>
        </pc:picChg>
        <pc:picChg chg="add del mod">
          <ac:chgData name="Clements, William" userId="cbdb0636-a496-422a-8d40-98c53d494d26" providerId="ADAL" clId="{E2430D72-E9E3-5142-838E-B3DBB1BB27FA}" dt="2023-11-03T19:36:01.792" v="3323" actId="478"/>
          <ac:picMkLst>
            <pc:docMk/>
            <pc:sldMk cId="374041989" sldId="497"/>
            <ac:picMk id="5" creationId="{6D8AB14D-B75C-D245-0FAB-6B24B191984A}"/>
          </ac:picMkLst>
        </pc:picChg>
        <pc:picChg chg="add mod">
          <ac:chgData name="Clements, William" userId="cbdb0636-a496-422a-8d40-98c53d494d26" providerId="ADAL" clId="{E2430D72-E9E3-5142-838E-B3DBB1BB27FA}" dt="2023-11-03T19:21:56.812" v="2527" actId="1076"/>
          <ac:picMkLst>
            <pc:docMk/>
            <pc:sldMk cId="374041989" sldId="497"/>
            <ac:picMk id="6" creationId="{F0C6328C-458F-3C7E-FBCD-7E538C757808}"/>
          </ac:picMkLst>
        </pc:picChg>
      </pc:sldChg>
      <pc:sldChg chg="addSp modSp new mod ord modAnim">
        <pc:chgData name="Clements, William" userId="cbdb0636-a496-422a-8d40-98c53d494d26" providerId="ADAL" clId="{E2430D72-E9E3-5142-838E-B3DBB1BB27FA}" dt="2023-11-03T19:39:23.333" v="3393" actId="1076"/>
        <pc:sldMkLst>
          <pc:docMk/>
          <pc:sldMk cId="1893233506" sldId="498"/>
        </pc:sldMkLst>
        <pc:spChg chg="add mod">
          <ac:chgData name="Clements, William" userId="cbdb0636-a496-422a-8d40-98c53d494d26" providerId="ADAL" clId="{E2430D72-E9E3-5142-838E-B3DBB1BB27FA}" dt="2023-11-03T19:39:23.333" v="3393" actId="1076"/>
          <ac:spMkLst>
            <pc:docMk/>
            <pc:sldMk cId="1893233506" sldId="498"/>
            <ac:spMk id="6" creationId="{0EF33EB9-E28D-638D-7874-82187BACACC5}"/>
          </ac:spMkLst>
        </pc:spChg>
        <pc:picChg chg="add mod">
          <ac:chgData name="Clements, William" userId="cbdb0636-a496-422a-8d40-98c53d494d26" providerId="ADAL" clId="{E2430D72-E9E3-5142-838E-B3DBB1BB27FA}" dt="2023-10-30T16:27:27.400" v="551" actId="14100"/>
          <ac:picMkLst>
            <pc:docMk/>
            <pc:sldMk cId="1893233506" sldId="498"/>
            <ac:picMk id="4" creationId="{87749344-7930-C334-7F88-499F1102CA20}"/>
          </ac:picMkLst>
        </pc:picChg>
        <pc:picChg chg="add mod">
          <ac:chgData name="Clements, William" userId="cbdb0636-a496-422a-8d40-98c53d494d26" providerId="ADAL" clId="{E2430D72-E9E3-5142-838E-B3DBB1BB27FA}" dt="2023-10-30T16:28:21.165" v="556" actId="1076"/>
          <ac:picMkLst>
            <pc:docMk/>
            <pc:sldMk cId="1893233506" sldId="498"/>
            <ac:picMk id="5" creationId="{C1D62340-F662-CA93-00A1-1BFD4786AC79}"/>
          </ac:picMkLst>
        </pc:picChg>
      </pc:sldChg>
      <pc:sldChg chg="addSp modSp new mod ord modAnim">
        <pc:chgData name="Clements, William" userId="cbdb0636-a496-422a-8d40-98c53d494d26" providerId="ADAL" clId="{E2430D72-E9E3-5142-838E-B3DBB1BB27FA}" dt="2023-11-03T19:39:36.598" v="3395" actId="1076"/>
        <pc:sldMkLst>
          <pc:docMk/>
          <pc:sldMk cId="3904692249" sldId="499"/>
        </pc:sldMkLst>
        <pc:spChg chg="add mod">
          <ac:chgData name="Clements, William" userId="cbdb0636-a496-422a-8d40-98c53d494d26" providerId="ADAL" clId="{E2430D72-E9E3-5142-838E-B3DBB1BB27FA}" dt="2023-11-03T19:39:36.598" v="3395" actId="1076"/>
          <ac:spMkLst>
            <pc:docMk/>
            <pc:sldMk cId="3904692249" sldId="499"/>
            <ac:spMk id="6" creationId="{D7F7D176-CC27-6CBA-EAEE-6FA2B9F9C238}"/>
          </ac:spMkLst>
        </pc:spChg>
        <pc:picChg chg="add mod">
          <ac:chgData name="Clements, William" userId="cbdb0636-a496-422a-8d40-98c53d494d26" providerId="ADAL" clId="{E2430D72-E9E3-5142-838E-B3DBB1BB27FA}" dt="2023-10-30T16:31:40.481" v="589" actId="14100"/>
          <ac:picMkLst>
            <pc:docMk/>
            <pc:sldMk cId="3904692249" sldId="499"/>
            <ac:picMk id="4" creationId="{9BA201B1-CDCC-9D75-697A-69EC5977E771}"/>
          </ac:picMkLst>
        </pc:picChg>
        <pc:picChg chg="add mod">
          <ac:chgData name="Clements, William" userId="cbdb0636-a496-422a-8d40-98c53d494d26" providerId="ADAL" clId="{E2430D72-E9E3-5142-838E-B3DBB1BB27FA}" dt="2023-10-30T16:32:06.220" v="592" actId="14100"/>
          <ac:picMkLst>
            <pc:docMk/>
            <pc:sldMk cId="3904692249" sldId="499"/>
            <ac:picMk id="5" creationId="{A4E58C0C-AB58-49C7-1C01-FE8CD87CAB2F}"/>
          </ac:picMkLst>
        </pc:picChg>
      </pc:sldChg>
      <pc:sldChg chg="addSp delSp modSp new mod modAnim">
        <pc:chgData name="Clements, William" userId="cbdb0636-a496-422a-8d40-98c53d494d26" providerId="ADAL" clId="{E2430D72-E9E3-5142-838E-B3DBB1BB27FA}" dt="2023-11-03T19:15:52.194" v="2362" actId="14100"/>
        <pc:sldMkLst>
          <pc:docMk/>
          <pc:sldMk cId="12807719" sldId="500"/>
        </pc:sldMkLst>
        <pc:spChg chg="del">
          <ac:chgData name="Clements, William" userId="cbdb0636-a496-422a-8d40-98c53d494d26" providerId="ADAL" clId="{E2430D72-E9E3-5142-838E-B3DBB1BB27FA}" dt="2023-10-30T16:36:50.382" v="753" actId="478"/>
          <ac:spMkLst>
            <pc:docMk/>
            <pc:sldMk cId="12807719" sldId="500"/>
            <ac:spMk id="3" creationId="{118B1F0A-920C-1215-4091-B0857C1B8E0A}"/>
          </ac:spMkLst>
        </pc:spChg>
        <pc:spChg chg="add mod">
          <ac:chgData name="Clements, William" userId="cbdb0636-a496-422a-8d40-98c53d494d26" providerId="ADAL" clId="{E2430D72-E9E3-5142-838E-B3DBB1BB27FA}" dt="2023-11-03T19:15:52.194" v="2362" actId="14100"/>
          <ac:spMkLst>
            <pc:docMk/>
            <pc:sldMk cId="12807719" sldId="500"/>
            <ac:spMk id="5" creationId="{D772BE49-8F73-5443-1A1C-6C480DBA6306}"/>
          </ac:spMkLst>
        </pc:spChg>
        <pc:picChg chg="add mod">
          <ac:chgData name="Clements, William" userId="cbdb0636-a496-422a-8d40-98c53d494d26" providerId="ADAL" clId="{E2430D72-E9E3-5142-838E-B3DBB1BB27FA}" dt="2023-10-30T16:36:39.916" v="750" actId="14100"/>
          <ac:picMkLst>
            <pc:docMk/>
            <pc:sldMk cId="12807719" sldId="500"/>
            <ac:picMk id="4" creationId="{AF073C02-A273-F3D7-F85E-3E4A0CAF45A1}"/>
          </ac:picMkLst>
        </pc:picChg>
        <pc:picChg chg="add mod">
          <ac:chgData name="Clements, William" userId="cbdb0636-a496-422a-8d40-98c53d494d26" providerId="ADAL" clId="{E2430D72-E9E3-5142-838E-B3DBB1BB27FA}" dt="2023-10-30T16:37:24.123" v="755" actId="1076"/>
          <ac:picMkLst>
            <pc:docMk/>
            <pc:sldMk cId="12807719" sldId="500"/>
            <ac:picMk id="6" creationId="{97C88FC3-FBDC-7F35-3830-2BBC441E42FA}"/>
          </ac:picMkLst>
        </pc:picChg>
      </pc:sldChg>
      <pc:sldChg chg="addSp modSp new mod modAnim">
        <pc:chgData name="Clements, William" userId="cbdb0636-a496-422a-8d40-98c53d494d26" providerId="ADAL" clId="{E2430D72-E9E3-5142-838E-B3DBB1BB27FA}" dt="2023-11-03T14:29:57.026" v="1168" actId="20577"/>
        <pc:sldMkLst>
          <pc:docMk/>
          <pc:sldMk cId="2438502519" sldId="501"/>
        </pc:sldMkLst>
        <pc:spChg chg="mod">
          <ac:chgData name="Clements, William" userId="cbdb0636-a496-422a-8d40-98c53d494d26" providerId="ADAL" clId="{E2430D72-E9E3-5142-838E-B3DBB1BB27FA}" dt="2023-10-30T16:38:06.957" v="759" actId="27636"/>
          <ac:spMkLst>
            <pc:docMk/>
            <pc:sldMk cId="2438502519" sldId="501"/>
            <ac:spMk id="2" creationId="{9E79B0EB-CACD-C5F8-D9B3-2162971B9FF3}"/>
          </ac:spMkLst>
        </pc:spChg>
        <pc:spChg chg="mod">
          <ac:chgData name="Clements, William" userId="cbdb0636-a496-422a-8d40-98c53d494d26" providerId="ADAL" clId="{E2430D72-E9E3-5142-838E-B3DBB1BB27FA}" dt="2023-10-30T16:38:11.381" v="760"/>
          <ac:spMkLst>
            <pc:docMk/>
            <pc:sldMk cId="2438502519" sldId="501"/>
            <ac:spMk id="3" creationId="{FAC1281B-121B-5646-0DEF-9A5F420F2AAE}"/>
          </ac:spMkLst>
        </pc:spChg>
        <pc:spChg chg="add mod">
          <ac:chgData name="Clements, William" userId="cbdb0636-a496-422a-8d40-98c53d494d26" providerId="ADAL" clId="{E2430D72-E9E3-5142-838E-B3DBB1BB27FA}" dt="2023-10-30T16:40:25.263" v="791" actId="14100"/>
          <ac:spMkLst>
            <pc:docMk/>
            <pc:sldMk cId="2438502519" sldId="501"/>
            <ac:spMk id="4" creationId="{53B2B3C7-31A2-37DF-0950-4F8CF528FFD4}"/>
          </ac:spMkLst>
        </pc:spChg>
        <pc:spChg chg="add mod">
          <ac:chgData name="Clements, William" userId="cbdb0636-a496-422a-8d40-98c53d494d26" providerId="ADAL" clId="{E2430D72-E9E3-5142-838E-B3DBB1BB27FA}" dt="2023-11-03T14:28:54.618" v="1116" actId="14100"/>
          <ac:spMkLst>
            <pc:docMk/>
            <pc:sldMk cId="2438502519" sldId="501"/>
            <ac:spMk id="6" creationId="{11CA4810-85E0-F5BA-9DEC-FE77D9477D97}"/>
          </ac:spMkLst>
        </pc:spChg>
        <pc:spChg chg="add mod">
          <ac:chgData name="Clements, William" userId="cbdb0636-a496-422a-8d40-98c53d494d26" providerId="ADAL" clId="{E2430D72-E9E3-5142-838E-B3DBB1BB27FA}" dt="2023-11-03T14:29:57.026" v="1168" actId="20577"/>
          <ac:spMkLst>
            <pc:docMk/>
            <pc:sldMk cId="2438502519" sldId="501"/>
            <ac:spMk id="7" creationId="{1C825A3B-E2F8-6893-D3C1-E78BEE6BFA14}"/>
          </ac:spMkLst>
        </pc:spChg>
        <pc:picChg chg="add mod">
          <ac:chgData name="Clements, William" userId="cbdb0636-a496-422a-8d40-98c53d494d26" providerId="ADAL" clId="{E2430D72-E9E3-5142-838E-B3DBB1BB27FA}" dt="2023-10-30T16:38:36.238" v="763" actId="1076"/>
          <ac:picMkLst>
            <pc:docMk/>
            <pc:sldMk cId="2438502519" sldId="501"/>
            <ac:picMk id="5" creationId="{05551DEB-4893-9E9C-D299-F3348EC172FC}"/>
          </ac:picMkLst>
        </pc:picChg>
      </pc:sldChg>
      <pc:sldChg chg="addSp modSp new mod modAnim">
        <pc:chgData name="Clements, William" userId="cbdb0636-a496-422a-8d40-98c53d494d26" providerId="ADAL" clId="{E2430D72-E9E3-5142-838E-B3DBB1BB27FA}" dt="2023-11-03T14:52:52.088" v="1548" actId="1076"/>
        <pc:sldMkLst>
          <pc:docMk/>
          <pc:sldMk cId="2217972609" sldId="502"/>
        </pc:sldMkLst>
        <pc:spChg chg="mod">
          <ac:chgData name="Clements, William" userId="cbdb0636-a496-422a-8d40-98c53d494d26" providerId="ADAL" clId="{E2430D72-E9E3-5142-838E-B3DBB1BB27FA}" dt="2023-10-30T16:39:09.627" v="772" actId="27636"/>
          <ac:spMkLst>
            <pc:docMk/>
            <pc:sldMk cId="2217972609" sldId="502"/>
            <ac:spMk id="2" creationId="{FDF043FF-D6AB-B219-0D32-CE5028EABBB9}"/>
          </ac:spMkLst>
        </pc:spChg>
        <pc:spChg chg="mod">
          <ac:chgData name="Clements, William" userId="cbdb0636-a496-422a-8d40-98c53d494d26" providerId="ADAL" clId="{E2430D72-E9E3-5142-838E-B3DBB1BB27FA}" dt="2023-11-03T14:52:28.359" v="1541" actId="20577"/>
          <ac:spMkLst>
            <pc:docMk/>
            <pc:sldMk cId="2217972609" sldId="502"/>
            <ac:spMk id="3" creationId="{DEBA9E58-6077-2B7C-47CB-22D7FE14E8FA}"/>
          </ac:spMkLst>
        </pc:spChg>
        <pc:spChg chg="add mod">
          <ac:chgData name="Clements, William" userId="cbdb0636-a496-422a-8d40-98c53d494d26" providerId="ADAL" clId="{E2430D72-E9E3-5142-838E-B3DBB1BB27FA}" dt="2023-10-30T16:40:50.595" v="794" actId="167"/>
          <ac:spMkLst>
            <pc:docMk/>
            <pc:sldMk cId="2217972609" sldId="502"/>
            <ac:spMk id="6" creationId="{8F2CC401-0C19-4EC8-92CA-518338FE4070}"/>
          </ac:spMkLst>
        </pc:spChg>
        <pc:spChg chg="add mod">
          <ac:chgData name="Clements, William" userId="cbdb0636-a496-422a-8d40-98c53d494d26" providerId="ADAL" clId="{E2430D72-E9E3-5142-838E-B3DBB1BB27FA}" dt="2023-11-03T14:52:43.449" v="1546" actId="1036"/>
          <ac:spMkLst>
            <pc:docMk/>
            <pc:sldMk cId="2217972609" sldId="502"/>
            <ac:spMk id="7" creationId="{ACB53D3C-788D-C100-8938-25077B3880EA}"/>
          </ac:spMkLst>
        </pc:spChg>
        <pc:spChg chg="add mod">
          <ac:chgData name="Clements, William" userId="cbdb0636-a496-422a-8d40-98c53d494d26" providerId="ADAL" clId="{E2430D72-E9E3-5142-838E-B3DBB1BB27FA}" dt="2023-11-03T14:52:52.088" v="1548" actId="1076"/>
          <ac:spMkLst>
            <pc:docMk/>
            <pc:sldMk cId="2217972609" sldId="502"/>
            <ac:spMk id="8" creationId="{2EAB45A3-EF1D-00B7-C1D7-F501657A89EB}"/>
          </ac:spMkLst>
        </pc:spChg>
        <pc:picChg chg="add mod">
          <ac:chgData name="Clements, William" userId="cbdb0636-a496-422a-8d40-98c53d494d26" providerId="ADAL" clId="{E2430D72-E9E3-5142-838E-B3DBB1BB27FA}" dt="2023-10-30T16:39:57.746" v="785" actId="1076"/>
          <ac:picMkLst>
            <pc:docMk/>
            <pc:sldMk cId="2217972609" sldId="502"/>
            <ac:picMk id="4" creationId="{14139C97-B224-CD8F-E1C0-11F831184E83}"/>
          </ac:picMkLst>
        </pc:picChg>
        <pc:picChg chg="add mod">
          <ac:chgData name="Clements, William" userId="cbdb0636-a496-422a-8d40-98c53d494d26" providerId="ADAL" clId="{E2430D72-E9E3-5142-838E-B3DBB1BB27FA}" dt="2023-10-30T16:40:17.644" v="789" actId="1076"/>
          <ac:picMkLst>
            <pc:docMk/>
            <pc:sldMk cId="2217972609" sldId="502"/>
            <ac:picMk id="5" creationId="{3535A7BE-A8DF-1DDB-805E-6F7264541037}"/>
          </ac:picMkLst>
        </pc:picChg>
      </pc:sldChg>
      <pc:sldChg chg="new del">
        <pc:chgData name="Clements, William" userId="cbdb0636-a496-422a-8d40-98c53d494d26" providerId="ADAL" clId="{E2430D72-E9E3-5142-838E-B3DBB1BB27FA}" dt="2023-11-03T14:53:41.187" v="1549" actId="2696"/>
        <pc:sldMkLst>
          <pc:docMk/>
          <pc:sldMk cId="3952965978" sldId="503"/>
        </pc:sldMkLst>
      </pc:sldChg>
      <pc:sldChg chg="new">
        <pc:chgData name="Clements, William" userId="cbdb0636-a496-422a-8d40-98c53d494d26" providerId="ADAL" clId="{E2430D72-E9E3-5142-838E-B3DBB1BB27FA}" dt="2023-10-30T16:38:59.330" v="768" actId="680"/>
        <pc:sldMkLst>
          <pc:docMk/>
          <pc:sldMk cId="1811333658" sldId="504"/>
        </pc:sldMkLst>
      </pc:sldChg>
      <pc:sldChg chg="modSp new mod">
        <pc:chgData name="Clements, William" userId="cbdb0636-a496-422a-8d40-98c53d494d26" providerId="ADAL" clId="{E2430D72-E9E3-5142-838E-B3DBB1BB27FA}" dt="2023-11-01T14:49:10.178" v="838" actId="20577"/>
        <pc:sldMkLst>
          <pc:docMk/>
          <pc:sldMk cId="2118334834" sldId="505"/>
        </pc:sldMkLst>
        <pc:spChg chg="mod">
          <ac:chgData name="Clements, William" userId="cbdb0636-a496-422a-8d40-98c53d494d26" providerId="ADAL" clId="{E2430D72-E9E3-5142-838E-B3DBB1BB27FA}" dt="2023-11-01T14:49:10.178" v="838" actId="20577"/>
          <ac:spMkLst>
            <pc:docMk/>
            <pc:sldMk cId="2118334834" sldId="505"/>
            <ac:spMk id="2" creationId="{6E0BC17B-215D-3455-0522-F19BFA57429B}"/>
          </ac:spMkLst>
        </pc:spChg>
      </pc:sldChg>
      <pc:sldChg chg="addSp modSp new mod modAnim">
        <pc:chgData name="Clements, William" userId="cbdb0636-a496-422a-8d40-98c53d494d26" providerId="ADAL" clId="{E2430D72-E9E3-5142-838E-B3DBB1BB27FA}" dt="2023-11-01T14:51:02.609" v="887" actId="20577"/>
        <pc:sldMkLst>
          <pc:docMk/>
          <pc:sldMk cId="3421131673" sldId="506"/>
        </pc:sldMkLst>
        <pc:spChg chg="mod">
          <ac:chgData name="Clements, William" userId="cbdb0636-a496-422a-8d40-98c53d494d26" providerId="ADAL" clId="{E2430D72-E9E3-5142-838E-B3DBB1BB27FA}" dt="2023-11-01T14:49:22.430" v="857" actId="20577"/>
          <ac:spMkLst>
            <pc:docMk/>
            <pc:sldMk cId="3421131673" sldId="506"/>
            <ac:spMk id="2" creationId="{276E4B76-B360-CA33-7737-69C8D3640A69}"/>
          </ac:spMkLst>
        </pc:spChg>
        <pc:spChg chg="mod">
          <ac:chgData name="Clements, William" userId="cbdb0636-a496-422a-8d40-98c53d494d26" providerId="ADAL" clId="{E2430D72-E9E3-5142-838E-B3DBB1BB27FA}" dt="2023-11-01T14:51:02.609" v="887" actId="20577"/>
          <ac:spMkLst>
            <pc:docMk/>
            <pc:sldMk cId="3421131673" sldId="506"/>
            <ac:spMk id="3" creationId="{23177A8F-BCC6-B3FF-B635-9253CF12EF40}"/>
          </ac:spMkLst>
        </pc:spChg>
        <pc:spChg chg="add mod">
          <ac:chgData name="Clements, William" userId="cbdb0636-a496-422a-8d40-98c53d494d26" providerId="ADAL" clId="{E2430D72-E9E3-5142-838E-B3DBB1BB27FA}" dt="2023-11-01T14:49:49.609" v="859" actId="1076"/>
          <ac:spMkLst>
            <pc:docMk/>
            <pc:sldMk cId="3421131673" sldId="506"/>
            <ac:spMk id="4" creationId="{BC3AD6AB-D6F2-E1E7-3885-4A8C5F0AD826}"/>
          </ac:spMkLst>
        </pc:spChg>
        <pc:spChg chg="add mod">
          <ac:chgData name="Clements, William" userId="cbdb0636-a496-422a-8d40-98c53d494d26" providerId="ADAL" clId="{E2430D72-E9E3-5142-838E-B3DBB1BB27FA}" dt="2023-11-01T14:50:00.836" v="861" actId="1076"/>
          <ac:spMkLst>
            <pc:docMk/>
            <pc:sldMk cId="3421131673" sldId="506"/>
            <ac:spMk id="5" creationId="{F8F128EF-F3F5-CF25-B554-ECBA7E4E73D3}"/>
          </ac:spMkLst>
        </pc:spChg>
        <pc:picChg chg="add mod">
          <ac:chgData name="Clements, William" userId="cbdb0636-a496-422a-8d40-98c53d494d26" providerId="ADAL" clId="{E2430D72-E9E3-5142-838E-B3DBB1BB27FA}" dt="2023-11-01T14:50:30.832" v="867" actId="1076"/>
          <ac:picMkLst>
            <pc:docMk/>
            <pc:sldMk cId="3421131673" sldId="506"/>
            <ac:picMk id="6" creationId="{A55BD30F-9DB4-C6EA-E08E-039E41B1C8FF}"/>
          </ac:picMkLst>
        </pc:picChg>
        <pc:picChg chg="add mod">
          <ac:chgData name="Clements, William" userId="cbdb0636-a496-422a-8d40-98c53d494d26" providerId="ADAL" clId="{E2430D72-E9E3-5142-838E-B3DBB1BB27FA}" dt="2023-11-01T14:50:43.482" v="869" actId="1076"/>
          <ac:picMkLst>
            <pc:docMk/>
            <pc:sldMk cId="3421131673" sldId="506"/>
            <ac:picMk id="7" creationId="{A0C90273-8314-6F8B-C56F-74D93223DF27}"/>
          </ac:picMkLst>
        </pc:picChg>
      </pc:sldChg>
      <pc:sldChg chg="new del">
        <pc:chgData name="Clements, William" userId="cbdb0636-a496-422a-8d40-98c53d494d26" providerId="ADAL" clId="{E2430D72-E9E3-5142-838E-B3DBB1BB27FA}" dt="2023-11-01T14:51:11.548" v="890" actId="2696"/>
        <pc:sldMkLst>
          <pc:docMk/>
          <pc:sldMk cId="980242366" sldId="507"/>
        </pc:sldMkLst>
      </pc:sldChg>
      <pc:sldChg chg="new">
        <pc:chgData name="Clements, William" userId="cbdb0636-a496-422a-8d40-98c53d494d26" providerId="ADAL" clId="{E2430D72-E9E3-5142-838E-B3DBB1BB27FA}" dt="2023-11-01T14:51:09.101" v="889" actId="680"/>
        <pc:sldMkLst>
          <pc:docMk/>
          <pc:sldMk cId="3865467578" sldId="508"/>
        </pc:sldMkLst>
      </pc:sldChg>
      <pc:sldChg chg="addSp delSp modSp new mod">
        <pc:chgData name="Clements, William" userId="cbdb0636-a496-422a-8d40-98c53d494d26" providerId="ADAL" clId="{E2430D72-E9E3-5142-838E-B3DBB1BB27FA}" dt="2023-11-03T19:39:01.067" v="3389" actId="14100"/>
        <pc:sldMkLst>
          <pc:docMk/>
          <pc:sldMk cId="2159481087" sldId="510"/>
        </pc:sldMkLst>
        <pc:spChg chg="mod">
          <ac:chgData name="Clements, William" userId="cbdb0636-a496-422a-8d40-98c53d494d26" providerId="ADAL" clId="{E2430D72-E9E3-5142-838E-B3DBB1BB27FA}" dt="2023-11-03T19:13:41.002" v="2180" actId="20577"/>
          <ac:spMkLst>
            <pc:docMk/>
            <pc:sldMk cId="2159481087" sldId="510"/>
            <ac:spMk id="2" creationId="{6760F370-0153-D9AA-E262-C7C88EF53DB1}"/>
          </ac:spMkLst>
        </pc:spChg>
        <pc:spChg chg="mod">
          <ac:chgData name="Clements, William" userId="cbdb0636-a496-422a-8d40-98c53d494d26" providerId="ADAL" clId="{E2430D72-E9E3-5142-838E-B3DBB1BB27FA}" dt="2023-11-03T19:15:31.782" v="2359" actId="20577"/>
          <ac:spMkLst>
            <pc:docMk/>
            <pc:sldMk cId="2159481087" sldId="510"/>
            <ac:spMk id="3" creationId="{C0DCD8C2-B3E5-F7E5-5E79-13E8789A1861}"/>
          </ac:spMkLst>
        </pc:spChg>
        <pc:spChg chg="add mod">
          <ac:chgData name="Clements, William" userId="cbdb0636-a496-422a-8d40-98c53d494d26" providerId="ADAL" clId="{E2430D72-E9E3-5142-838E-B3DBB1BB27FA}" dt="2023-11-03T19:16:32.464" v="2372" actId="1076"/>
          <ac:spMkLst>
            <pc:docMk/>
            <pc:sldMk cId="2159481087" sldId="510"/>
            <ac:spMk id="5" creationId="{46E9D9A7-A8D4-9158-53CD-22033EBF4AD3}"/>
          </ac:spMkLst>
        </pc:spChg>
        <pc:spChg chg="add mod">
          <ac:chgData name="Clements, William" userId="cbdb0636-a496-422a-8d40-98c53d494d26" providerId="ADAL" clId="{E2430D72-E9E3-5142-838E-B3DBB1BB27FA}" dt="2023-11-03T19:39:01.067" v="3389" actId="14100"/>
          <ac:spMkLst>
            <pc:docMk/>
            <pc:sldMk cId="2159481087" sldId="510"/>
            <ac:spMk id="6" creationId="{8BA6DF26-3BAC-45AD-D6DE-A3F9E0079926}"/>
          </ac:spMkLst>
        </pc:spChg>
        <pc:picChg chg="add del mod">
          <ac:chgData name="Clements, William" userId="cbdb0636-a496-422a-8d40-98c53d494d26" providerId="ADAL" clId="{E2430D72-E9E3-5142-838E-B3DBB1BB27FA}" dt="2023-11-03T19:38:44.690" v="3383" actId="478"/>
          <ac:picMkLst>
            <pc:docMk/>
            <pc:sldMk cId="2159481087" sldId="510"/>
            <ac:picMk id="4" creationId="{42F3B83F-E632-12B8-902C-3A35CA8BB369}"/>
          </ac:picMkLst>
        </pc:picChg>
      </pc:sldChg>
    </pc:docChg>
  </pc:docChgLst>
  <pc:docChgLst>
    <pc:chgData name="Clements, William" userId="cbdb0636-a496-422a-8d40-98c53d494d26" providerId="ADAL" clId="{BD5283F9-F7F0-3341-9CC4-B2A0E4D6C80F}"/>
    <pc:docChg chg="undo custSel addSld delSld modSld sldOrd">
      <pc:chgData name="Clements, William" userId="cbdb0636-a496-422a-8d40-98c53d494d26" providerId="ADAL" clId="{BD5283F9-F7F0-3341-9CC4-B2A0E4D6C80F}" dt="2024-03-01T21:10:45.684" v="2540" actId="6549"/>
      <pc:docMkLst>
        <pc:docMk/>
      </pc:docMkLst>
      <pc:sldChg chg="modSp mod">
        <pc:chgData name="Clements, William" userId="cbdb0636-a496-422a-8d40-98c53d494d26" providerId="ADAL" clId="{BD5283F9-F7F0-3341-9CC4-B2A0E4D6C80F}" dt="2024-02-28T18:47:04.160" v="84" actId="115"/>
        <pc:sldMkLst>
          <pc:docMk/>
          <pc:sldMk cId="66917597" sldId="418"/>
        </pc:sldMkLst>
        <pc:spChg chg="mod">
          <ac:chgData name="Clements, William" userId="cbdb0636-a496-422a-8d40-98c53d494d26" providerId="ADAL" clId="{BD5283F9-F7F0-3341-9CC4-B2A0E4D6C80F}" dt="2024-02-28T18:47:04.160" v="84" actId="115"/>
          <ac:spMkLst>
            <pc:docMk/>
            <pc:sldMk cId="66917597" sldId="418"/>
            <ac:spMk id="6" creationId="{E42DA366-F40E-46D7-6877-BA0E9C35614E}"/>
          </ac:spMkLst>
        </pc:spChg>
        <pc:spChg chg="mod">
          <ac:chgData name="Clements, William" userId="cbdb0636-a496-422a-8d40-98c53d494d26" providerId="ADAL" clId="{BD5283F9-F7F0-3341-9CC4-B2A0E4D6C80F}" dt="2024-02-28T18:47:02.234" v="83" actId="115"/>
          <ac:spMkLst>
            <pc:docMk/>
            <pc:sldMk cId="66917597" sldId="418"/>
            <ac:spMk id="8" creationId="{A13F7FE5-B474-905F-C414-3BB3BEED49D5}"/>
          </ac:spMkLst>
        </pc:spChg>
      </pc:sldChg>
      <pc:sldChg chg="addSp delSp modSp mod delAnim modAnim">
        <pc:chgData name="Clements, William" userId="cbdb0636-a496-422a-8d40-98c53d494d26" providerId="ADAL" clId="{BD5283F9-F7F0-3341-9CC4-B2A0E4D6C80F}" dt="2024-03-01T21:06:59.098" v="2434" actId="404"/>
        <pc:sldMkLst>
          <pc:docMk/>
          <pc:sldMk cId="3030063569" sldId="420"/>
        </pc:sldMkLst>
        <pc:spChg chg="mod">
          <ac:chgData name="Clements, William" userId="cbdb0636-a496-422a-8d40-98c53d494d26" providerId="ADAL" clId="{BD5283F9-F7F0-3341-9CC4-B2A0E4D6C80F}" dt="2024-03-01T19:17:30.990" v="2043" actId="20577"/>
          <ac:spMkLst>
            <pc:docMk/>
            <pc:sldMk cId="3030063569" sldId="420"/>
            <ac:spMk id="3" creationId="{0C186F24-05BD-2C60-D10A-E5445B5E24EF}"/>
          </ac:spMkLst>
        </pc:spChg>
        <pc:spChg chg="add del mod">
          <ac:chgData name="Clements, William" userId="cbdb0636-a496-422a-8d40-98c53d494d26" providerId="ADAL" clId="{BD5283F9-F7F0-3341-9CC4-B2A0E4D6C80F}" dt="2024-03-01T19:15:07.407" v="1987" actId="478"/>
          <ac:spMkLst>
            <pc:docMk/>
            <pc:sldMk cId="3030063569" sldId="420"/>
            <ac:spMk id="6" creationId="{6C09D63E-0BE5-D777-5E2F-189903590CB2}"/>
          </ac:spMkLst>
        </pc:spChg>
        <pc:spChg chg="mod">
          <ac:chgData name="Clements, William" userId="cbdb0636-a496-422a-8d40-98c53d494d26" providerId="ADAL" clId="{BD5283F9-F7F0-3341-9CC4-B2A0E4D6C80F}" dt="2024-03-01T19:18:37.756" v="2132" actId="6549"/>
          <ac:spMkLst>
            <pc:docMk/>
            <pc:sldMk cId="3030063569" sldId="420"/>
            <ac:spMk id="7" creationId="{71756F6A-064C-49E4-A65B-382CEEE80C35}"/>
          </ac:spMkLst>
        </pc:spChg>
        <pc:spChg chg="mod">
          <ac:chgData name="Clements, William" userId="cbdb0636-a496-422a-8d40-98c53d494d26" providerId="ADAL" clId="{BD5283F9-F7F0-3341-9CC4-B2A0E4D6C80F}" dt="2024-03-01T21:06:59.098" v="2434" actId="404"/>
          <ac:spMkLst>
            <pc:docMk/>
            <pc:sldMk cId="3030063569" sldId="420"/>
            <ac:spMk id="8" creationId="{69AF0316-8B6C-B873-0454-F9C77E146E72}"/>
          </ac:spMkLst>
        </pc:spChg>
        <pc:spChg chg="add del mod">
          <ac:chgData name="Clements, William" userId="cbdb0636-a496-422a-8d40-98c53d494d26" providerId="ADAL" clId="{BD5283F9-F7F0-3341-9CC4-B2A0E4D6C80F}" dt="2024-03-01T19:15:04.101" v="1986" actId="478"/>
          <ac:spMkLst>
            <pc:docMk/>
            <pc:sldMk cId="3030063569" sldId="420"/>
            <ac:spMk id="9" creationId="{511055D5-4F8F-20BB-6D21-00831BC9A9ED}"/>
          </ac:spMkLst>
        </pc:spChg>
      </pc:sldChg>
      <pc:sldChg chg="addSp delSp modSp mod modAnim">
        <pc:chgData name="Clements, William" userId="cbdb0636-a496-422a-8d40-98c53d494d26" providerId="ADAL" clId="{BD5283F9-F7F0-3341-9CC4-B2A0E4D6C80F}" dt="2024-03-01T21:10:18.120" v="2521"/>
        <pc:sldMkLst>
          <pc:docMk/>
          <pc:sldMk cId="208380629" sldId="421"/>
        </pc:sldMkLst>
        <pc:spChg chg="del mod">
          <ac:chgData name="Clements, William" userId="cbdb0636-a496-422a-8d40-98c53d494d26" providerId="ADAL" clId="{BD5283F9-F7F0-3341-9CC4-B2A0E4D6C80F}" dt="2024-03-01T19:02:35.575" v="1735" actId="478"/>
          <ac:spMkLst>
            <pc:docMk/>
            <pc:sldMk cId="208380629" sldId="421"/>
            <ac:spMk id="3" creationId="{EE7975AC-4CEB-C82A-E178-901E4F93E0E9}"/>
          </ac:spMkLst>
        </pc:spChg>
        <pc:spChg chg="mod">
          <ac:chgData name="Clements, William" userId="cbdb0636-a496-422a-8d40-98c53d494d26" providerId="ADAL" clId="{BD5283F9-F7F0-3341-9CC4-B2A0E4D6C80F}" dt="2024-03-01T19:03:46.053" v="1746" actId="1076"/>
          <ac:spMkLst>
            <pc:docMk/>
            <pc:sldMk cId="208380629" sldId="421"/>
            <ac:spMk id="4" creationId="{67618CA4-5CC9-031C-0469-91834C45B593}"/>
          </ac:spMkLst>
        </pc:spChg>
        <pc:spChg chg="mod">
          <ac:chgData name="Clements, William" userId="cbdb0636-a496-422a-8d40-98c53d494d26" providerId="ADAL" clId="{BD5283F9-F7F0-3341-9CC4-B2A0E4D6C80F}" dt="2024-03-01T19:05:11.134" v="1755" actId="1076"/>
          <ac:spMkLst>
            <pc:docMk/>
            <pc:sldMk cId="208380629" sldId="421"/>
            <ac:spMk id="5" creationId="{FBFD5482-8947-470D-383D-7FD1226253D3}"/>
          </ac:spMkLst>
        </pc:spChg>
        <pc:spChg chg="add mod">
          <ac:chgData name="Clements, William" userId="cbdb0636-a496-422a-8d40-98c53d494d26" providerId="ADAL" clId="{BD5283F9-F7F0-3341-9CC4-B2A0E4D6C80F}" dt="2024-03-01T19:07:57.672" v="1777" actId="1076"/>
          <ac:spMkLst>
            <pc:docMk/>
            <pc:sldMk cId="208380629" sldId="421"/>
            <ac:spMk id="8" creationId="{26C000A5-C167-B29D-8512-31BF4F196F8C}"/>
          </ac:spMkLst>
        </pc:spChg>
        <pc:spChg chg="add mod">
          <ac:chgData name="Clements, William" userId="cbdb0636-a496-422a-8d40-98c53d494d26" providerId="ADAL" clId="{BD5283F9-F7F0-3341-9CC4-B2A0E4D6C80F}" dt="2024-03-01T19:03:46.053" v="1746" actId="1076"/>
          <ac:spMkLst>
            <pc:docMk/>
            <pc:sldMk cId="208380629" sldId="421"/>
            <ac:spMk id="9" creationId="{7E6A44F0-ECB4-2F38-16F8-88CC4AC0863F}"/>
          </ac:spMkLst>
        </pc:spChg>
        <pc:spChg chg="add mod">
          <ac:chgData name="Clements, William" userId="cbdb0636-a496-422a-8d40-98c53d494d26" providerId="ADAL" clId="{BD5283F9-F7F0-3341-9CC4-B2A0E4D6C80F}" dt="2024-03-01T21:10:18.120" v="2521"/>
          <ac:spMkLst>
            <pc:docMk/>
            <pc:sldMk cId="208380629" sldId="421"/>
            <ac:spMk id="10" creationId="{EF424D9D-9C84-19AC-36D3-CF8A6230D7E0}"/>
          </ac:spMkLst>
        </pc:spChg>
        <pc:spChg chg="add del mod">
          <ac:chgData name="Clements, William" userId="cbdb0636-a496-422a-8d40-98c53d494d26" providerId="ADAL" clId="{BD5283F9-F7F0-3341-9CC4-B2A0E4D6C80F}" dt="2024-03-01T19:03:09.985" v="1741" actId="478"/>
          <ac:spMkLst>
            <pc:docMk/>
            <pc:sldMk cId="208380629" sldId="421"/>
            <ac:spMk id="12" creationId="{6BD36AC3-B666-C1B6-2BE3-E91744FF1924}"/>
          </ac:spMkLst>
        </pc:spChg>
        <pc:spChg chg="add mod">
          <ac:chgData name="Clements, William" userId="cbdb0636-a496-422a-8d40-98c53d494d26" providerId="ADAL" clId="{BD5283F9-F7F0-3341-9CC4-B2A0E4D6C80F}" dt="2024-03-01T19:06:50.671" v="1766" actId="1076"/>
          <ac:spMkLst>
            <pc:docMk/>
            <pc:sldMk cId="208380629" sldId="421"/>
            <ac:spMk id="13" creationId="{591D1F47-14B8-2163-9D10-F77ED46D69CA}"/>
          </ac:spMkLst>
        </pc:spChg>
        <pc:spChg chg="add mod">
          <ac:chgData name="Clements, William" userId="cbdb0636-a496-422a-8d40-98c53d494d26" providerId="ADAL" clId="{BD5283F9-F7F0-3341-9CC4-B2A0E4D6C80F}" dt="2024-03-01T19:07:13.772" v="1773" actId="1076"/>
          <ac:spMkLst>
            <pc:docMk/>
            <pc:sldMk cId="208380629" sldId="421"/>
            <ac:spMk id="14" creationId="{3E171CB0-A462-3B48-588F-1308C4D5C2A8}"/>
          </ac:spMkLst>
        </pc:spChg>
        <pc:picChg chg="mod">
          <ac:chgData name="Clements, William" userId="cbdb0636-a496-422a-8d40-98c53d494d26" providerId="ADAL" clId="{BD5283F9-F7F0-3341-9CC4-B2A0E4D6C80F}" dt="2024-03-01T19:03:46.053" v="1746" actId="1076"/>
          <ac:picMkLst>
            <pc:docMk/>
            <pc:sldMk cId="208380629" sldId="421"/>
            <ac:picMk id="6" creationId="{804A1716-2F2E-CEE7-DB43-03B1439E8C9D}"/>
          </ac:picMkLst>
        </pc:picChg>
        <pc:picChg chg="mod">
          <ac:chgData name="Clements, William" userId="cbdb0636-a496-422a-8d40-98c53d494d26" providerId="ADAL" clId="{BD5283F9-F7F0-3341-9CC4-B2A0E4D6C80F}" dt="2024-03-01T19:03:46.053" v="1746" actId="1076"/>
          <ac:picMkLst>
            <pc:docMk/>
            <pc:sldMk cId="208380629" sldId="421"/>
            <ac:picMk id="7" creationId="{E9DD39FF-B371-7DBC-2BB3-6A94FDC4661D}"/>
          </ac:picMkLst>
        </pc:picChg>
      </pc:sldChg>
      <pc:sldChg chg="addSp delSp modSp mod delAnim modAnim">
        <pc:chgData name="Clements, William" userId="cbdb0636-a496-422a-8d40-98c53d494d26" providerId="ADAL" clId="{BD5283F9-F7F0-3341-9CC4-B2A0E4D6C80F}" dt="2024-03-01T21:10:15.195" v="2520"/>
        <pc:sldMkLst>
          <pc:docMk/>
          <pc:sldMk cId="2237410303" sldId="422"/>
        </pc:sldMkLst>
        <pc:spChg chg="add mod">
          <ac:chgData name="Clements, William" userId="cbdb0636-a496-422a-8d40-98c53d494d26" providerId="ADAL" clId="{BD5283F9-F7F0-3341-9CC4-B2A0E4D6C80F}" dt="2024-03-01T18:14:10.755" v="756" actId="20577"/>
          <ac:spMkLst>
            <pc:docMk/>
            <pc:sldMk cId="2237410303" sldId="422"/>
            <ac:spMk id="2" creationId="{C2AFC46A-DA78-4C47-D14F-51240FF710F9}"/>
          </ac:spMkLst>
        </pc:spChg>
        <pc:spChg chg="add mod">
          <ac:chgData name="Clements, William" userId="cbdb0636-a496-422a-8d40-98c53d494d26" providerId="ADAL" clId="{BD5283F9-F7F0-3341-9CC4-B2A0E4D6C80F}" dt="2024-03-01T18:14:47.832" v="760" actId="20577"/>
          <ac:spMkLst>
            <pc:docMk/>
            <pc:sldMk cId="2237410303" sldId="422"/>
            <ac:spMk id="3" creationId="{A1F6FEB1-C526-8653-5D04-E0569BF7BF64}"/>
          </ac:spMkLst>
        </pc:spChg>
        <pc:spChg chg="del">
          <ac:chgData name="Clements, William" userId="cbdb0636-a496-422a-8d40-98c53d494d26" providerId="ADAL" clId="{BD5283F9-F7F0-3341-9CC4-B2A0E4D6C80F}" dt="2024-03-01T19:02:05.802" v="1729" actId="478"/>
          <ac:spMkLst>
            <pc:docMk/>
            <pc:sldMk cId="2237410303" sldId="422"/>
            <ac:spMk id="7" creationId="{B4AFDAD3-A6C3-97CC-8D61-C3EAD98A5F8A}"/>
          </ac:spMkLst>
        </pc:spChg>
        <pc:spChg chg="add mod">
          <ac:chgData name="Clements, William" userId="cbdb0636-a496-422a-8d40-98c53d494d26" providerId="ADAL" clId="{BD5283F9-F7F0-3341-9CC4-B2A0E4D6C80F}" dt="2024-03-01T18:16:08.742" v="778" actId="20577"/>
          <ac:spMkLst>
            <pc:docMk/>
            <pc:sldMk cId="2237410303" sldId="422"/>
            <ac:spMk id="9" creationId="{36BDB9DA-0006-DA77-030A-97C5E3528894}"/>
          </ac:spMkLst>
        </pc:spChg>
        <pc:spChg chg="add mod">
          <ac:chgData name="Clements, William" userId="cbdb0636-a496-422a-8d40-98c53d494d26" providerId="ADAL" clId="{BD5283F9-F7F0-3341-9CC4-B2A0E4D6C80F}" dt="2024-03-01T18:16:11.601" v="779" actId="20577"/>
          <ac:spMkLst>
            <pc:docMk/>
            <pc:sldMk cId="2237410303" sldId="422"/>
            <ac:spMk id="10" creationId="{63A18814-257B-004F-D6A5-64757A3DA535}"/>
          </ac:spMkLst>
        </pc:spChg>
        <pc:spChg chg="add mod">
          <ac:chgData name="Clements, William" userId="cbdb0636-a496-422a-8d40-98c53d494d26" providerId="ADAL" clId="{BD5283F9-F7F0-3341-9CC4-B2A0E4D6C80F}" dt="2024-03-01T18:16:13.429" v="780" actId="20577"/>
          <ac:spMkLst>
            <pc:docMk/>
            <pc:sldMk cId="2237410303" sldId="422"/>
            <ac:spMk id="11" creationId="{060294D7-2872-8082-FB86-1E6CC6332413}"/>
          </ac:spMkLst>
        </pc:spChg>
        <pc:spChg chg="add mod">
          <ac:chgData name="Clements, William" userId="cbdb0636-a496-422a-8d40-98c53d494d26" providerId="ADAL" clId="{BD5283F9-F7F0-3341-9CC4-B2A0E4D6C80F}" dt="2024-03-01T18:16:16.416" v="781" actId="20577"/>
          <ac:spMkLst>
            <pc:docMk/>
            <pc:sldMk cId="2237410303" sldId="422"/>
            <ac:spMk id="12" creationId="{13CA73F4-9B7E-B3E7-656B-A4C03A290A39}"/>
          </ac:spMkLst>
        </pc:spChg>
        <pc:spChg chg="add mod">
          <ac:chgData name="Clements, William" userId="cbdb0636-a496-422a-8d40-98c53d494d26" providerId="ADAL" clId="{BD5283F9-F7F0-3341-9CC4-B2A0E4D6C80F}" dt="2024-03-01T18:15:39.514" v="774" actId="20577"/>
          <ac:spMkLst>
            <pc:docMk/>
            <pc:sldMk cId="2237410303" sldId="422"/>
            <ac:spMk id="13" creationId="{04E6C226-A8F7-3102-B205-DC22C3D9B18F}"/>
          </ac:spMkLst>
        </pc:spChg>
        <pc:spChg chg="add mod">
          <ac:chgData name="Clements, William" userId="cbdb0636-a496-422a-8d40-98c53d494d26" providerId="ADAL" clId="{BD5283F9-F7F0-3341-9CC4-B2A0E4D6C80F}" dt="2024-03-01T18:19:11.980" v="807" actId="1076"/>
          <ac:spMkLst>
            <pc:docMk/>
            <pc:sldMk cId="2237410303" sldId="422"/>
            <ac:spMk id="14" creationId="{D37E4F45-6C0F-1046-2DFE-9D8E714144F8}"/>
          </ac:spMkLst>
        </pc:spChg>
        <pc:spChg chg="add del mod">
          <ac:chgData name="Clements, William" userId="cbdb0636-a496-422a-8d40-98c53d494d26" providerId="ADAL" clId="{BD5283F9-F7F0-3341-9CC4-B2A0E4D6C80F}" dt="2024-03-01T18:18:55.807" v="802" actId="478"/>
          <ac:spMkLst>
            <pc:docMk/>
            <pc:sldMk cId="2237410303" sldId="422"/>
            <ac:spMk id="15" creationId="{DE095441-8E4E-C8A7-E41E-8A2BA41EE5D6}"/>
          </ac:spMkLst>
        </pc:spChg>
        <pc:spChg chg="add mod">
          <ac:chgData name="Clements, William" userId="cbdb0636-a496-422a-8d40-98c53d494d26" providerId="ADAL" clId="{BD5283F9-F7F0-3341-9CC4-B2A0E4D6C80F}" dt="2024-03-01T18:19:16.546" v="808" actId="1076"/>
          <ac:spMkLst>
            <pc:docMk/>
            <pc:sldMk cId="2237410303" sldId="422"/>
            <ac:spMk id="16" creationId="{641FD778-87DA-1F3B-CB3A-2428D1E0CD71}"/>
          </ac:spMkLst>
        </pc:spChg>
        <pc:spChg chg="add mod">
          <ac:chgData name="Clements, William" userId="cbdb0636-a496-422a-8d40-98c53d494d26" providerId="ADAL" clId="{BD5283F9-F7F0-3341-9CC4-B2A0E4D6C80F}" dt="2024-03-01T18:19:07.956" v="805" actId="1076"/>
          <ac:spMkLst>
            <pc:docMk/>
            <pc:sldMk cId="2237410303" sldId="422"/>
            <ac:spMk id="17" creationId="{83DA4841-0D28-731F-599E-4A88BFEE8334}"/>
          </ac:spMkLst>
        </pc:spChg>
        <pc:spChg chg="add mod">
          <ac:chgData name="Clements, William" userId="cbdb0636-a496-422a-8d40-98c53d494d26" providerId="ADAL" clId="{BD5283F9-F7F0-3341-9CC4-B2A0E4D6C80F}" dt="2024-03-01T18:19:07.956" v="805" actId="1076"/>
          <ac:spMkLst>
            <pc:docMk/>
            <pc:sldMk cId="2237410303" sldId="422"/>
            <ac:spMk id="18" creationId="{2D70D925-81B6-E515-50F7-0F659410BD06}"/>
          </ac:spMkLst>
        </pc:spChg>
        <pc:spChg chg="add mod">
          <ac:chgData name="Clements, William" userId="cbdb0636-a496-422a-8d40-98c53d494d26" providerId="ADAL" clId="{BD5283F9-F7F0-3341-9CC4-B2A0E4D6C80F}" dt="2024-03-01T18:19:25.194" v="810" actId="1076"/>
          <ac:spMkLst>
            <pc:docMk/>
            <pc:sldMk cId="2237410303" sldId="422"/>
            <ac:spMk id="19" creationId="{1F6F91CF-A066-5ACF-45EE-8FF1F8C07C20}"/>
          </ac:spMkLst>
        </pc:spChg>
        <pc:spChg chg="add mod">
          <ac:chgData name="Clements, William" userId="cbdb0636-a496-422a-8d40-98c53d494d26" providerId="ADAL" clId="{BD5283F9-F7F0-3341-9CC4-B2A0E4D6C80F}" dt="2024-03-01T18:19:25.194" v="810" actId="1076"/>
          <ac:spMkLst>
            <pc:docMk/>
            <pc:sldMk cId="2237410303" sldId="422"/>
            <ac:spMk id="20" creationId="{DF38F772-EF0D-CF66-B567-0EBC6A72F5E6}"/>
          </ac:spMkLst>
        </pc:spChg>
        <pc:spChg chg="add mod">
          <ac:chgData name="Clements, William" userId="cbdb0636-a496-422a-8d40-98c53d494d26" providerId="ADAL" clId="{BD5283F9-F7F0-3341-9CC4-B2A0E4D6C80F}" dt="2024-03-01T18:19:30.665" v="812" actId="1076"/>
          <ac:spMkLst>
            <pc:docMk/>
            <pc:sldMk cId="2237410303" sldId="422"/>
            <ac:spMk id="21" creationId="{E754B673-1174-4AE3-80B6-CB5F3091B83D}"/>
          </ac:spMkLst>
        </pc:spChg>
        <pc:spChg chg="add mod">
          <ac:chgData name="Clements, William" userId="cbdb0636-a496-422a-8d40-98c53d494d26" providerId="ADAL" clId="{BD5283F9-F7F0-3341-9CC4-B2A0E4D6C80F}" dt="2024-03-01T18:19:30.665" v="812" actId="1076"/>
          <ac:spMkLst>
            <pc:docMk/>
            <pc:sldMk cId="2237410303" sldId="422"/>
            <ac:spMk id="22" creationId="{102E13FE-DC38-F7E3-3500-3DC5AB9CC876}"/>
          </ac:spMkLst>
        </pc:spChg>
        <pc:spChg chg="add mod">
          <ac:chgData name="Clements, William" userId="cbdb0636-a496-422a-8d40-98c53d494d26" providerId="ADAL" clId="{BD5283F9-F7F0-3341-9CC4-B2A0E4D6C80F}" dt="2024-03-01T21:10:15.195" v="2520"/>
          <ac:spMkLst>
            <pc:docMk/>
            <pc:sldMk cId="2237410303" sldId="422"/>
            <ac:spMk id="23" creationId="{7D53E761-7277-6E49-4C31-589084FD9879}"/>
          </ac:spMkLst>
        </pc:spChg>
      </pc:sldChg>
      <pc:sldChg chg="addSp modSp mod modAnim">
        <pc:chgData name="Clements, William" userId="cbdb0636-a496-422a-8d40-98c53d494d26" providerId="ADAL" clId="{BD5283F9-F7F0-3341-9CC4-B2A0E4D6C80F}" dt="2024-03-01T21:05:09.513" v="2378"/>
        <pc:sldMkLst>
          <pc:docMk/>
          <pc:sldMk cId="957388218" sldId="423"/>
        </pc:sldMkLst>
        <pc:spChg chg="add mod">
          <ac:chgData name="Clements, William" userId="cbdb0636-a496-422a-8d40-98c53d494d26" providerId="ADAL" clId="{BD5283F9-F7F0-3341-9CC4-B2A0E4D6C80F}" dt="2024-03-01T18:56:54.720" v="1489" actId="113"/>
          <ac:spMkLst>
            <pc:docMk/>
            <pc:sldMk cId="957388218" sldId="423"/>
            <ac:spMk id="2" creationId="{49DC1C1D-08B9-77A8-E6EA-7CA07F92E79D}"/>
          </ac:spMkLst>
        </pc:spChg>
        <pc:spChg chg="add mod">
          <ac:chgData name="Clements, William" userId="cbdb0636-a496-422a-8d40-98c53d494d26" providerId="ADAL" clId="{BD5283F9-F7F0-3341-9CC4-B2A0E4D6C80F}" dt="2024-03-01T18:52:16.796" v="1445" actId="5793"/>
          <ac:spMkLst>
            <pc:docMk/>
            <pc:sldMk cId="957388218" sldId="423"/>
            <ac:spMk id="3" creationId="{7E0BDE95-37B6-1CCC-2826-C0EE8B701218}"/>
          </ac:spMkLst>
        </pc:spChg>
        <pc:spChg chg="mod">
          <ac:chgData name="Clements, William" userId="cbdb0636-a496-422a-8d40-98c53d494d26" providerId="ADAL" clId="{BD5283F9-F7F0-3341-9CC4-B2A0E4D6C80F}" dt="2024-03-01T18:52:46.782" v="1449" actId="1076"/>
          <ac:spMkLst>
            <pc:docMk/>
            <pc:sldMk cId="957388218" sldId="423"/>
            <ac:spMk id="7" creationId="{3F8241A1-C916-8027-437A-CBECE974CCBF}"/>
          </ac:spMkLst>
        </pc:spChg>
        <pc:picChg chg="mod">
          <ac:chgData name="Clements, William" userId="cbdb0636-a496-422a-8d40-98c53d494d26" providerId="ADAL" clId="{BD5283F9-F7F0-3341-9CC4-B2A0E4D6C80F}" dt="2024-03-01T18:51:54.424" v="1425" actId="1076"/>
          <ac:picMkLst>
            <pc:docMk/>
            <pc:sldMk cId="957388218" sldId="423"/>
            <ac:picMk id="4" creationId="{C117CE74-0C75-FED5-CB27-3AF7DAE4CA99}"/>
          </ac:picMkLst>
        </pc:picChg>
        <pc:picChg chg="mod">
          <ac:chgData name="Clements, William" userId="cbdb0636-a496-422a-8d40-98c53d494d26" providerId="ADAL" clId="{BD5283F9-F7F0-3341-9CC4-B2A0E4D6C80F}" dt="2024-03-01T18:52:31.475" v="1447" actId="1076"/>
          <ac:picMkLst>
            <pc:docMk/>
            <pc:sldMk cId="957388218" sldId="423"/>
            <ac:picMk id="5" creationId="{5490550E-F65A-C0F6-027B-2E43E46F6753}"/>
          </ac:picMkLst>
        </pc:picChg>
      </pc:sldChg>
      <pc:sldChg chg="modSp mod">
        <pc:chgData name="Clements, William" userId="cbdb0636-a496-422a-8d40-98c53d494d26" providerId="ADAL" clId="{BD5283F9-F7F0-3341-9CC4-B2A0E4D6C80F}" dt="2024-02-26T19:36:41.729" v="81" actId="1035"/>
        <pc:sldMkLst>
          <pc:docMk/>
          <pc:sldMk cId="1132417308" sldId="492"/>
        </pc:sldMkLst>
        <pc:spChg chg="mod">
          <ac:chgData name="Clements, William" userId="cbdb0636-a496-422a-8d40-98c53d494d26" providerId="ADAL" clId="{BD5283F9-F7F0-3341-9CC4-B2A0E4D6C80F}" dt="2024-02-26T19:36:41.729" v="81" actId="1035"/>
          <ac:spMkLst>
            <pc:docMk/>
            <pc:sldMk cId="1132417308" sldId="492"/>
            <ac:spMk id="3" creationId="{7C873103-9C4B-4E0C-96F4-400262208CE5}"/>
          </ac:spMkLst>
        </pc:spChg>
        <pc:picChg chg="mod">
          <ac:chgData name="Clements, William" userId="cbdb0636-a496-422a-8d40-98c53d494d26" providerId="ADAL" clId="{BD5283F9-F7F0-3341-9CC4-B2A0E4D6C80F}" dt="2024-02-26T18:39:48.922" v="4" actId="1076"/>
          <ac:picMkLst>
            <pc:docMk/>
            <pc:sldMk cId="1132417308" sldId="492"/>
            <ac:picMk id="4" creationId="{900D4E84-6E7D-9F88-2159-EA7742BA3BDC}"/>
          </ac:picMkLst>
        </pc:picChg>
        <pc:picChg chg="mod">
          <ac:chgData name="Clements, William" userId="cbdb0636-a496-422a-8d40-98c53d494d26" providerId="ADAL" clId="{BD5283F9-F7F0-3341-9CC4-B2A0E4D6C80F}" dt="2024-02-26T18:39:40.455" v="2" actId="1076"/>
          <ac:picMkLst>
            <pc:docMk/>
            <pc:sldMk cId="1132417308" sldId="492"/>
            <ac:picMk id="6" creationId="{30A26432-D7D5-9F21-535A-9088F4D38310}"/>
          </ac:picMkLst>
        </pc:picChg>
      </pc:sldChg>
      <pc:sldChg chg="modSp mod modAnim">
        <pc:chgData name="Clements, William" userId="cbdb0636-a496-422a-8d40-98c53d494d26" providerId="ADAL" clId="{BD5283F9-F7F0-3341-9CC4-B2A0E4D6C80F}" dt="2024-02-28T18:49:25.071" v="108" actId="1076"/>
        <pc:sldMkLst>
          <pc:docMk/>
          <pc:sldMk cId="541388079" sldId="495"/>
        </pc:sldMkLst>
        <pc:spChg chg="mod">
          <ac:chgData name="Clements, William" userId="cbdb0636-a496-422a-8d40-98c53d494d26" providerId="ADAL" clId="{BD5283F9-F7F0-3341-9CC4-B2A0E4D6C80F}" dt="2024-02-28T18:49:17.208" v="107" actId="27636"/>
          <ac:spMkLst>
            <pc:docMk/>
            <pc:sldMk cId="541388079" sldId="495"/>
            <ac:spMk id="3" creationId="{3546CDDA-C7E5-3961-B09C-FF3C6EC6C10E}"/>
          </ac:spMkLst>
        </pc:spChg>
        <pc:picChg chg="mod">
          <ac:chgData name="Clements, William" userId="cbdb0636-a496-422a-8d40-98c53d494d26" providerId="ADAL" clId="{BD5283F9-F7F0-3341-9CC4-B2A0E4D6C80F}" dt="2024-02-28T18:49:25.071" v="108" actId="1076"/>
          <ac:picMkLst>
            <pc:docMk/>
            <pc:sldMk cId="541388079" sldId="495"/>
            <ac:picMk id="5" creationId="{8889F947-D19E-E336-772D-857B391BFE66}"/>
          </ac:picMkLst>
        </pc:picChg>
        <pc:picChg chg="mod">
          <ac:chgData name="Clements, William" userId="cbdb0636-a496-422a-8d40-98c53d494d26" providerId="ADAL" clId="{BD5283F9-F7F0-3341-9CC4-B2A0E4D6C80F}" dt="2024-02-28T18:49:25.071" v="108" actId="1076"/>
          <ac:picMkLst>
            <pc:docMk/>
            <pc:sldMk cId="541388079" sldId="495"/>
            <ac:picMk id="6" creationId="{7330C1FE-6913-AE72-F511-C40CBEFD388C}"/>
          </ac:picMkLst>
        </pc:picChg>
        <pc:picChg chg="mod">
          <ac:chgData name="Clements, William" userId="cbdb0636-a496-422a-8d40-98c53d494d26" providerId="ADAL" clId="{BD5283F9-F7F0-3341-9CC4-B2A0E4D6C80F}" dt="2024-02-28T18:49:25.071" v="108" actId="1076"/>
          <ac:picMkLst>
            <pc:docMk/>
            <pc:sldMk cId="541388079" sldId="495"/>
            <ac:picMk id="7" creationId="{E98D7CE1-B5AA-F7AD-DE26-563BB441AF0D}"/>
          </ac:picMkLst>
        </pc:picChg>
        <pc:picChg chg="mod">
          <ac:chgData name="Clements, William" userId="cbdb0636-a496-422a-8d40-98c53d494d26" providerId="ADAL" clId="{BD5283F9-F7F0-3341-9CC4-B2A0E4D6C80F}" dt="2024-02-28T18:49:25.071" v="108" actId="1076"/>
          <ac:picMkLst>
            <pc:docMk/>
            <pc:sldMk cId="541388079" sldId="495"/>
            <ac:picMk id="8" creationId="{EE6987CE-90BA-98E6-E8F4-5E374E42F5C4}"/>
          </ac:picMkLst>
        </pc:picChg>
      </pc:sldChg>
      <pc:sldChg chg="modSp mod">
        <pc:chgData name="Clements, William" userId="cbdb0636-a496-422a-8d40-98c53d494d26" providerId="ADAL" clId="{BD5283F9-F7F0-3341-9CC4-B2A0E4D6C80F}" dt="2024-03-01T21:07:36.695" v="2454" actId="20577"/>
        <pc:sldMkLst>
          <pc:docMk/>
          <pc:sldMk cId="119563492" sldId="496"/>
        </pc:sldMkLst>
        <pc:spChg chg="mod">
          <ac:chgData name="Clements, William" userId="cbdb0636-a496-422a-8d40-98c53d494d26" providerId="ADAL" clId="{BD5283F9-F7F0-3341-9CC4-B2A0E4D6C80F}" dt="2024-03-01T21:07:36.695" v="2454" actId="20577"/>
          <ac:spMkLst>
            <pc:docMk/>
            <pc:sldMk cId="119563492" sldId="496"/>
            <ac:spMk id="15" creationId="{A34FB008-98EA-8E33-A5A0-97DD40E1F8FB}"/>
          </ac:spMkLst>
        </pc:spChg>
      </pc:sldChg>
      <pc:sldChg chg="modSp mod modAnim">
        <pc:chgData name="Clements, William" userId="cbdb0636-a496-422a-8d40-98c53d494d26" providerId="ADAL" clId="{BD5283F9-F7F0-3341-9CC4-B2A0E4D6C80F}" dt="2024-03-01T21:07:19.651" v="2442" actId="404"/>
        <pc:sldMkLst>
          <pc:docMk/>
          <pc:sldMk cId="374041989" sldId="497"/>
        </pc:sldMkLst>
        <pc:spChg chg="mod">
          <ac:chgData name="Clements, William" userId="cbdb0636-a496-422a-8d40-98c53d494d26" providerId="ADAL" clId="{BD5283F9-F7F0-3341-9CC4-B2A0E4D6C80F}" dt="2024-03-01T15:41:08.335" v="117" actId="20577"/>
          <ac:spMkLst>
            <pc:docMk/>
            <pc:sldMk cId="374041989" sldId="497"/>
            <ac:spMk id="3" creationId="{42C1B623-0BF6-96F4-527C-0F77E9344BBB}"/>
          </ac:spMkLst>
        </pc:spChg>
        <pc:spChg chg="mod">
          <ac:chgData name="Clements, William" userId="cbdb0636-a496-422a-8d40-98c53d494d26" providerId="ADAL" clId="{BD5283F9-F7F0-3341-9CC4-B2A0E4D6C80F}" dt="2024-03-01T21:07:19.651" v="2442" actId="404"/>
          <ac:spMkLst>
            <pc:docMk/>
            <pc:sldMk cId="374041989" sldId="497"/>
            <ac:spMk id="8" creationId="{6B3ACA6E-163E-4456-B334-B76A4B3D8E9A}"/>
          </ac:spMkLst>
        </pc:spChg>
      </pc:sldChg>
      <pc:sldChg chg="addSp modSp mod modAnim">
        <pc:chgData name="Clements, William" userId="cbdb0636-a496-422a-8d40-98c53d494d26" providerId="ADAL" clId="{BD5283F9-F7F0-3341-9CC4-B2A0E4D6C80F}" dt="2024-03-01T21:08:16.593" v="2477" actId="14100"/>
        <pc:sldMkLst>
          <pc:docMk/>
          <pc:sldMk cId="1893233506" sldId="498"/>
        </pc:sldMkLst>
        <pc:spChg chg="mod">
          <ac:chgData name="Clements, William" userId="cbdb0636-a496-422a-8d40-98c53d494d26" providerId="ADAL" clId="{BD5283F9-F7F0-3341-9CC4-B2A0E4D6C80F}" dt="2024-03-01T21:00:56.737" v="2349"/>
          <ac:spMkLst>
            <pc:docMk/>
            <pc:sldMk cId="1893233506" sldId="498"/>
            <ac:spMk id="3" creationId="{35BD3796-6C82-41B8-9452-C73244BAC69E}"/>
          </ac:spMkLst>
        </pc:spChg>
        <pc:spChg chg="mod">
          <ac:chgData name="Clements, William" userId="cbdb0636-a496-422a-8d40-98c53d494d26" providerId="ADAL" clId="{BD5283F9-F7F0-3341-9CC4-B2A0E4D6C80F}" dt="2024-03-01T21:08:16.593" v="2477" actId="14100"/>
          <ac:spMkLst>
            <pc:docMk/>
            <pc:sldMk cId="1893233506" sldId="498"/>
            <ac:spMk id="6" creationId="{0EF33EB9-E28D-638D-7874-82187BACACC5}"/>
          </ac:spMkLst>
        </pc:spChg>
        <pc:spChg chg="add mod">
          <ac:chgData name="Clements, William" userId="cbdb0636-a496-422a-8d40-98c53d494d26" providerId="ADAL" clId="{BD5283F9-F7F0-3341-9CC4-B2A0E4D6C80F}" dt="2024-03-01T20:59:22.321" v="2329" actId="57"/>
          <ac:spMkLst>
            <pc:docMk/>
            <pc:sldMk cId="1893233506" sldId="498"/>
            <ac:spMk id="7" creationId="{B0930920-F65C-1690-6966-202A27D0431A}"/>
          </ac:spMkLst>
        </pc:spChg>
        <pc:spChg chg="add mod">
          <ac:chgData name="Clements, William" userId="cbdb0636-a496-422a-8d40-98c53d494d26" providerId="ADAL" clId="{BD5283F9-F7F0-3341-9CC4-B2A0E4D6C80F}" dt="2024-03-01T21:00:30.589" v="2341" actId="1076"/>
          <ac:spMkLst>
            <pc:docMk/>
            <pc:sldMk cId="1893233506" sldId="498"/>
            <ac:spMk id="8" creationId="{6DA0CE2D-5652-9051-A217-D869A5FD60D0}"/>
          </ac:spMkLst>
        </pc:spChg>
        <pc:picChg chg="mod">
          <ac:chgData name="Clements, William" userId="cbdb0636-a496-422a-8d40-98c53d494d26" providerId="ADAL" clId="{BD5283F9-F7F0-3341-9CC4-B2A0E4D6C80F}" dt="2024-03-01T19:19:36.605" v="2133" actId="1076"/>
          <ac:picMkLst>
            <pc:docMk/>
            <pc:sldMk cId="1893233506" sldId="498"/>
            <ac:picMk id="4" creationId="{87749344-7930-C334-7F88-499F1102CA20}"/>
          </ac:picMkLst>
        </pc:picChg>
        <pc:picChg chg="mod">
          <ac:chgData name="Clements, William" userId="cbdb0636-a496-422a-8d40-98c53d494d26" providerId="ADAL" clId="{BD5283F9-F7F0-3341-9CC4-B2A0E4D6C80F}" dt="2024-03-01T19:19:41.742" v="2134" actId="1076"/>
          <ac:picMkLst>
            <pc:docMk/>
            <pc:sldMk cId="1893233506" sldId="498"/>
            <ac:picMk id="5" creationId="{C1D62340-F662-CA93-00A1-1BFD4786AC79}"/>
          </ac:picMkLst>
        </pc:picChg>
      </pc:sldChg>
      <pc:sldChg chg="addSp delSp modSp add del mod delAnim modAnim">
        <pc:chgData name="Clements, William" userId="cbdb0636-a496-422a-8d40-98c53d494d26" providerId="ADAL" clId="{BD5283F9-F7F0-3341-9CC4-B2A0E4D6C80F}" dt="2024-03-01T21:09:09.408" v="2486" actId="313"/>
        <pc:sldMkLst>
          <pc:docMk/>
          <pc:sldMk cId="3904692249" sldId="499"/>
        </pc:sldMkLst>
        <pc:spChg chg="add mod">
          <ac:chgData name="Clements, William" userId="cbdb0636-a496-422a-8d40-98c53d494d26" providerId="ADAL" clId="{BD5283F9-F7F0-3341-9CC4-B2A0E4D6C80F}" dt="2024-03-01T21:09:09.408" v="2486" actId="313"/>
          <ac:spMkLst>
            <pc:docMk/>
            <pc:sldMk cId="3904692249" sldId="499"/>
            <ac:spMk id="2" creationId="{603E25A7-AE89-D30C-C780-70657048E015}"/>
          </ac:spMkLst>
        </pc:spChg>
        <pc:spChg chg="del">
          <ac:chgData name="Clements, William" userId="cbdb0636-a496-422a-8d40-98c53d494d26" providerId="ADAL" clId="{BD5283F9-F7F0-3341-9CC4-B2A0E4D6C80F}" dt="2024-03-01T15:48:17.849" v="143" actId="478"/>
          <ac:spMkLst>
            <pc:docMk/>
            <pc:sldMk cId="3904692249" sldId="499"/>
            <ac:spMk id="2" creationId="{941EF60F-96B7-048E-78FF-9A629540D3BF}"/>
          </ac:spMkLst>
        </pc:spChg>
        <pc:spChg chg="del">
          <ac:chgData name="Clements, William" userId="cbdb0636-a496-422a-8d40-98c53d494d26" providerId="ADAL" clId="{BD5283F9-F7F0-3341-9CC4-B2A0E4D6C80F}" dt="2024-03-01T17:51:57.596" v="438" actId="478"/>
          <ac:spMkLst>
            <pc:docMk/>
            <pc:sldMk cId="3904692249" sldId="499"/>
            <ac:spMk id="3" creationId="{C7FDB166-3888-2F97-056C-80196012B864}"/>
          </ac:spMkLst>
        </pc:spChg>
        <pc:spChg chg="del mod">
          <ac:chgData name="Clements, William" userId="cbdb0636-a496-422a-8d40-98c53d494d26" providerId="ADAL" clId="{BD5283F9-F7F0-3341-9CC4-B2A0E4D6C80F}" dt="2024-03-01T21:08:29.448" v="2478" actId="478"/>
          <ac:spMkLst>
            <pc:docMk/>
            <pc:sldMk cId="3904692249" sldId="499"/>
            <ac:spMk id="6" creationId="{D7F7D176-CC27-6CBA-EAEE-6FA2B9F9C238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7" creationId="{057DA436-6C1C-57E3-547B-55B11F74C5BA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8" creationId="{C64ECC22-264A-CC6E-36EF-2AF52DB5DF94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9" creationId="{0782C39B-659E-5437-BC0F-B3D6D2841C3B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10" creationId="{E712DFCD-DE59-8885-9DCF-33B51695B222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11" creationId="{B6B80542-5DFB-0BB4-137B-9420A4E29D9E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12" creationId="{97B8885F-B488-F4C5-0805-32FA769A07BB}"/>
          </ac:spMkLst>
        </pc:spChg>
        <pc:spChg chg="add del mod">
          <ac:chgData name="Clements, William" userId="cbdb0636-a496-422a-8d40-98c53d494d26" providerId="ADAL" clId="{BD5283F9-F7F0-3341-9CC4-B2A0E4D6C80F}" dt="2024-03-01T15:50:15.258" v="180" actId="478"/>
          <ac:spMkLst>
            <pc:docMk/>
            <pc:sldMk cId="3904692249" sldId="499"/>
            <ac:spMk id="13" creationId="{5899711C-C1A7-6F0C-01AF-CFDAABDC4799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14" creationId="{B4ED2D25-F632-EC6F-2DF1-19C92A571BB8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15" creationId="{8DF15D2C-DEFD-3FC3-1B69-15DBFFA4B80C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16" creationId="{084250F0-CAC5-C282-6269-DFB2D8B147B7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17" creationId="{56DEA95F-DFEC-5F38-1341-7291AF9D8F9E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18" creationId="{3D198836-B384-9DCF-9CB1-16851E966259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19" creationId="{9CFA26C7-2AE3-D4C0-CF1C-2132BBA9A78F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20" creationId="{EE287A3C-6ECC-292A-AFA1-739252337F9F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21" creationId="{906B3C48-4F3B-05B5-9CED-FC70A26F4D79}"/>
          </ac:spMkLst>
        </pc:spChg>
        <pc:spChg chg="add del mod">
          <ac:chgData name="Clements, William" userId="cbdb0636-a496-422a-8d40-98c53d494d26" providerId="ADAL" clId="{BD5283F9-F7F0-3341-9CC4-B2A0E4D6C80F}" dt="2024-03-01T17:52:02.660" v="439" actId="478"/>
          <ac:spMkLst>
            <pc:docMk/>
            <pc:sldMk cId="3904692249" sldId="499"/>
            <ac:spMk id="22" creationId="{0B85BA63-F417-091E-8084-5127DF56B06F}"/>
          </ac:spMkLst>
        </pc:spChg>
        <pc:spChg chg="add mod">
          <ac:chgData name="Clements, William" userId="cbdb0636-a496-422a-8d40-98c53d494d26" providerId="ADAL" clId="{BD5283F9-F7F0-3341-9CC4-B2A0E4D6C80F}" dt="2024-03-01T17:57:43.165" v="593" actId="13822"/>
          <ac:spMkLst>
            <pc:docMk/>
            <pc:sldMk cId="3904692249" sldId="499"/>
            <ac:spMk id="23" creationId="{3C3C7B3F-B391-B497-C942-50E52B680CEF}"/>
          </ac:spMkLst>
        </pc:spChg>
        <pc:spChg chg="add del mod">
          <ac:chgData name="Clements, William" userId="cbdb0636-a496-422a-8d40-98c53d494d26" providerId="ADAL" clId="{BD5283F9-F7F0-3341-9CC4-B2A0E4D6C80F}" dt="2024-03-01T17:46:14.585" v="303" actId="478"/>
          <ac:spMkLst>
            <pc:docMk/>
            <pc:sldMk cId="3904692249" sldId="499"/>
            <ac:spMk id="24" creationId="{19819E20-A6F6-FB36-000C-0A960A44A391}"/>
          </ac:spMkLst>
        </pc:spChg>
        <pc:spChg chg="add del mod">
          <ac:chgData name="Clements, William" userId="cbdb0636-a496-422a-8d40-98c53d494d26" providerId="ADAL" clId="{BD5283F9-F7F0-3341-9CC4-B2A0E4D6C80F}" dt="2024-03-01T17:46:14.585" v="303" actId="478"/>
          <ac:spMkLst>
            <pc:docMk/>
            <pc:sldMk cId="3904692249" sldId="499"/>
            <ac:spMk id="71" creationId="{51D256C9-8742-8ABC-A8B0-381025FE64F6}"/>
          </ac:spMkLst>
        </pc:spChg>
        <pc:spChg chg="add del mod">
          <ac:chgData name="Clements, William" userId="cbdb0636-a496-422a-8d40-98c53d494d26" providerId="ADAL" clId="{BD5283F9-F7F0-3341-9CC4-B2A0E4D6C80F}" dt="2024-03-01T17:46:14.585" v="303" actId="478"/>
          <ac:spMkLst>
            <pc:docMk/>
            <pc:sldMk cId="3904692249" sldId="499"/>
            <ac:spMk id="72" creationId="{82388292-C0DD-22D3-3BC3-71E206BEEBBB}"/>
          </ac:spMkLst>
        </pc:spChg>
        <pc:spChg chg="add del mod">
          <ac:chgData name="Clements, William" userId="cbdb0636-a496-422a-8d40-98c53d494d26" providerId="ADAL" clId="{BD5283F9-F7F0-3341-9CC4-B2A0E4D6C80F}" dt="2024-03-01T17:46:14.585" v="303" actId="478"/>
          <ac:spMkLst>
            <pc:docMk/>
            <pc:sldMk cId="3904692249" sldId="499"/>
            <ac:spMk id="73" creationId="{A742C62E-C54B-2310-EA43-E3097D460277}"/>
          </ac:spMkLst>
        </pc:spChg>
        <pc:spChg chg="add mod">
          <ac:chgData name="Clements, William" userId="cbdb0636-a496-422a-8d40-98c53d494d26" providerId="ADAL" clId="{BD5283F9-F7F0-3341-9CC4-B2A0E4D6C80F}" dt="2024-03-01T17:56:44.764" v="570" actId="13822"/>
          <ac:spMkLst>
            <pc:docMk/>
            <pc:sldMk cId="3904692249" sldId="499"/>
            <ac:spMk id="74" creationId="{10CFD723-816D-F91F-0F45-44EA0434B44A}"/>
          </ac:spMkLst>
        </pc:spChg>
        <pc:spChg chg="add mod">
          <ac:chgData name="Clements, William" userId="cbdb0636-a496-422a-8d40-98c53d494d26" providerId="ADAL" clId="{BD5283F9-F7F0-3341-9CC4-B2A0E4D6C80F}" dt="2024-03-01T17:54:39.458" v="504" actId="13822"/>
          <ac:spMkLst>
            <pc:docMk/>
            <pc:sldMk cId="3904692249" sldId="499"/>
            <ac:spMk id="75" creationId="{722DCBE6-A0D3-0CF4-FEBD-4C1723DB59B2}"/>
          </ac:spMkLst>
        </pc:spChg>
        <pc:spChg chg="add mod">
          <ac:chgData name="Clements, William" userId="cbdb0636-a496-422a-8d40-98c53d494d26" providerId="ADAL" clId="{BD5283F9-F7F0-3341-9CC4-B2A0E4D6C80F}" dt="2024-03-01T17:54:34.840" v="503" actId="13822"/>
          <ac:spMkLst>
            <pc:docMk/>
            <pc:sldMk cId="3904692249" sldId="499"/>
            <ac:spMk id="76" creationId="{5951D723-6C3B-A186-D20C-8E92C83A3EE0}"/>
          </ac:spMkLst>
        </pc:spChg>
        <pc:spChg chg="add del mod">
          <ac:chgData name="Clements, William" userId="cbdb0636-a496-422a-8d40-98c53d494d26" providerId="ADAL" clId="{BD5283F9-F7F0-3341-9CC4-B2A0E4D6C80F}" dt="2024-03-01T17:46:36.238" v="315" actId="478"/>
          <ac:spMkLst>
            <pc:docMk/>
            <pc:sldMk cId="3904692249" sldId="499"/>
            <ac:spMk id="77" creationId="{75D0FACE-0DD1-9FE3-101D-C5DA1309D54E}"/>
          </ac:spMkLst>
        </pc:spChg>
        <pc:spChg chg="add del mod">
          <ac:chgData name="Clements, William" userId="cbdb0636-a496-422a-8d40-98c53d494d26" providerId="ADAL" clId="{BD5283F9-F7F0-3341-9CC4-B2A0E4D6C80F}" dt="2024-03-01T17:46:33.845" v="314" actId="478"/>
          <ac:spMkLst>
            <pc:docMk/>
            <pc:sldMk cId="3904692249" sldId="499"/>
            <ac:spMk id="78" creationId="{819C099F-FDA4-215F-0201-6EA20D787438}"/>
          </ac:spMkLst>
        </pc:spChg>
        <pc:spChg chg="add mod">
          <ac:chgData name="Clements, William" userId="cbdb0636-a496-422a-8d40-98c53d494d26" providerId="ADAL" clId="{BD5283F9-F7F0-3341-9CC4-B2A0E4D6C80F}" dt="2024-03-01T17:54:29.337" v="502" actId="13822"/>
          <ac:spMkLst>
            <pc:docMk/>
            <pc:sldMk cId="3904692249" sldId="499"/>
            <ac:spMk id="79" creationId="{97201D7A-A7A7-4418-A7A5-64CEAE4780E3}"/>
          </ac:spMkLst>
        </pc:spChg>
        <pc:spChg chg="add mod">
          <ac:chgData name="Clements, William" userId="cbdb0636-a496-422a-8d40-98c53d494d26" providerId="ADAL" clId="{BD5283F9-F7F0-3341-9CC4-B2A0E4D6C80F}" dt="2024-03-01T17:54:24.239" v="501" actId="13822"/>
          <ac:spMkLst>
            <pc:docMk/>
            <pc:sldMk cId="3904692249" sldId="499"/>
            <ac:spMk id="80" creationId="{ABAAB100-802C-B8DD-92E2-8C6BDD36916A}"/>
          </ac:spMkLst>
        </pc:spChg>
        <pc:spChg chg="add mod">
          <ac:chgData name="Clements, William" userId="cbdb0636-a496-422a-8d40-98c53d494d26" providerId="ADAL" clId="{BD5283F9-F7F0-3341-9CC4-B2A0E4D6C80F}" dt="2024-03-01T17:54:18.521" v="500" actId="13822"/>
          <ac:spMkLst>
            <pc:docMk/>
            <pc:sldMk cId="3904692249" sldId="499"/>
            <ac:spMk id="81" creationId="{C2672BFE-7316-198D-C983-93345439977D}"/>
          </ac:spMkLst>
        </pc:spChg>
        <pc:spChg chg="add mod">
          <ac:chgData name="Clements, William" userId="cbdb0636-a496-422a-8d40-98c53d494d26" providerId="ADAL" clId="{BD5283F9-F7F0-3341-9CC4-B2A0E4D6C80F}" dt="2024-03-01T17:53:57.488" v="497" actId="13822"/>
          <ac:spMkLst>
            <pc:docMk/>
            <pc:sldMk cId="3904692249" sldId="499"/>
            <ac:spMk id="82" creationId="{30EAB63B-3924-A09B-F391-11A3B086331C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83" creationId="{DB15CAA1-3CC8-A393-535E-2BE573EC1D61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84" creationId="{1F763B99-DD94-E611-652A-CE149814D1E1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85" creationId="{6516910B-3152-47D4-1C36-85A89D6FA9E5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86" creationId="{358AF769-C0C6-FEF3-F6F4-51F040E659DB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87" creationId="{1EBFCA0F-9E48-58F5-BAF3-885F327ABF97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88" creationId="{56FD4B92-501A-CC1E-771C-D51EA22C3BDC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89" creationId="{230C1086-0268-7394-CD3D-6009EF2EB8AE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90" creationId="{F8A5071E-F1B2-01DC-725E-9EFE45C22A86}"/>
          </ac:spMkLst>
        </pc:spChg>
        <pc:spChg chg="add mod">
          <ac:chgData name="Clements, William" userId="cbdb0636-a496-422a-8d40-98c53d494d26" providerId="ADAL" clId="{BD5283F9-F7F0-3341-9CC4-B2A0E4D6C80F}" dt="2024-03-01T17:57:29.815" v="591" actId="13822"/>
          <ac:spMkLst>
            <pc:docMk/>
            <pc:sldMk cId="3904692249" sldId="499"/>
            <ac:spMk id="91" creationId="{6C6E2A36-7256-3BFF-2442-00DBF0AB26B4}"/>
          </ac:spMkLst>
        </pc:spChg>
        <pc:spChg chg="add del mod">
          <ac:chgData name="Clements, William" userId="cbdb0636-a496-422a-8d40-98c53d494d26" providerId="ADAL" clId="{BD5283F9-F7F0-3341-9CC4-B2A0E4D6C80F}" dt="2024-03-01T17:47:23.360" v="324" actId="478"/>
          <ac:spMkLst>
            <pc:docMk/>
            <pc:sldMk cId="3904692249" sldId="499"/>
            <ac:spMk id="92" creationId="{E9609304-339B-864B-B9E6-DF178B985C75}"/>
          </ac:spMkLst>
        </pc:spChg>
        <pc:spChg chg="add mod">
          <ac:chgData name="Clements, William" userId="cbdb0636-a496-422a-8d40-98c53d494d26" providerId="ADAL" clId="{BD5283F9-F7F0-3341-9CC4-B2A0E4D6C80F}" dt="2024-03-01T17:57:43.165" v="593" actId="13822"/>
          <ac:spMkLst>
            <pc:docMk/>
            <pc:sldMk cId="3904692249" sldId="499"/>
            <ac:spMk id="93" creationId="{D789322C-D1DB-F025-4680-935E234AFC76}"/>
          </ac:spMkLst>
        </pc:spChg>
        <pc:spChg chg="add del mod">
          <ac:chgData name="Clements, William" userId="cbdb0636-a496-422a-8d40-98c53d494d26" providerId="ADAL" clId="{BD5283F9-F7F0-3341-9CC4-B2A0E4D6C80F}" dt="2024-03-01T17:47:24.996" v="325" actId="478"/>
          <ac:spMkLst>
            <pc:docMk/>
            <pc:sldMk cId="3904692249" sldId="499"/>
            <ac:spMk id="94" creationId="{750644A8-5A9E-97B7-F06C-5C3FF74120D5}"/>
          </ac:spMkLst>
        </pc:spChg>
        <pc:spChg chg="add mod">
          <ac:chgData name="Clements, William" userId="cbdb0636-a496-422a-8d40-98c53d494d26" providerId="ADAL" clId="{BD5283F9-F7F0-3341-9CC4-B2A0E4D6C80F}" dt="2024-03-01T17:57:43.165" v="593" actId="13822"/>
          <ac:spMkLst>
            <pc:docMk/>
            <pc:sldMk cId="3904692249" sldId="499"/>
            <ac:spMk id="95" creationId="{66CB16D2-96EC-1F64-EFCD-ED53EA0284C0}"/>
          </ac:spMkLst>
        </pc:spChg>
        <pc:spChg chg="add del mod">
          <ac:chgData name="Clements, William" userId="cbdb0636-a496-422a-8d40-98c53d494d26" providerId="ADAL" clId="{BD5283F9-F7F0-3341-9CC4-B2A0E4D6C80F}" dt="2024-03-01T17:47:25.847" v="326" actId="478"/>
          <ac:spMkLst>
            <pc:docMk/>
            <pc:sldMk cId="3904692249" sldId="499"/>
            <ac:spMk id="96" creationId="{5E464A1D-8597-C403-1E22-EE890AB1BA6D}"/>
          </ac:spMkLst>
        </pc:spChg>
        <pc:spChg chg="add mod">
          <ac:chgData name="Clements, William" userId="cbdb0636-a496-422a-8d40-98c53d494d26" providerId="ADAL" clId="{BD5283F9-F7F0-3341-9CC4-B2A0E4D6C80F}" dt="2024-03-01T20:55:00.464" v="2195" actId="20577"/>
          <ac:spMkLst>
            <pc:docMk/>
            <pc:sldMk cId="3904692249" sldId="499"/>
            <ac:spMk id="97" creationId="{59C3FAE7-9B60-FD7D-4A8E-D38304A10146}"/>
          </ac:spMkLst>
        </pc:spChg>
        <pc:spChg chg="add del mod">
          <ac:chgData name="Clements, William" userId="cbdb0636-a496-422a-8d40-98c53d494d26" providerId="ADAL" clId="{BD5283F9-F7F0-3341-9CC4-B2A0E4D6C80F}" dt="2024-03-01T17:47:27.229" v="327" actId="478"/>
          <ac:spMkLst>
            <pc:docMk/>
            <pc:sldMk cId="3904692249" sldId="499"/>
            <ac:spMk id="98" creationId="{E557CFFA-17DC-C139-51B4-5B9BBE396763}"/>
          </ac:spMkLst>
        </pc:spChg>
        <pc:spChg chg="add mod">
          <ac:chgData name="Clements, William" userId="cbdb0636-a496-422a-8d40-98c53d494d26" providerId="ADAL" clId="{BD5283F9-F7F0-3341-9CC4-B2A0E4D6C80F}" dt="2024-03-01T17:52:12.213" v="440" actId="1076"/>
          <ac:spMkLst>
            <pc:docMk/>
            <pc:sldMk cId="3904692249" sldId="499"/>
            <ac:spMk id="99" creationId="{60A33897-75E3-4C07-0AF6-196CE3807E86}"/>
          </ac:spMkLst>
        </pc:spChg>
        <pc:spChg chg="add del mod">
          <ac:chgData name="Clements, William" userId="cbdb0636-a496-422a-8d40-98c53d494d26" providerId="ADAL" clId="{BD5283F9-F7F0-3341-9CC4-B2A0E4D6C80F}" dt="2024-03-01T17:47:38.295" v="329" actId="478"/>
          <ac:spMkLst>
            <pc:docMk/>
            <pc:sldMk cId="3904692249" sldId="499"/>
            <ac:spMk id="100" creationId="{F3DE5DE6-0ADD-F419-53E0-2C0FBE4222B0}"/>
          </ac:spMkLst>
        </pc:spChg>
        <pc:spChg chg="add del mod">
          <ac:chgData name="Clements, William" userId="cbdb0636-a496-422a-8d40-98c53d494d26" providerId="ADAL" clId="{BD5283F9-F7F0-3341-9CC4-B2A0E4D6C80F}" dt="2024-03-01T17:47:43.664" v="330" actId="478"/>
          <ac:spMkLst>
            <pc:docMk/>
            <pc:sldMk cId="3904692249" sldId="499"/>
            <ac:spMk id="101" creationId="{44D03B90-EF05-4DAD-5687-C45D28511226}"/>
          </ac:spMkLst>
        </pc:spChg>
        <pc:spChg chg="add del mod">
          <ac:chgData name="Clements, William" userId="cbdb0636-a496-422a-8d40-98c53d494d26" providerId="ADAL" clId="{BD5283F9-F7F0-3341-9CC4-B2A0E4D6C80F}" dt="2024-03-01T17:47:44.503" v="331" actId="478"/>
          <ac:spMkLst>
            <pc:docMk/>
            <pc:sldMk cId="3904692249" sldId="499"/>
            <ac:spMk id="102" creationId="{C2BAD2B7-3CEB-C99F-05BE-7A95480B6926}"/>
          </ac:spMkLst>
        </pc:spChg>
        <pc:spChg chg="add del mod">
          <ac:chgData name="Clements, William" userId="cbdb0636-a496-422a-8d40-98c53d494d26" providerId="ADAL" clId="{BD5283F9-F7F0-3341-9CC4-B2A0E4D6C80F}" dt="2024-03-01T17:57:29.815" v="591" actId="13822"/>
          <ac:spMkLst>
            <pc:docMk/>
            <pc:sldMk cId="3904692249" sldId="499"/>
            <ac:spMk id="103" creationId="{31D1F8EB-F407-92E0-E02D-9E655F5F5984}"/>
          </ac:spMkLst>
        </pc:spChg>
        <pc:spChg chg="add del mod">
          <ac:chgData name="Clements, William" userId="cbdb0636-a496-422a-8d40-98c53d494d26" providerId="ADAL" clId="{BD5283F9-F7F0-3341-9CC4-B2A0E4D6C80F}" dt="2024-03-01T17:47:52.321" v="336" actId="478"/>
          <ac:spMkLst>
            <pc:docMk/>
            <pc:sldMk cId="3904692249" sldId="499"/>
            <ac:spMk id="104" creationId="{3FD65436-548A-FB1F-8279-DFFC0B8B7F18}"/>
          </ac:spMkLst>
        </pc:spChg>
        <pc:spChg chg="add del mod">
          <ac:chgData name="Clements, William" userId="cbdb0636-a496-422a-8d40-98c53d494d26" providerId="ADAL" clId="{BD5283F9-F7F0-3341-9CC4-B2A0E4D6C80F}" dt="2024-03-01T17:47:54.066" v="337" actId="478"/>
          <ac:spMkLst>
            <pc:docMk/>
            <pc:sldMk cId="3904692249" sldId="499"/>
            <ac:spMk id="105" creationId="{46A50EE6-292E-2EDB-FDE8-C36B239AD52C}"/>
          </ac:spMkLst>
        </pc:spChg>
        <pc:spChg chg="add del mod">
          <ac:chgData name="Clements, William" userId="cbdb0636-a496-422a-8d40-98c53d494d26" providerId="ADAL" clId="{BD5283F9-F7F0-3341-9CC4-B2A0E4D6C80F}" dt="2024-03-01T17:47:54.792" v="338" actId="478"/>
          <ac:spMkLst>
            <pc:docMk/>
            <pc:sldMk cId="3904692249" sldId="499"/>
            <ac:spMk id="106" creationId="{640396C4-FBBC-1EA9-DCF8-50827A371710}"/>
          </ac:spMkLst>
        </pc:spChg>
        <pc:spChg chg="add mod">
          <ac:chgData name="Clements, William" userId="cbdb0636-a496-422a-8d40-98c53d494d26" providerId="ADAL" clId="{BD5283F9-F7F0-3341-9CC4-B2A0E4D6C80F}" dt="2024-03-01T17:52:12.213" v="440" actId="1076"/>
          <ac:spMkLst>
            <pc:docMk/>
            <pc:sldMk cId="3904692249" sldId="499"/>
            <ac:spMk id="107" creationId="{4B4D553F-A6BF-F670-E0E9-44A97BACA2AE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108" creationId="{36B2AE6E-3B0E-FD71-9456-B6282DFD8FA7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109" creationId="{7D539228-8AA0-EFDC-5BA4-B37A1AF090E5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110" creationId="{801D5414-5C13-7E35-5AA4-E59B7B5AF9AA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111" creationId="{05E73CDD-5D31-C22E-F059-CD319A3F0167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112" creationId="{E6020FAC-AE5C-D298-F671-6C2FC7BB8B15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113" creationId="{C3816492-6E0A-81FA-F5FA-9C86950481AF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114" creationId="{585C87A7-50E7-C01F-813E-7778F3205647}"/>
          </ac:spMkLst>
        </pc:spChg>
        <pc:spChg chg="add del mod">
          <ac:chgData name="Clements, William" userId="cbdb0636-a496-422a-8d40-98c53d494d26" providerId="ADAL" clId="{BD5283F9-F7F0-3341-9CC4-B2A0E4D6C80F}" dt="2024-03-01T18:06:48.606" v="708" actId="478"/>
          <ac:spMkLst>
            <pc:docMk/>
            <pc:sldMk cId="3904692249" sldId="499"/>
            <ac:spMk id="115" creationId="{4C3D7BBE-80F4-1FD8-5E82-77E86878A019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60" creationId="{110ED8B6-5AB7-3038-11CA-DCF85D19BD7A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61" creationId="{E340294D-B30D-977F-42C5-3DA6FBEAEB74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62" creationId="{442C101A-186C-F47F-83AB-2279AC83CF46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63" creationId="{1EEC15DB-DC0C-15FB-EFC7-E6843F7BEDF6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64" creationId="{1F073E75-8437-5840-2291-2CEB5E3E4BC6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65" creationId="{3C588899-E5ED-CAE0-5909-9C4BBE6798DD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66" creationId="{79C22A76-30CD-46D9-FFCF-7D152E72501D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67" creationId="{936B7ECB-7234-2768-2ED7-404ACDE65D7D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68" creationId="{E6E7AF4B-4964-9B2C-7180-B50EF04AD099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69" creationId="{8517B643-3D7E-13D3-30F9-3736830098FE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70" creationId="{4E74D705-0695-6097-4378-94481EAAE0AD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71" creationId="{49425E25-0F73-02A4-01AC-27B54E7008E0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72" creationId="{D3142091-2095-2FAE-5CF3-11A4DBCE25E5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73" creationId="{EC4AB7D5-9E44-4C5C-82A3-DB02E387231A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74" creationId="{ACF1EB40-6282-B583-C00C-84FD96271A91}"/>
          </ac:spMkLst>
        </pc:spChg>
        <pc:spChg chg="add mod">
          <ac:chgData name="Clements, William" userId="cbdb0636-a496-422a-8d40-98c53d494d26" providerId="ADAL" clId="{BD5283F9-F7F0-3341-9CC4-B2A0E4D6C80F}" dt="2024-03-01T18:06:50.633" v="709"/>
          <ac:spMkLst>
            <pc:docMk/>
            <pc:sldMk cId="3904692249" sldId="499"/>
            <ac:spMk id="175" creationId="{6C2F367F-2232-F01B-88F5-AC5CDFD0AE87}"/>
          </ac:spMkLst>
        </pc:spChg>
        <pc:spChg chg="add del mod">
          <ac:chgData name="Clements, William" userId="cbdb0636-a496-422a-8d40-98c53d494d26" providerId="ADAL" clId="{BD5283F9-F7F0-3341-9CC4-B2A0E4D6C80F}" dt="2024-03-01T18:07:03.161" v="712" actId="478"/>
          <ac:spMkLst>
            <pc:docMk/>
            <pc:sldMk cId="3904692249" sldId="499"/>
            <ac:spMk id="176" creationId="{B9665282-276C-FB44-88F6-367CE637A84E}"/>
          </ac:spMkLst>
        </pc:spChg>
        <pc:picChg chg="mod">
          <ac:chgData name="Clements, William" userId="cbdb0636-a496-422a-8d40-98c53d494d26" providerId="ADAL" clId="{BD5283F9-F7F0-3341-9CC4-B2A0E4D6C80F}" dt="2024-03-01T17:52:16.555" v="442" actId="1076"/>
          <ac:picMkLst>
            <pc:docMk/>
            <pc:sldMk cId="3904692249" sldId="499"/>
            <ac:picMk id="4" creationId="{9BA201B1-CDCC-9D75-697A-69EC5977E771}"/>
          </ac:picMkLst>
        </pc:picChg>
        <pc:picChg chg="del mod">
          <ac:chgData name="Clements, William" userId="cbdb0636-a496-422a-8d40-98c53d494d26" providerId="ADAL" clId="{BD5283F9-F7F0-3341-9CC4-B2A0E4D6C80F}" dt="2024-03-01T18:05:38.603" v="703" actId="478"/>
          <ac:picMkLst>
            <pc:docMk/>
            <pc:sldMk cId="3904692249" sldId="499"/>
            <ac:picMk id="5" creationId="{A4E58C0C-AB58-49C7-1C01-FE8CD87CAB2F}"/>
          </ac:picMkLst>
        </pc:picChg>
        <pc:cxnChg chg="add del mod">
          <ac:chgData name="Clements, William" userId="cbdb0636-a496-422a-8d40-98c53d494d26" providerId="ADAL" clId="{BD5283F9-F7F0-3341-9CC4-B2A0E4D6C80F}" dt="2024-03-01T17:52:02.660" v="439" actId="478"/>
          <ac:cxnSpMkLst>
            <pc:docMk/>
            <pc:sldMk cId="3904692249" sldId="499"/>
            <ac:cxnSpMk id="26" creationId="{D80F6C23-1043-5B5A-2BD1-20985EA7A8B3}"/>
          </ac:cxnSpMkLst>
        </pc:cxnChg>
        <pc:cxnChg chg="add del mod">
          <ac:chgData name="Clements, William" userId="cbdb0636-a496-422a-8d40-98c53d494d26" providerId="ADAL" clId="{BD5283F9-F7F0-3341-9CC4-B2A0E4D6C80F}" dt="2024-03-01T17:52:02.660" v="439" actId="478"/>
          <ac:cxnSpMkLst>
            <pc:docMk/>
            <pc:sldMk cId="3904692249" sldId="499"/>
            <ac:cxnSpMk id="27" creationId="{626B862E-92D4-D44D-2694-4B70D9D1635F}"/>
          </ac:cxnSpMkLst>
        </pc:cxnChg>
        <pc:cxnChg chg="add del mod">
          <ac:chgData name="Clements, William" userId="cbdb0636-a496-422a-8d40-98c53d494d26" providerId="ADAL" clId="{BD5283F9-F7F0-3341-9CC4-B2A0E4D6C80F}" dt="2024-03-01T17:52:02.660" v="439" actId="478"/>
          <ac:cxnSpMkLst>
            <pc:docMk/>
            <pc:sldMk cId="3904692249" sldId="499"/>
            <ac:cxnSpMk id="29" creationId="{0E0D6B65-E859-8406-A9D0-1078D8F6CC1F}"/>
          </ac:cxnSpMkLst>
        </pc:cxnChg>
        <pc:cxnChg chg="add del mod">
          <ac:chgData name="Clements, William" userId="cbdb0636-a496-422a-8d40-98c53d494d26" providerId="ADAL" clId="{BD5283F9-F7F0-3341-9CC4-B2A0E4D6C80F}" dt="2024-03-01T17:52:02.660" v="439" actId="478"/>
          <ac:cxnSpMkLst>
            <pc:docMk/>
            <pc:sldMk cId="3904692249" sldId="499"/>
            <ac:cxnSpMk id="36" creationId="{76E9DFD4-2265-1810-607A-3D9FA6C51804}"/>
          </ac:cxnSpMkLst>
        </pc:cxnChg>
        <pc:cxnChg chg="add del mod">
          <ac:chgData name="Clements, William" userId="cbdb0636-a496-422a-8d40-98c53d494d26" providerId="ADAL" clId="{BD5283F9-F7F0-3341-9CC4-B2A0E4D6C80F}" dt="2024-03-01T17:52:02.660" v="439" actId="478"/>
          <ac:cxnSpMkLst>
            <pc:docMk/>
            <pc:sldMk cId="3904692249" sldId="499"/>
            <ac:cxnSpMk id="37" creationId="{3268F180-E387-B642-7A5E-53F5A11086C7}"/>
          </ac:cxnSpMkLst>
        </pc:cxnChg>
        <pc:cxnChg chg="add del mod">
          <ac:chgData name="Clements, William" userId="cbdb0636-a496-422a-8d40-98c53d494d26" providerId="ADAL" clId="{BD5283F9-F7F0-3341-9CC4-B2A0E4D6C80F}" dt="2024-03-01T17:52:02.660" v="439" actId="478"/>
          <ac:cxnSpMkLst>
            <pc:docMk/>
            <pc:sldMk cId="3904692249" sldId="499"/>
            <ac:cxnSpMk id="38" creationId="{CF51FD40-F4B4-A4A5-4E58-72EF64F3EC59}"/>
          </ac:cxnSpMkLst>
        </pc:cxnChg>
        <pc:cxnChg chg="add del mod">
          <ac:chgData name="Clements, William" userId="cbdb0636-a496-422a-8d40-98c53d494d26" providerId="ADAL" clId="{BD5283F9-F7F0-3341-9CC4-B2A0E4D6C80F}" dt="2024-03-01T17:52:02.660" v="439" actId="478"/>
          <ac:cxnSpMkLst>
            <pc:docMk/>
            <pc:sldMk cId="3904692249" sldId="499"/>
            <ac:cxnSpMk id="41" creationId="{0178A96F-6112-2502-151B-56C775BC0205}"/>
          </ac:cxnSpMkLst>
        </pc:cxnChg>
        <pc:cxnChg chg="add mod">
          <ac:chgData name="Clements, William" userId="cbdb0636-a496-422a-8d40-98c53d494d26" providerId="ADAL" clId="{BD5283F9-F7F0-3341-9CC4-B2A0E4D6C80F}" dt="2024-03-01T17:21:13.299" v="257"/>
          <ac:cxnSpMkLst>
            <pc:docMk/>
            <pc:sldMk cId="3904692249" sldId="499"/>
            <ac:cxnSpMk id="44" creationId="{99E60503-E5F6-03BA-2653-A17A878206B1}"/>
          </ac:cxnSpMkLst>
        </pc:cxnChg>
        <pc:cxnChg chg="add mod">
          <ac:chgData name="Clements, William" userId="cbdb0636-a496-422a-8d40-98c53d494d26" providerId="ADAL" clId="{BD5283F9-F7F0-3341-9CC4-B2A0E4D6C80F}" dt="2024-03-01T17:21:15.452" v="258"/>
          <ac:cxnSpMkLst>
            <pc:docMk/>
            <pc:sldMk cId="3904692249" sldId="499"/>
            <ac:cxnSpMk id="45" creationId="{C77D419A-B6AA-CA39-2406-3B4088F0AA74}"/>
          </ac:cxnSpMkLst>
        </pc:cxnChg>
        <pc:cxnChg chg="add del mod">
          <ac:chgData name="Clements, William" userId="cbdb0636-a496-422a-8d40-98c53d494d26" providerId="ADAL" clId="{BD5283F9-F7F0-3341-9CC4-B2A0E4D6C80F}" dt="2024-03-01T17:52:02.660" v="439" actId="478"/>
          <ac:cxnSpMkLst>
            <pc:docMk/>
            <pc:sldMk cId="3904692249" sldId="499"/>
            <ac:cxnSpMk id="52" creationId="{E4207982-413F-9E38-1061-1BC7056AAFC2}"/>
          </ac:cxnSpMkLst>
        </pc:cxnChg>
        <pc:cxnChg chg="add mod">
          <ac:chgData name="Clements, William" userId="cbdb0636-a496-422a-8d40-98c53d494d26" providerId="ADAL" clId="{BD5283F9-F7F0-3341-9CC4-B2A0E4D6C80F}" dt="2024-03-01T17:21:49.911" v="269"/>
          <ac:cxnSpMkLst>
            <pc:docMk/>
            <pc:sldMk cId="3904692249" sldId="499"/>
            <ac:cxnSpMk id="55" creationId="{ADE7BC3B-0157-FEE8-B3FA-DC65280F6C89}"/>
          </ac:cxnSpMkLst>
        </pc:cxnChg>
        <pc:cxnChg chg="add del mod">
          <ac:chgData name="Clements, William" userId="cbdb0636-a496-422a-8d40-98c53d494d26" providerId="ADAL" clId="{BD5283F9-F7F0-3341-9CC4-B2A0E4D6C80F}" dt="2024-03-01T17:52:02.660" v="439" actId="478"/>
          <ac:cxnSpMkLst>
            <pc:docMk/>
            <pc:sldMk cId="3904692249" sldId="499"/>
            <ac:cxnSpMk id="56" creationId="{74837C3E-5710-167D-8FEA-740F1388AA43}"/>
          </ac:cxnSpMkLst>
        </pc:cxnChg>
        <pc:cxnChg chg="add del mod">
          <ac:chgData name="Clements, William" userId="cbdb0636-a496-422a-8d40-98c53d494d26" providerId="ADAL" clId="{BD5283F9-F7F0-3341-9CC4-B2A0E4D6C80F}" dt="2024-03-01T17:52:02.660" v="439" actId="478"/>
          <ac:cxnSpMkLst>
            <pc:docMk/>
            <pc:sldMk cId="3904692249" sldId="499"/>
            <ac:cxnSpMk id="57" creationId="{F5336F58-C4A3-A93E-B3D3-8FE253F059D6}"/>
          </ac:cxnSpMkLst>
        </pc:cxnChg>
        <pc:cxnChg chg="add del mod">
          <ac:chgData name="Clements, William" userId="cbdb0636-a496-422a-8d40-98c53d494d26" providerId="ADAL" clId="{BD5283F9-F7F0-3341-9CC4-B2A0E4D6C80F}" dt="2024-03-01T17:52:02.660" v="439" actId="478"/>
          <ac:cxnSpMkLst>
            <pc:docMk/>
            <pc:sldMk cId="3904692249" sldId="499"/>
            <ac:cxnSpMk id="58" creationId="{E63628B7-F986-11F0-F568-3415DD891FB4}"/>
          </ac:cxnSpMkLst>
        </pc:cxnChg>
        <pc:cxnChg chg="add del mod">
          <ac:chgData name="Clements, William" userId="cbdb0636-a496-422a-8d40-98c53d494d26" providerId="ADAL" clId="{BD5283F9-F7F0-3341-9CC4-B2A0E4D6C80F}" dt="2024-03-01T17:52:02.660" v="439" actId="478"/>
          <ac:cxnSpMkLst>
            <pc:docMk/>
            <pc:sldMk cId="3904692249" sldId="499"/>
            <ac:cxnSpMk id="59" creationId="{15393E8F-9023-AD30-6AA4-08032EC97C23}"/>
          </ac:cxnSpMkLst>
        </pc:cxnChg>
        <pc:cxnChg chg="add del mod">
          <ac:chgData name="Clements, William" userId="cbdb0636-a496-422a-8d40-98c53d494d26" providerId="ADAL" clId="{BD5283F9-F7F0-3341-9CC4-B2A0E4D6C80F}" dt="2024-03-01T17:52:02.660" v="439" actId="478"/>
          <ac:cxnSpMkLst>
            <pc:docMk/>
            <pc:sldMk cId="3904692249" sldId="499"/>
            <ac:cxnSpMk id="63" creationId="{02D6A44A-4552-EE94-9752-9D1AF76C671E}"/>
          </ac:cxnSpMkLst>
        </pc:cxnChg>
        <pc:cxnChg chg="add mod">
          <ac:chgData name="Clements, William" userId="cbdb0636-a496-422a-8d40-98c53d494d26" providerId="ADAL" clId="{BD5283F9-F7F0-3341-9CC4-B2A0E4D6C80F}" dt="2024-03-01T17:52:12.213" v="440" actId="1076"/>
          <ac:cxnSpMkLst>
            <pc:docMk/>
            <pc:sldMk cId="3904692249" sldId="499"/>
            <ac:cxnSpMk id="116" creationId="{C47BE8F8-31DA-7E20-8E37-821E586D74B0}"/>
          </ac:cxnSpMkLst>
        </pc:cxnChg>
        <pc:cxnChg chg="add mod">
          <ac:chgData name="Clements, William" userId="cbdb0636-a496-422a-8d40-98c53d494d26" providerId="ADAL" clId="{BD5283F9-F7F0-3341-9CC4-B2A0E4D6C80F}" dt="2024-03-01T17:52:12.213" v="440" actId="1076"/>
          <ac:cxnSpMkLst>
            <pc:docMk/>
            <pc:sldMk cId="3904692249" sldId="499"/>
            <ac:cxnSpMk id="119" creationId="{0C33D992-58DA-EB6C-3637-A811013E05FA}"/>
          </ac:cxnSpMkLst>
        </pc:cxnChg>
        <pc:cxnChg chg="add mod">
          <ac:chgData name="Clements, William" userId="cbdb0636-a496-422a-8d40-98c53d494d26" providerId="ADAL" clId="{BD5283F9-F7F0-3341-9CC4-B2A0E4D6C80F}" dt="2024-03-01T17:52:12.213" v="440" actId="1076"/>
          <ac:cxnSpMkLst>
            <pc:docMk/>
            <pc:sldMk cId="3904692249" sldId="499"/>
            <ac:cxnSpMk id="122" creationId="{937A1457-13E6-5C2D-A2E6-5E9D60557715}"/>
          </ac:cxnSpMkLst>
        </pc:cxnChg>
        <pc:cxnChg chg="add mod">
          <ac:chgData name="Clements, William" userId="cbdb0636-a496-422a-8d40-98c53d494d26" providerId="ADAL" clId="{BD5283F9-F7F0-3341-9CC4-B2A0E4D6C80F}" dt="2024-03-01T17:52:12.213" v="440" actId="1076"/>
          <ac:cxnSpMkLst>
            <pc:docMk/>
            <pc:sldMk cId="3904692249" sldId="499"/>
            <ac:cxnSpMk id="125" creationId="{00E1C90F-E629-9CE3-4216-74C733FAE7FC}"/>
          </ac:cxnSpMkLst>
        </pc:cxnChg>
        <pc:cxnChg chg="add mod">
          <ac:chgData name="Clements, William" userId="cbdb0636-a496-422a-8d40-98c53d494d26" providerId="ADAL" clId="{BD5283F9-F7F0-3341-9CC4-B2A0E4D6C80F}" dt="2024-03-01T17:52:12.213" v="440" actId="1076"/>
          <ac:cxnSpMkLst>
            <pc:docMk/>
            <pc:sldMk cId="3904692249" sldId="499"/>
            <ac:cxnSpMk id="128" creationId="{B7FD4004-AE8B-363B-7F3D-DAE0564B3409}"/>
          </ac:cxnSpMkLst>
        </pc:cxnChg>
        <pc:cxnChg chg="add mod">
          <ac:chgData name="Clements, William" userId="cbdb0636-a496-422a-8d40-98c53d494d26" providerId="ADAL" clId="{BD5283F9-F7F0-3341-9CC4-B2A0E4D6C80F}" dt="2024-03-01T17:52:12.213" v="440" actId="1076"/>
          <ac:cxnSpMkLst>
            <pc:docMk/>
            <pc:sldMk cId="3904692249" sldId="499"/>
            <ac:cxnSpMk id="131" creationId="{766DDB83-881F-F815-F961-778AF54F139A}"/>
          </ac:cxnSpMkLst>
        </pc:cxnChg>
        <pc:cxnChg chg="add mod">
          <ac:chgData name="Clements, William" userId="cbdb0636-a496-422a-8d40-98c53d494d26" providerId="ADAL" clId="{BD5283F9-F7F0-3341-9CC4-B2A0E4D6C80F}" dt="2024-03-01T17:52:12.213" v="440" actId="1076"/>
          <ac:cxnSpMkLst>
            <pc:docMk/>
            <pc:sldMk cId="3904692249" sldId="499"/>
            <ac:cxnSpMk id="134" creationId="{818A142B-42A3-E6B0-905A-89397C40491C}"/>
          </ac:cxnSpMkLst>
        </pc:cxnChg>
        <pc:cxnChg chg="add mod">
          <ac:chgData name="Clements, William" userId="cbdb0636-a496-422a-8d40-98c53d494d26" providerId="ADAL" clId="{BD5283F9-F7F0-3341-9CC4-B2A0E4D6C80F}" dt="2024-03-01T17:52:12.213" v="440" actId="1076"/>
          <ac:cxnSpMkLst>
            <pc:docMk/>
            <pc:sldMk cId="3904692249" sldId="499"/>
            <ac:cxnSpMk id="137" creationId="{81E14FBE-B6C9-51B2-E277-CEA703DABAC4}"/>
          </ac:cxnSpMkLst>
        </pc:cxnChg>
        <pc:cxnChg chg="add mod">
          <ac:chgData name="Clements, William" userId="cbdb0636-a496-422a-8d40-98c53d494d26" providerId="ADAL" clId="{BD5283F9-F7F0-3341-9CC4-B2A0E4D6C80F}" dt="2024-03-01T17:52:12.213" v="440" actId="1076"/>
          <ac:cxnSpMkLst>
            <pc:docMk/>
            <pc:sldMk cId="3904692249" sldId="499"/>
            <ac:cxnSpMk id="141" creationId="{622E0F8E-875B-D512-D8B0-D9FE0F77F104}"/>
          </ac:cxnSpMkLst>
        </pc:cxnChg>
        <pc:cxnChg chg="add mod">
          <ac:chgData name="Clements, William" userId="cbdb0636-a496-422a-8d40-98c53d494d26" providerId="ADAL" clId="{BD5283F9-F7F0-3341-9CC4-B2A0E4D6C80F}" dt="2024-03-01T17:52:12.213" v="440" actId="1076"/>
          <ac:cxnSpMkLst>
            <pc:docMk/>
            <pc:sldMk cId="3904692249" sldId="499"/>
            <ac:cxnSpMk id="144" creationId="{E1BD4173-62D9-8839-2CF2-C73524697F2D}"/>
          </ac:cxnSpMkLst>
        </pc:cxnChg>
        <pc:cxnChg chg="add mod">
          <ac:chgData name="Clements, William" userId="cbdb0636-a496-422a-8d40-98c53d494d26" providerId="ADAL" clId="{BD5283F9-F7F0-3341-9CC4-B2A0E4D6C80F}" dt="2024-03-01T17:52:12.213" v="440" actId="1076"/>
          <ac:cxnSpMkLst>
            <pc:docMk/>
            <pc:sldMk cId="3904692249" sldId="499"/>
            <ac:cxnSpMk id="147" creationId="{117E71A8-3C3A-5C17-17D9-634095795642}"/>
          </ac:cxnSpMkLst>
        </pc:cxnChg>
        <pc:cxnChg chg="add mod">
          <ac:chgData name="Clements, William" userId="cbdb0636-a496-422a-8d40-98c53d494d26" providerId="ADAL" clId="{BD5283F9-F7F0-3341-9CC4-B2A0E4D6C80F}" dt="2024-03-01T17:52:12.213" v="440" actId="1076"/>
          <ac:cxnSpMkLst>
            <pc:docMk/>
            <pc:sldMk cId="3904692249" sldId="499"/>
            <ac:cxnSpMk id="150" creationId="{F8640E70-882C-C4D0-74C8-8A61A576FCE2}"/>
          </ac:cxnSpMkLst>
        </pc:cxnChg>
        <pc:cxnChg chg="add mod">
          <ac:chgData name="Clements, William" userId="cbdb0636-a496-422a-8d40-98c53d494d26" providerId="ADAL" clId="{BD5283F9-F7F0-3341-9CC4-B2A0E4D6C80F}" dt="2024-03-01T17:53:40.289" v="495" actId="14100"/>
          <ac:cxnSpMkLst>
            <pc:docMk/>
            <pc:sldMk cId="3904692249" sldId="499"/>
            <ac:cxnSpMk id="153" creationId="{B3159FF2-CD80-7E72-3010-B559201895A6}"/>
          </ac:cxnSpMkLst>
        </pc:cxnChg>
        <pc:cxnChg chg="add mod">
          <ac:chgData name="Clements, William" userId="cbdb0636-a496-422a-8d40-98c53d494d26" providerId="ADAL" clId="{BD5283F9-F7F0-3341-9CC4-B2A0E4D6C80F}" dt="2024-03-01T17:52:12.213" v="440" actId="1076"/>
          <ac:cxnSpMkLst>
            <pc:docMk/>
            <pc:sldMk cId="3904692249" sldId="499"/>
            <ac:cxnSpMk id="156" creationId="{37748190-9794-BD72-6B84-5C5391B917AB}"/>
          </ac:cxnSpMkLst>
        </pc:cxnChg>
      </pc:sldChg>
      <pc:sldChg chg="modSp mod">
        <pc:chgData name="Clements, William" userId="cbdb0636-a496-422a-8d40-98c53d494d26" providerId="ADAL" clId="{BD5283F9-F7F0-3341-9CC4-B2A0E4D6C80F}" dt="2024-03-01T21:10:31.203" v="2536" actId="20577"/>
        <pc:sldMkLst>
          <pc:docMk/>
          <pc:sldMk cId="12807719" sldId="500"/>
        </pc:sldMkLst>
        <pc:spChg chg="mod">
          <ac:chgData name="Clements, William" userId="cbdb0636-a496-422a-8d40-98c53d494d26" providerId="ADAL" clId="{BD5283F9-F7F0-3341-9CC4-B2A0E4D6C80F}" dt="2024-03-01T21:10:31.203" v="2536" actId="20577"/>
          <ac:spMkLst>
            <pc:docMk/>
            <pc:sldMk cId="12807719" sldId="500"/>
            <ac:spMk id="5" creationId="{D772BE49-8F73-5443-1A1C-6C480DBA6306}"/>
          </ac:spMkLst>
        </pc:spChg>
        <pc:picChg chg="mod">
          <ac:chgData name="Clements, William" userId="cbdb0636-a496-422a-8d40-98c53d494d26" providerId="ADAL" clId="{BD5283F9-F7F0-3341-9CC4-B2A0E4D6C80F}" dt="2024-03-01T18:59:53.730" v="1709" actId="1076"/>
          <ac:picMkLst>
            <pc:docMk/>
            <pc:sldMk cId="12807719" sldId="500"/>
            <ac:picMk id="6" creationId="{97C88FC3-FBDC-7F35-3830-2BBC441E42FA}"/>
          </ac:picMkLst>
        </pc:picChg>
      </pc:sldChg>
      <pc:sldChg chg="modSp mod">
        <pc:chgData name="Clements, William" userId="cbdb0636-a496-422a-8d40-98c53d494d26" providerId="ADAL" clId="{BD5283F9-F7F0-3341-9CC4-B2A0E4D6C80F}" dt="2024-03-01T21:10:39.381" v="2538" actId="6549"/>
        <pc:sldMkLst>
          <pc:docMk/>
          <pc:sldMk cId="2438502519" sldId="501"/>
        </pc:sldMkLst>
        <pc:spChg chg="mod">
          <ac:chgData name="Clements, William" userId="cbdb0636-a496-422a-8d40-98c53d494d26" providerId="ADAL" clId="{BD5283F9-F7F0-3341-9CC4-B2A0E4D6C80F}" dt="2024-03-01T19:00:51.896" v="1722" actId="14100"/>
          <ac:spMkLst>
            <pc:docMk/>
            <pc:sldMk cId="2438502519" sldId="501"/>
            <ac:spMk id="3" creationId="{FAC1281B-121B-5646-0DEF-9A5F420F2AAE}"/>
          </ac:spMkLst>
        </pc:spChg>
        <pc:spChg chg="mod">
          <ac:chgData name="Clements, William" userId="cbdb0636-a496-422a-8d40-98c53d494d26" providerId="ADAL" clId="{BD5283F9-F7F0-3341-9CC4-B2A0E4D6C80F}" dt="2024-03-01T21:10:39.381" v="2538" actId="6549"/>
          <ac:spMkLst>
            <pc:docMk/>
            <pc:sldMk cId="2438502519" sldId="501"/>
            <ac:spMk id="4" creationId="{53B2B3C7-31A2-37DF-0950-4F8CF528FFD4}"/>
          </ac:spMkLst>
        </pc:spChg>
        <pc:spChg chg="mod">
          <ac:chgData name="Clements, William" userId="cbdb0636-a496-422a-8d40-98c53d494d26" providerId="ADAL" clId="{BD5283F9-F7F0-3341-9CC4-B2A0E4D6C80F}" dt="2024-03-01T19:00:55.562" v="1723" actId="1076"/>
          <ac:spMkLst>
            <pc:docMk/>
            <pc:sldMk cId="2438502519" sldId="501"/>
            <ac:spMk id="6" creationId="{11CA4810-85E0-F5BA-9DEC-FE77D9477D97}"/>
          </ac:spMkLst>
        </pc:spChg>
        <pc:spChg chg="mod">
          <ac:chgData name="Clements, William" userId="cbdb0636-a496-422a-8d40-98c53d494d26" providerId="ADAL" clId="{BD5283F9-F7F0-3341-9CC4-B2A0E4D6C80F}" dt="2024-03-01T18:26:03.173" v="855" actId="6549"/>
          <ac:spMkLst>
            <pc:docMk/>
            <pc:sldMk cId="2438502519" sldId="501"/>
            <ac:spMk id="7" creationId="{1C825A3B-E2F8-6893-D3C1-E78BEE6BFA14}"/>
          </ac:spMkLst>
        </pc:spChg>
      </pc:sldChg>
      <pc:sldChg chg="modSp mod">
        <pc:chgData name="Clements, William" userId="cbdb0636-a496-422a-8d40-98c53d494d26" providerId="ADAL" clId="{BD5283F9-F7F0-3341-9CC4-B2A0E4D6C80F}" dt="2024-03-01T21:10:45.684" v="2540" actId="6549"/>
        <pc:sldMkLst>
          <pc:docMk/>
          <pc:sldMk cId="2217972609" sldId="502"/>
        </pc:sldMkLst>
        <pc:spChg chg="mod">
          <ac:chgData name="Clements, William" userId="cbdb0636-a496-422a-8d40-98c53d494d26" providerId="ADAL" clId="{BD5283F9-F7F0-3341-9CC4-B2A0E4D6C80F}" dt="2024-03-01T21:10:45.684" v="2540" actId="6549"/>
          <ac:spMkLst>
            <pc:docMk/>
            <pc:sldMk cId="2217972609" sldId="502"/>
            <ac:spMk id="6" creationId="{8F2CC401-0C19-4EC8-92CA-518338FE4070}"/>
          </ac:spMkLst>
        </pc:spChg>
        <pc:picChg chg="mod">
          <ac:chgData name="Clements, William" userId="cbdb0636-a496-422a-8d40-98c53d494d26" providerId="ADAL" clId="{BD5283F9-F7F0-3341-9CC4-B2A0E4D6C80F}" dt="2024-03-01T18:28:56.167" v="876" actId="1076"/>
          <ac:picMkLst>
            <pc:docMk/>
            <pc:sldMk cId="2217972609" sldId="502"/>
            <ac:picMk id="5" creationId="{3535A7BE-A8DF-1DDB-805E-6F7264541037}"/>
          </ac:picMkLst>
        </pc:picChg>
      </pc:sldChg>
      <pc:sldChg chg="modSp mod">
        <pc:chgData name="Clements, William" userId="cbdb0636-a496-422a-8d40-98c53d494d26" providerId="ADAL" clId="{BD5283F9-F7F0-3341-9CC4-B2A0E4D6C80F}" dt="2024-02-26T18:46:45.137" v="74" actId="20577"/>
        <pc:sldMkLst>
          <pc:docMk/>
          <pc:sldMk cId="3865467578" sldId="508"/>
        </pc:sldMkLst>
        <pc:spChg chg="mod">
          <ac:chgData name="Clements, William" userId="cbdb0636-a496-422a-8d40-98c53d494d26" providerId="ADAL" clId="{BD5283F9-F7F0-3341-9CC4-B2A0E4D6C80F}" dt="2024-02-26T18:46:45.137" v="74" actId="20577"/>
          <ac:spMkLst>
            <pc:docMk/>
            <pc:sldMk cId="3865467578" sldId="508"/>
            <ac:spMk id="2" creationId="{BC869057-D0C5-F0F5-F312-287258384384}"/>
          </ac:spMkLst>
        </pc:spChg>
      </pc:sldChg>
      <pc:sldChg chg="modSp mod">
        <pc:chgData name="Clements, William" userId="cbdb0636-a496-422a-8d40-98c53d494d26" providerId="ADAL" clId="{BD5283F9-F7F0-3341-9CC4-B2A0E4D6C80F}" dt="2024-02-26T18:46:53.197" v="79" actId="20577"/>
        <pc:sldMkLst>
          <pc:docMk/>
          <pc:sldMk cId="1461395410" sldId="509"/>
        </pc:sldMkLst>
        <pc:spChg chg="mod">
          <ac:chgData name="Clements, William" userId="cbdb0636-a496-422a-8d40-98c53d494d26" providerId="ADAL" clId="{BD5283F9-F7F0-3341-9CC4-B2A0E4D6C80F}" dt="2024-02-26T18:46:53.197" v="79" actId="20577"/>
          <ac:spMkLst>
            <pc:docMk/>
            <pc:sldMk cId="1461395410" sldId="509"/>
            <ac:spMk id="3" creationId="{F52D22D8-61A6-30FD-4CAA-431C50FFA237}"/>
          </ac:spMkLst>
        </pc:spChg>
      </pc:sldChg>
      <pc:sldChg chg="modSp mod">
        <pc:chgData name="Clements, William" userId="cbdb0636-a496-422a-8d40-98c53d494d26" providerId="ADAL" clId="{BD5283F9-F7F0-3341-9CC4-B2A0E4D6C80F}" dt="2024-02-28T18:45:09.044" v="82" actId="20577"/>
        <pc:sldMkLst>
          <pc:docMk/>
          <pc:sldMk cId="2159481087" sldId="510"/>
        </pc:sldMkLst>
        <pc:spChg chg="mod">
          <ac:chgData name="Clements, William" userId="cbdb0636-a496-422a-8d40-98c53d494d26" providerId="ADAL" clId="{BD5283F9-F7F0-3341-9CC4-B2A0E4D6C80F}" dt="2024-02-28T18:45:09.044" v="82" actId="20577"/>
          <ac:spMkLst>
            <pc:docMk/>
            <pc:sldMk cId="2159481087" sldId="510"/>
            <ac:spMk id="3" creationId="{C0DCD8C2-B3E5-F7E5-5E79-13E8789A1861}"/>
          </ac:spMkLst>
        </pc:spChg>
        <pc:spChg chg="mod">
          <ac:chgData name="Clements, William" userId="cbdb0636-a496-422a-8d40-98c53d494d26" providerId="ADAL" clId="{BD5283F9-F7F0-3341-9CC4-B2A0E4D6C80F}" dt="2024-02-26T18:42:28.675" v="17" actId="14100"/>
          <ac:spMkLst>
            <pc:docMk/>
            <pc:sldMk cId="2159481087" sldId="510"/>
            <ac:spMk id="6" creationId="{8BA6DF26-3BAC-45AD-D6DE-A3F9E0079926}"/>
          </ac:spMkLst>
        </pc:spChg>
      </pc:sldChg>
      <pc:sldChg chg="addSp modSp new mod ord">
        <pc:chgData name="Clements, William" userId="cbdb0636-a496-422a-8d40-98c53d494d26" providerId="ADAL" clId="{BD5283F9-F7F0-3341-9CC4-B2A0E4D6C80F}" dt="2024-03-01T21:06:34.076" v="2426" actId="20577"/>
        <pc:sldMkLst>
          <pc:docMk/>
          <pc:sldMk cId="1943503772" sldId="511"/>
        </pc:sldMkLst>
        <pc:spChg chg="mod">
          <ac:chgData name="Clements, William" userId="cbdb0636-a496-422a-8d40-98c53d494d26" providerId="ADAL" clId="{BD5283F9-F7F0-3341-9CC4-B2A0E4D6C80F}" dt="2024-02-26T18:43:14.347" v="56" actId="20577"/>
          <ac:spMkLst>
            <pc:docMk/>
            <pc:sldMk cId="1943503772" sldId="511"/>
            <ac:spMk id="2" creationId="{D9F3E00B-06A3-32D6-CD64-8B63BEDF6DB2}"/>
          </ac:spMkLst>
        </pc:spChg>
        <pc:spChg chg="mod">
          <ac:chgData name="Clements, William" userId="cbdb0636-a496-422a-8d40-98c53d494d26" providerId="ADAL" clId="{BD5283F9-F7F0-3341-9CC4-B2A0E4D6C80F}" dt="2024-03-01T19:14:31.869" v="1982" actId="20577"/>
          <ac:spMkLst>
            <pc:docMk/>
            <pc:sldMk cId="1943503772" sldId="511"/>
            <ac:spMk id="3" creationId="{82178F91-025D-E7CF-3E26-1D97547E76F7}"/>
          </ac:spMkLst>
        </pc:spChg>
        <pc:spChg chg="add mod">
          <ac:chgData name="Clements, William" userId="cbdb0636-a496-422a-8d40-98c53d494d26" providerId="ADAL" clId="{BD5283F9-F7F0-3341-9CC4-B2A0E4D6C80F}" dt="2024-03-01T21:06:27.756" v="2422" actId="20577"/>
          <ac:spMkLst>
            <pc:docMk/>
            <pc:sldMk cId="1943503772" sldId="511"/>
            <ac:spMk id="4" creationId="{309C9B8A-F2CB-71FD-11FE-88815772978B}"/>
          </ac:spMkLst>
        </pc:spChg>
        <pc:spChg chg="add mod">
          <ac:chgData name="Clements, William" userId="cbdb0636-a496-422a-8d40-98c53d494d26" providerId="ADAL" clId="{BD5283F9-F7F0-3341-9CC4-B2A0E4D6C80F}" dt="2024-03-01T21:06:34.076" v="2426" actId="20577"/>
          <ac:spMkLst>
            <pc:docMk/>
            <pc:sldMk cId="1943503772" sldId="511"/>
            <ac:spMk id="5" creationId="{AF92FBBF-2E01-F3B4-CDC9-191E35896AB1}"/>
          </ac:spMkLst>
        </pc:spChg>
      </pc:sldChg>
      <pc:sldChg chg="add del">
        <pc:chgData name="Clements, William" userId="cbdb0636-a496-422a-8d40-98c53d494d26" providerId="ADAL" clId="{BD5283F9-F7F0-3341-9CC4-B2A0E4D6C80F}" dt="2024-03-01T18:09:33.041" v="726" actId="2696"/>
        <pc:sldMkLst>
          <pc:docMk/>
          <pc:sldMk cId="663974408" sldId="512"/>
        </pc:sldMkLst>
      </pc:sldChg>
      <pc:sldChg chg="addSp delSp modSp add mod modAnim">
        <pc:chgData name="Clements, William" userId="cbdb0636-a496-422a-8d40-98c53d494d26" providerId="ADAL" clId="{BD5283F9-F7F0-3341-9CC4-B2A0E4D6C80F}" dt="2024-03-01T21:09:03.161" v="2485" actId="313"/>
        <pc:sldMkLst>
          <pc:docMk/>
          <pc:sldMk cId="3920353036" sldId="513"/>
        </pc:sldMkLst>
        <pc:spChg chg="add del mod">
          <ac:chgData name="Clements, William" userId="cbdb0636-a496-422a-8d40-98c53d494d26" providerId="ADAL" clId="{BD5283F9-F7F0-3341-9CC4-B2A0E4D6C80F}" dt="2024-03-01T17:58:35.556" v="600" actId="478"/>
          <ac:spMkLst>
            <pc:docMk/>
            <pc:sldMk cId="3920353036" sldId="513"/>
            <ac:spMk id="2" creationId="{BE45C1B7-BF14-4BBE-5227-F8BE4F12D4C3}"/>
          </ac:spMkLst>
        </pc:spChg>
        <pc:spChg chg="add mod">
          <ac:chgData name="Clements, William" userId="cbdb0636-a496-422a-8d40-98c53d494d26" providerId="ADAL" clId="{BD5283F9-F7F0-3341-9CC4-B2A0E4D6C80F}" dt="2024-03-01T21:09:03.161" v="2485" actId="313"/>
          <ac:spMkLst>
            <pc:docMk/>
            <pc:sldMk cId="3920353036" sldId="513"/>
            <ac:spMk id="2" creationId="{D086FE13-7976-A4D3-2853-9AE75EB67877}"/>
          </ac:spMkLst>
        </pc:spChg>
        <pc:spChg chg="add mod">
          <ac:chgData name="Clements, William" userId="cbdb0636-a496-422a-8d40-98c53d494d26" providerId="ADAL" clId="{BD5283F9-F7F0-3341-9CC4-B2A0E4D6C80F}" dt="2024-03-01T19:20:45.656" v="2140" actId="1076"/>
          <ac:spMkLst>
            <pc:docMk/>
            <pc:sldMk cId="3920353036" sldId="513"/>
            <ac:spMk id="3" creationId="{2D6EEC00-2B3C-D730-0A1C-14450DA09337}"/>
          </ac:spMkLst>
        </pc:spChg>
        <pc:spChg chg="del mod">
          <ac:chgData name="Clements, William" userId="cbdb0636-a496-422a-8d40-98c53d494d26" providerId="ADAL" clId="{BD5283F9-F7F0-3341-9CC4-B2A0E4D6C80F}" dt="2024-03-01T21:08:44.531" v="2482" actId="478"/>
          <ac:spMkLst>
            <pc:docMk/>
            <pc:sldMk cId="3920353036" sldId="513"/>
            <ac:spMk id="6" creationId="{D7F7D176-CC27-6CBA-EAEE-6FA2B9F9C238}"/>
          </ac:spMkLst>
        </pc:spChg>
        <pc:spChg chg="add mod">
          <ac:chgData name="Clements, William" userId="cbdb0636-a496-422a-8d40-98c53d494d26" providerId="ADAL" clId="{BD5283F9-F7F0-3341-9CC4-B2A0E4D6C80F}" dt="2024-03-01T18:00:30.821" v="665" actId="20577"/>
          <ac:spMkLst>
            <pc:docMk/>
            <pc:sldMk cId="3920353036" sldId="513"/>
            <ac:spMk id="7" creationId="{892A472C-3ABA-38CC-7F4F-CB2359812552}"/>
          </ac:spMkLst>
        </pc:spChg>
        <pc:spChg chg="add mod">
          <ac:chgData name="Clements, William" userId="cbdb0636-a496-422a-8d40-98c53d494d26" providerId="ADAL" clId="{BD5283F9-F7F0-3341-9CC4-B2A0E4D6C80F}" dt="2024-03-01T19:21:04.085" v="2141" actId="166"/>
          <ac:spMkLst>
            <pc:docMk/>
            <pc:sldMk cId="3920353036" sldId="513"/>
            <ac:spMk id="8" creationId="{A2FC64C9-72E0-0088-8C2F-3C95E064E978}"/>
          </ac:spMkLst>
        </pc:spChg>
        <pc:spChg chg="add mod">
          <ac:chgData name="Clements, William" userId="cbdb0636-a496-422a-8d40-98c53d494d26" providerId="ADAL" clId="{BD5283F9-F7F0-3341-9CC4-B2A0E4D6C80F}" dt="2024-03-01T18:00:40.614" v="667" actId="1076"/>
          <ac:spMkLst>
            <pc:docMk/>
            <pc:sldMk cId="3920353036" sldId="513"/>
            <ac:spMk id="9" creationId="{FB226EFD-9845-C2F0-B213-C1D9470E279D}"/>
          </ac:spMkLst>
        </pc:spChg>
        <pc:spChg chg="add mod">
          <ac:chgData name="Clements, William" userId="cbdb0636-a496-422a-8d40-98c53d494d26" providerId="ADAL" clId="{BD5283F9-F7F0-3341-9CC4-B2A0E4D6C80F}" dt="2024-03-01T18:00:45.009" v="669" actId="20577"/>
          <ac:spMkLst>
            <pc:docMk/>
            <pc:sldMk cId="3920353036" sldId="513"/>
            <ac:spMk id="10" creationId="{5E7A2905-43AA-0336-15AB-EDC25C33A847}"/>
          </ac:spMkLst>
        </pc:spChg>
        <pc:spChg chg="add mod">
          <ac:chgData name="Clements, William" userId="cbdb0636-a496-422a-8d40-98c53d494d26" providerId="ADAL" clId="{BD5283F9-F7F0-3341-9CC4-B2A0E4D6C80F}" dt="2024-03-01T18:00:56.666" v="671" actId="20577"/>
          <ac:spMkLst>
            <pc:docMk/>
            <pc:sldMk cId="3920353036" sldId="513"/>
            <ac:spMk id="11" creationId="{660D24ED-24DF-1792-B81B-94DC6911B368}"/>
          </ac:spMkLst>
        </pc:spChg>
        <pc:spChg chg="add mod">
          <ac:chgData name="Clements, William" userId="cbdb0636-a496-422a-8d40-98c53d494d26" providerId="ADAL" clId="{BD5283F9-F7F0-3341-9CC4-B2A0E4D6C80F}" dt="2024-03-01T18:01:08.060" v="673" actId="20577"/>
          <ac:spMkLst>
            <pc:docMk/>
            <pc:sldMk cId="3920353036" sldId="513"/>
            <ac:spMk id="12" creationId="{9C8453E6-9626-872D-385C-A6C43A29AAD4}"/>
          </ac:spMkLst>
        </pc:spChg>
        <pc:spChg chg="add mod">
          <ac:chgData name="Clements, William" userId="cbdb0636-a496-422a-8d40-98c53d494d26" providerId="ADAL" clId="{BD5283F9-F7F0-3341-9CC4-B2A0E4D6C80F}" dt="2024-03-01T18:03:54.266" v="694" actId="1076"/>
          <ac:spMkLst>
            <pc:docMk/>
            <pc:sldMk cId="3920353036" sldId="513"/>
            <ac:spMk id="13" creationId="{A78CA495-CA8F-40AF-EFAA-8EA4FFFD71C0}"/>
          </ac:spMkLst>
        </pc:spChg>
        <pc:spChg chg="add mod">
          <ac:chgData name="Clements, William" userId="cbdb0636-a496-422a-8d40-98c53d494d26" providerId="ADAL" clId="{BD5283F9-F7F0-3341-9CC4-B2A0E4D6C80F}" dt="2024-03-01T18:01:36.170" v="677" actId="20577"/>
          <ac:spMkLst>
            <pc:docMk/>
            <pc:sldMk cId="3920353036" sldId="513"/>
            <ac:spMk id="14" creationId="{B082C224-A652-964B-3045-A8F8F0875FF9}"/>
          </ac:spMkLst>
        </pc:spChg>
        <pc:spChg chg="add mod">
          <ac:chgData name="Clements, William" userId="cbdb0636-a496-422a-8d40-98c53d494d26" providerId="ADAL" clId="{BD5283F9-F7F0-3341-9CC4-B2A0E4D6C80F}" dt="2024-03-01T18:01:49.475" v="679" actId="20577"/>
          <ac:spMkLst>
            <pc:docMk/>
            <pc:sldMk cId="3920353036" sldId="513"/>
            <ac:spMk id="15" creationId="{CB888FB4-A5E6-32F0-EBE4-E9D5912E0F58}"/>
          </ac:spMkLst>
        </pc:spChg>
        <pc:spChg chg="add mod">
          <ac:chgData name="Clements, William" userId="cbdb0636-a496-422a-8d40-98c53d494d26" providerId="ADAL" clId="{BD5283F9-F7F0-3341-9CC4-B2A0E4D6C80F}" dt="2024-03-01T18:03:58.449" v="695" actId="1076"/>
          <ac:spMkLst>
            <pc:docMk/>
            <pc:sldMk cId="3920353036" sldId="513"/>
            <ac:spMk id="16" creationId="{2BBEC22F-783F-8D15-36DF-A9A0E821B17F}"/>
          </ac:spMkLst>
        </pc:spChg>
        <pc:spChg chg="add mod">
          <ac:chgData name="Clements, William" userId="cbdb0636-a496-422a-8d40-98c53d494d26" providerId="ADAL" clId="{BD5283F9-F7F0-3341-9CC4-B2A0E4D6C80F}" dt="2024-03-01T18:02:35.366" v="684" actId="1076"/>
          <ac:spMkLst>
            <pc:docMk/>
            <pc:sldMk cId="3920353036" sldId="513"/>
            <ac:spMk id="17" creationId="{88F65364-2E6C-EDEB-9FCE-B455CAD28631}"/>
          </ac:spMkLst>
        </pc:spChg>
        <pc:spChg chg="mod">
          <ac:chgData name="Clements, William" userId="cbdb0636-a496-422a-8d40-98c53d494d26" providerId="ADAL" clId="{BD5283F9-F7F0-3341-9CC4-B2A0E4D6C80F}" dt="2024-03-01T18:04:25.448" v="698" actId="13822"/>
          <ac:spMkLst>
            <pc:docMk/>
            <pc:sldMk cId="3920353036" sldId="513"/>
            <ac:spMk id="84" creationId="{1F763B99-DD94-E611-652A-CE149814D1E1}"/>
          </ac:spMkLst>
        </pc:spChg>
        <pc:spChg chg="mod">
          <ac:chgData name="Clements, William" userId="cbdb0636-a496-422a-8d40-98c53d494d26" providerId="ADAL" clId="{BD5283F9-F7F0-3341-9CC4-B2A0E4D6C80F}" dt="2024-03-01T18:04:30.249" v="699" actId="13822"/>
          <ac:spMkLst>
            <pc:docMk/>
            <pc:sldMk cId="3920353036" sldId="513"/>
            <ac:spMk id="85" creationId="{6516910B-3152-47D4-1C36-85A89D6FA9E5}"/>
          </ac:spMkLst>
        </pc:spChg>
        <pc:spChg chg="mod">
          <ac:chgData name="Clements, William" userId="cbdb0636-a496-422a-8d40-98c53d494d26" providerId="ADAL" clId="{BD5283F9-F7F0-3341-9CC4-B2A0E4D6C80F}" dt="2024-03-01T18:04:38.298" v="700" actId="13822"/>
          <ac:spMkLst>
            <pc:docMk/>
            <pc:sldMk cId="3920353036" sldId="513"/>
            <ac:spMk id="86" creationId="{358AF769-C0C6-FEF3-F6F4-51F040E659DB}"/>
          </ac:spMkLst>
        </pc:spChg>
        <pc:spChg chg="mod">
          <ac:chgData name="Clements, William" userId="cbdb0636-a496-422a-8d40-98c53d494d26" providerId="ADAL" clId="{BD5283F9-F7F0-3341-9CC4-B2A0E4D6C80F}" dt="2024-03-01T18:04:13.832" v="696" actId="13822"/>
          <ac:spMkLst>
            <pc:docMk/>
            <pc:sldMk cId="3920353036" sldId="513"/>
            <ac:spMk id="88" creationId="{56FD4B92-501A-CC1E-771C-D51EA22C3BDC}"/>
          </ac:spMkLst>
        </pc:spChg>
        <pc:spChg chg="mod">
          <ac:chgData name="Clements, William" userId="cbdb0636-a496-422a-8d40-98c53d494d26" providerId="ADAL" clId="{BD5283F9-F7F0-3341-9CC4-B2A0E4D6C80F}" dt="2024-03-01T18:04:13.832" v="696" actId="13822"/>
          <ac:spMkLst>
            <pc:docMk/>
            <pc:sldMk cId="3920353036" sldId="513"/>
            <ac:spMk id="89" creationId="{230C1086-0268-7394-CD3D-6009EF2EB8AE}"/>
          </ac:spMkLst>
        </pc:spChg>
        <pc:spChg chg="mod">
          <ac:chgData name="Clements, William" userId="cbdb0636-a496-422a-8d40-98c53d494d26" providerId="ADAL" clId="{BD5283F9-F7F0-3341-9CC4-B2A0E4D6C80F}" dt="2024-03-01T18:04:13.832" v="696" actId="13822"/>
          <ac:spMkLst>
            <pc:docMk/>
            <pc:sldMk cId="3920353036" sldId="513"/>
            <ac:spMk id="90" creationId="{F8A5071E-F1B2-01DC-725E-9EFE45C22A86}"/>
          </ac:spMkLst>
        </pc:spChg>
        <pc:spChg chg="mod">
          <ac:chgData name="Clements, William" userId="cbdb0636-a496-422a-8d40-98c53d494d26" providerId="ADAL" clId="{BD5283F9-F7F0-3341-9CC4-B2A0E4D6C80F}" dt="2024-03-01T18:03:43.447" v="693" actId="20577"/>
          <ac:spMkLst>
            <pc:docMk/>
            <pc:sldMk cId="3920353036" sldId="513"/>
            <ac:spMk id="97" creationId="{59C3FAE7-9B60-FD7D-4A8E-D38304A10146}"/>
          </ac:spMkLst>
        </pc:spChg>
        <pc:spChg chg="mod">
          <ac:chgData name="Clements, William" userId="cbdb0636-a496-422a-8d40-98c53d494d26" providerId="ADAL" clId="{BD5283F9-F7F0-3341-9CC4-B2A0E4D6C80F}" dt="2024-03-01T19:21:04.085" v="2141" actId="166"/>
          <ac:spMkLst>
            <pc:docMk/>
            <pc:sldMk cId="3920353036" sldId="513"/>
            <ac:spMk id="103" creationId="{31D1F8EB-F407-92E0-E02D-9E655F5F5984}"/>
          </ac:spMkLst>
        </pc:spChg>
        <pc:spChg chg="mod">
          <ac:chgData name="Clements, William" userId="cbdb0636-a496-422a-8d40-98c53d494d26" providerId="ADAL" clId="{BD5283F9-F7F0-3341-9CC4-B2A0E4D6C80F}" dt="2024-03-01T19:21:04.085" v="2141" actId="166"/>
          <ac:spMkLst>
            <pc:docMk/>
            <pc:sldMk cId="3920353036" sldId="513"/>
            <ac:spMk id="107" creationId="{4B4D553F-A6BF-F670-E0E9-44A97BACA2AE}"/>
          </ac:spMkLst>
        </pc:spChg>
        <pc:spChg chg="mod">
          <ac:chgData name="Clements, William" userId="cbdb0636-a496-422a-8d40-98c53d494d26" providerId="ADAL" clId="{BD5283F9-F7F0-3341-9CC4-B2A0E4D6C80F}" dt="2024-03-01T18:04:21.066" v="697" actId="13822"/>
          <ac:spMkLst>
            <pc:docMk/>
            <pc:sldMk cId="3920353036" sldId="513"/>
            <ac:spMk id="108" creationId="{36B2AE6E-3B0E-FD71-9456-B6282DFD8FA7}"/>
          </ac:spMkLst>
        </pc:spChg>
        <pc:spChg chg="mod">
          <ac:chgData name="Clements, William" userId="cbdb0636-a496-422a-8d40-98c53d494d26" providerId="ADAL" clId="{BD5283F9-F7F0-3341-9CC4-B2A0E4D6C80F}" dt="2024-03-01T18:04:38.298" v="700" actId="13822"/>
          <ac:spMkLst>
            <pc:docMk/>
            <pc:sldMk cId="3920353036" sldId="513"/>
            <ac:spMk id="109" creationId="{7D539228-8AA0-EFDC-5BA4-B37A1AF090E5}"/>
          </ac:spMkLst>
        </pc:spChg>
        <pc:spChg chg="mod">
          <ac:chgData name="Clements, William" userId="cbdb0636-a496-422a-8d40-98c53d494d26" providerId="ADAL" clId="{BD5283F9-F7F0-3341-9CC4-B2A0E4D6C80F}" dt="2024-03-01T18:04:38.298" v="700" actId="13822"/>
          <ac:spMkLst>
            <pc:docMk/>
            <pc:sldMk cId="3920353036" sldId="513"/>
            <ac:spMk id="110" creationId="{801D5414-5C13-7E35-5AA4-E59B7B5AF9AA}"/>
          </ac:spMkLst>
        </pc:spChg>
        <pc:spChg chg="mod">
          <ac:chgData name="Clements, William" userId="cbdb0636-a496-422a-8d40-98c53d494d26" providerId="ADAL" clId="{BD5283F9-F7F0-3341-9CC4-B2A0E4D6C80F}" dt="2024-03-01T18:04:38.298" v="700" actId="13822"/>
          <ac:spMkLst>
            <pc:docMk/>
            <pc:sldMk cId="3920353036" sldId="513"/>
            <ac:spMk id="111" creationId="{05E73CDD-5D31-C22E-F059-CD319A3F0167}"/>
          </ac:spMkLst>
        </pc:spChg>
        <pc:spChg chg="mod">
          <ac:chgData name="Clements, William" userId="cbdb0636-a496-422a-8d40-98c53d494d26" providerId="ADAL" clId="{BD5283F9-F7F0-3341-9CC4-B2A0E4D6C80F}" dt="2024-03-01T18:04:38.298" v="700" actId="13822"/>
          <ac:spMkLst>
            <pc:docMk/>
            <pc:sldMk cId="3920353036" sldId="513"/>
            <ac:spMk id="112" creationId="{E6020FAC-AE5C-D298-F671-6C2FC7BB8B15}"/>
          </ac:spMkLst>
        </pc:spChg>
        <pc:spChg chg="mod">
          <ac:chgData name="Clements, William" userId="cbdb0636-a496-422a-8d40-98c53d494d26" providerId="ADAL" clId="{BD5283F9-F7F0-3341-9CC4-B2A0E4D6C80F}" dt="2024-03-01T18:04:13.832" v="696" actId="13822"/>
          <ac:spMkLst>
            <pc:docMk/>
            <pc:sldMk cId="3920353036" sldId="513"/>
            <ac:spMk id="113" creationId="{C3816492-6E0A-81FA-F5FA-9C86950481AF}"/>
          </ac:spMkLst>
        </pc:spChg>
        <pc:spChg chg="mod">
          <ac:chgData name="Clements, William" userId="cbdb0636-a496-422a-8d40-98c53d494d26" providerId="ADAL" clId="{BD5283F9-F7F0-3341-9CC4-B2A0E4D6C80F}" dt="2024-03-01T18:04:13.832" v="696" actId="13822"/>
          <ac:spMkLst>
            <pc:docMk/>
            <pc:sldMk cId="3920353036" sldId="513"/>
            <ac:spMk id="114" creationId="{585C87A7-50E7-C01F-813E-7778F3205647}"/>
          </ac:spMkLst>
        </pc:spChg>
        <pc:spChg chg="mod">
          <ac:chgData name="Clements, William" userId="cbdb0636-a496-422a-8d40-98c53d494d26" providerId="ADAL" clId="{BD5283F9-F7F0-3341-9CC4-B2A0E4D6C80F}" dt="2024-03-01T18:04:13.832" v="696" actId="13822"/>
          <ac:spMkLst>
            <pc:docMk/>
            <pc:sldMk cId="3920353036" sldId="513"/>
            <ac:spMk id="115" creationId="{4C3D7BBE-80F4-1FD8-5E82-77E86878A019}"/>
          </ac:spMkLst>
        </pc:spChg>
        <pc:picChg chg="mod">
          <ac:chgData name="Clements, William" userId="cbdb0636-a496-422a-8d40-98c53d494d26" providerId="ADAL" clId="{BD5283F9-F7F0-3341-9CC4-B2A0E4D6C80F}" dt="2024-03-01T21:08:50.103" v="2484" actId="1076"/>
          <ac:picMkLst>
            <pc:docMk/>
            <pc:sldMk cId="3920353036" sldId="513"/>
            <ac:picMk id="5" creationId="{A4E58C0C-AB58-49C7-1C01-FE8CD87CAB2F}"/>
          </ac:picMkLst>
        </pc:picChg>
        <pc:cxnChg chg="mod">
          <ac:chgData name="Clements, William" userId="cbdb0636-a496-422a-8d40-98c53d494d26" providerId="ADAL" clId="{BD5283F9-F7F0-3341-9CC4-B2A0E4D6C80F}" dt="2024-03-01T19:21:04.085" v="2141" actId="166"/>
          <ac:cxnSpMkLst>
            <pc:docMk/>
            <pc:sldMk cId="3920353036" sldId="513"/>
            <ac:cxnSpMk id="116" creationId="{C47BE8F8-31DA-7E20-8E37-821E586D74B0}"/>
          </ac:cxnSpMkLst>
        </pc:cxnChg>
        <pc:cxnChg chg="mod">
          <ac:chgData name="Clements, William" userId="cbdb0636-a496-422a-8d40-98c53d494d26" providerId="ADAL" clId="{BD5283F9-F7F0-3341-9CC4-B2A0E4D6C80F}" dt="2024-03-01T19:21:04.085" v="2141" actId="166"/>
          <ac:cxnSpMkLst>
            <pc:docMk/>
            <pc:sldMk cId="3920353036" sldId="513"/>
            <ac:cxnSpMk id="119" creationId="{0C33D992-58DA-EB6C-3637-A811013E05FA}"/>
          </ac:cxnSpMkLst>
        </pc:cxnChg>
        <pc:cxnChg chg="mod">
          <ac:chgData name="Clements, William" userId="cbdb0636-a496-422a-8d40-98c53d494d26" providerId="ADAL" clId="{BD5283F9-F7F0-3341-9CC4-B2A0E4D6C80F}" dt="2024-03-01T19:21:04.085" v="2141" actId="166"/>
          <ac:cxnSpMkLst>
            <pc:docMk/>
            <pc:sldMk cId="3920353036" sldId="513"/>
            <ac:cxnSpMk id="122" creationId="{937A1457-13E6-5C2D-A2E6-5E9D60557715}"/>
          </ac:cxnSpMkLst>
        </pc:cxnChg>
      </pc:sldChg>
      <pc:sldChg chg="addSp delSp modSp add mod ord delAnim modAnim chgLayout">
        <pc:chgData name="Clements, William" userId="cbdb0636-a496-422a-8d40-98c53d494d26" providerId="ADAL" clId="{BD5283F9-F7F0-3341-9CC4-B2A0E4D6C80F}" dt="2024-03-01T21:10:10.781" v="2519"/>
        <pc:sldMkLst>
          <pc:docMk/>
          <pc:sldMk cId="1499546672" sldId="514"/>
        </pc:sldMkLst>
        <pc:spChg chg="mod ord">
          <ac:chgData name="Clements, William" userId="cbdb0636-a496-422a-8d40-98c53d494d26" providerId="ADAL" clId="{BD5283F9-F7F0-3341-9CC4-B2A0E4D6C80F}" dt="2024-03-01T19:08:29.635" v="1778" actId="700"/>
          <ac:spMkLst>
            <pc:docMk/>
            <pc:sldMk cId="1499546672" sldId="514"/>
            <ac:spMk id="2" creationId="{8FD27493-C616-1D34-E95F-6A401BA3D8E7}"/>
          </ac:spMkLst>
        </pc:spChg>
        <pc:spChg chg="add mod ord">
          <ac:chgData name="Clements, William" userId="cbdb0636-a496-422a-8d40-98c53d494d26" providerId="ADAL" clId="{BD5283F9-F7F0-3341-9CC4-B2A0E4D6C80F}" dt="2024-03-01T21:09:43.827" v="2503" actId="5793"/>
          <ac:spMkLst>
            <pc:docMk/>
            <pc:sldMk cId="1499546672" sldId="514"/>
            <ac:spMk id="3" creationId="{AB7FC750-3E97-44F2-C8C0-C50C2C4B3D92}"/>
          </ac:spMkLst>
        </pc:spChg>
        <pc:spChg chg="del">
          <ac:chgData name="Clements, William" userId="cbdb0636-a496-422a-8d40-98c53d494d26" providerId="ADAL" clId="{BD5283F9-F7F0-3341-9CC4-B2A0E4D6C80F}" dt="2024-03-01T19:04:51.734" v="1754" actId="478"/>
          <ac:spMkLst>
            <pc:docMk/>
            <pc:sldMk cId="1499546672" sldId="514"/>
            <ac:spMk id="4" creationId="{67618CA4-5CC9-031C-0469-91834C45B593}"/>
          </ac:spMkLst>
        </pc:spChg>
        <pc:spChg chg="del">
          <ac:chgData name="Clements, William" userId="cbdb0636-a496-422a-8d40-98c53d494d26" providerId="ADAL" clId="{BD5283F9-F7F0-3341-9CC4-B2A0E4D6C80F}" dt="2024-03-01T19:05:26.244" v="1757" actId="478"/>
          <ac:spMkLst>
            <pc:docMk/>
            <pc:sldMk cId="1499546672" sldId="514"/>
            <ac:spMk id="5" creationId="{FBFD5482-8947-470D-383D-7FD1226253D3}"/>
          </ac:spMkLst>
        </pc:spChg>
        <pc:spChg chg="del">
          <ac:chgData name="Clements, William" userId="cbdb0636-a496-422a-8d40-98c53d494d26" providerId="ADAL" clId="{BD5283F9-F7F0-3341-9CC4-B2A0E4D6C80F}" dt="2024-03-01T19:04:51.734" v="1754" actId="478"/>
          <ac:spMkLst>
            <pc:docMk/>
            <pc:sldMk cId="1499546672" sldId="514"/>
            <ac:spMk id="8" creationId="{26C000A5-C167-B29D-8512-31BF4F196F8C}"/>
          </ac:spMkLst>
        </pc:spChg>
        <pc:spChg chg="del">
          <ac:chgData name="Clements, William" userId="cbdb0636-a496-422a-8d40-98c53d494d26" providerId="ADAL" clId="{BD5283F9-F7F0-3341-9CC4-B2A0E4D6C80F}" dt="2024-03-01T19:04:51.734" v="1754" actId="478"/>
          <ac:spMkLst>
            <pc:docMk/>
            <pc:sldMk cId="1499546672" sldId="514"/>
            <ac:spMk id="9" creationId="{7E6A44F0-ECB4-2F38-16F8-88CC4AC0863F}"/>
          </ac:spMkLst>
        </pc:spChg>
        <pc:spChg chg="mod">
          <ac:chgData name="Clements, William" userId="cbdb0636-a496-422a-8d40-98c53d494d26" providerId="ADAL" clId="{BD5283F9-F7F0-3341-9CC4-B2A0E4D6C80F}" dt="2024-03-01T21:10:10.781" v="2519"/>
          <ac:spMkLst>
            <pc:docMk/>
            <pc:sldMk cId="1499546672" sldId="514"/>
            <ac:spMk id="10" creationId="{EF424D9D-9C84-19AC-36D3-CF8A6230D7E0}"/>
          </ac:spMkLst>
        </pc:spChg>
        <pc:spChg chg="add mod">
          <ac:chgData name="Clements, William" userId="cbdb0636-a496-422a-8d40-98c53d494d26" providerId="ADAL" clId="{BD5283F9-F7F0-3341-9CC4-B2A0E4D6C80F}" dt="2024-03-01T21:09:30.677" v="2488" actId="14100"/>
          <ac:spMkLst>
            <pc:docMk/>
            <pc:sldMk cId="1499546672" sldId="514"/>
            <ac:spMk id="11" creationId="{488ECFFC-935D-0875-54F3-E3124D019373}"/>
          </ac:spMkLst>
        </pc:spChg>
        <pc:spChg chg="add del mod">
          <ac:chgData name="Clements, William" userId="cbdb0636-a496-422a-8d40-98c53d494d26" providerId="ADAL" clId="{BD5283F9-F7F0-3341-9CC4-B2A0E4D6C80F}" dt="2024-03-01T19:12:48.990" v="1945" actId="478"/>
          <ac:spMkLst>
            <pc:docMk/>
            <pc:sldMk cId="1499546672" sldId="514"/>
            <ac:spMk id="12" creationId="{7C476E64-484F-C15F-8C4C-91D22158CCF4}"/>
          </ac:spMkLst>
        </pc:spChg>
        <pc:picChg chg="del">
          <ac:chgData name="Clements, William" userId="cbdb0636-a496-422a-8d40-98c53d494d26" providerId="ADAL" clId="{BD5283F9-F7F0-3341-9CC4-B2A0E4D6C80F}" dt="2024-03-01T19:04:51.734" v="1754" actId="478"/>
          <ac:picMkLst>
            <pc:docMk/>
            <pc:sldMk cId="1499546672" sldId="514"/>
            <ac:picMk id="6" creationId="{804A1716-2F2E-CEE7-DB43-03B1439E8C9D}"/>
          </ac:picMkLst>
        </pc:picChg>
        <pc:picChg chg="del">
          <ac:chgData name="Clements, William" userId="cbdb0636-a496-422a-8d40-98c53d494d26" providerId="ADAL" clId="{BD5283F9-F7F0-3341-9CC4-B2A0E4D6C80F}" dt="2024-03-01T19:04:51.734" v="1754" actId="478"/>
          <ac:picMkLst>
            <pc:docMk/>
            <pc:sldMk cId="1499546672" sldId="514"/>
            <ac:picMk id="7" creationId="{E9DD39FF-B371-7DBC-2BB3-6A94FDC466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F4779-C785-1D4E-8DD2-D0FED2A641AC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0988E-2ECC-AA41-A196-264243C2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4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0988E-2ECC-AA41-A196-264243C231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1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8637-62EF-F44B-BE65-6B2C75E37B98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B513-A737-334E-A0D2-991C6E60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8637-62EF-F44B-BE65-6B2C75E37B98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B513-A737-334E-A0D2-991C6E60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8637-62EF-F44B-BE65-6B2C75E37B98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B513-A737-334E-A0D2-991C6E60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8637-62EF-F44B-BE65-6B2C75E37B98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B513-A737-334E-A0D2-991C6E60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8637-62EF-F44B-BE65-6B2C75E37B98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B513-A737-334E-A0D2-991C6E60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8637-62EF-F44B-BE65-6B2C75E37B98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B513-A737-334E-A0D2-991C6E60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8637-62EF-F44B-BE65-6B2C75E37B98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B513-A737-334E-A0D2-991C6E60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2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8637-62EF-F44B-BE65-6B2C75E37B98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B513-A737-334E-A0D2-991C6E60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8637-62EF-F44B-BE65-6B2C75E37B98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B513-A737-334E-A0D2-991C6E60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4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8637-62EF-F44B-BE65-6B2C75E37B98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B513-A737-334E-A0D2-991C6E60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7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8637-62EF-F44B-BE65-6B2C75E37B98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3B513-A737-334E-A0D2-991C6E60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8637-62EF-F44B-BE65-6B2C75E37B98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B513-A737-334E-A0D2-991C6E60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6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byui-cse/cse280-course-notebooks/blob/main/examples/examples-w09.ipyn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byui-cse/cse280-course-notebooks/blob/main/examples/examples-w08-sequences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byui-cse/cse280-course-notebooks/blob/main/examples/examples-w09.ipyn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D55A4-28DD-32A6-1284-EDE62E7FBA24}"/>
              </a:ext>
            </a:extLst>
          </p:cNvPr>
          <p:cNvSpPr txBox="1"/>
          <p:nvPr/>
        </p:nvSpPr>
        <p:spPr>
          <a:xfrm>
            <a:off x="2819253" y="368772"/>
            <a:ext cx="20958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Comes next? </a:t>
            </a:r>
          </a:p>
          <a:p>
            <a:r>
              <a:rPr lang="en-US" dirty="0"/>
              <a:t>	OTTFFS???</a:t>
            </a:r>
          </a:p>
          <a:p>
            <a:r>
              <a:rPr lang="en-US" dirty="0"/>
              <a:t>MTWTFS?</a:t>
            </a:r>
          </a:p>
          <a:p>
            <a:r>
              <a:rPr lang="en-US" dirty="0"/>
              <a:t>JFMAM?</a:t>
            </a:r>
          </a:p>
          <a:p>
            <a:r>
              <a:rPr lang="en-US" dirty="0"/>
              <a:t>MVEMJ???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9683071-2A43-14DB-5520-887511E65970}"/>
              </a:ext>
            </a:extLst>
          </p:cNvPr>
          <p:cNvSpPr/>
          <p:nvPr/>
        </p:nvSpPr>
        <p:spPr>
          <a:xfrm>
            <a:off x="1277655" y="1415441"/>
            <a:ext cx="1340285" cy="117744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56DCC90E-334B-00C4-6FC0-AF6C62B3ABFD}"/>
              </a:ext>
            </a:extLst>
          </p:cNvPr>
          <p:cNvSpPr/>
          <p:nvPr/>
        </p:nvSpPr>
        <p:spPr>
          <a:xfrm>
            <a:off x="1506255" y="1698471"/>
            <a:ext cx="866831" cy="77258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03E6E-27CF-A42A-013D-D20B4879B647}"/>
              </a:ext>
            </a:extLst>
          </p:cNvPr>
          <p:cNvSpPr/>
          <p:nvPr/>
        </p:nvSpPr>
        <p:spPr>
          <a:xfrm>
            <a:off x="1277655" y="2743200"/>
            <a:ext cx="1340285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4AA75A-D6C8-C2EC-385B-12E0F39E7948}"/>
              </a:ext>
            </a:extLst>
          </p:cNvPr>
          <p:cNvSpPr/>
          <p:nvPr/>
        </p:nvSpPr>
        <p:spPr>
          <a:xfrm>
            <a:off x="1430056" y="2895600"/>
            <a:ext cx="104100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=16</a:t>
            </a:r>
          </a:p>
        </p:txBody>
      </p:sp>
      <p:sp>
        <p:nvSpPr>
          <p:cNvPr id="9" name="Regular Pentagon 8">
            <a:extLst>
              <a:ext uri="{FF2B5EF4-FFF2-40B4-BE49-F238E27FC236}">
                <a16:creationId xmlns:a16="http://schemas.microsoft.com/office/drawing/2014/main" id="{3E82E449-C33F-0484-8795-6DCDFB36F8DA}"/>
              </a:ext>
            </a:extLst>
          </p:cNvPr>
          <p:cNvSpPr/>
          <p:nvPr/>
        </p:nvSpPr>
        <p:spPr>
          <a:xfrm>
            <a:off x="1277655" y="4112712"/>
            <a:ext cx="1492686" cy="1417231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CF6EB54D-84D7-9BE3-C8EC-070DAB53D76E}"/>
              </a:ext>
            </a:extLst>
          </p:cNvPr>
          <p:cNvSpPr/>
          <p:nvPr/>
        </p:nvSpPr>
        <p:spPr>
          <a:xfrm>
            <a:off x="1611086" y="4482044"/>
            <a:ext cx="859972" cy="80811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62522-D509-8CAB-16CC-8C181642E15C}"/>
              </a:ext>
            </a:extLst>
          </p:cNvPr>
          <p:cNvSpPr txBox="1"/>
          <p:nvPr/>
        </p:nvSpPr>
        <p:spPr>
          <a:xfrm>
            <a:off x="6389914" y="2592888"/>
            <a:ext cx="4004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number comes next in the series?</a:t>
            </a:r>
          </a:p>
          <a:p>
            <a:r>
              <a:rPr lang="en-US" dirty="0"/>
              <a:t>312, 267, 222, 177, ?</a:t>
            </a:r>
          </a:p>
          <a:p>
            <a:r>
              <a:rPr lang="en-US" dirty="0"/>
              <a:t>90, 74, 66, 62, ?</a:t>
            </a:r>
          </a:p>
        </p:txBody>
      </p:sp>
    </p:spTree>
    <p:extLst>
      <p:ext uri="{BB962C8B-B14F-4D97-AF65-F5344CB8AC3E}">
        <p14:creationId xmlns:p14="http://schemas.microsoft.com/office/powerpoint/2010/main" val="371335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2428-E78E-7392-9760-03BE8E91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340E6-557E-E741-1280-7D1513A5C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Progression work both way, forwards and backwards.</a:t>
                </a:r>
              </a:p>
              <a:p>
                <a:pPr marL="0" indent="0">
                  <a:buNone/>
                </a:pPr>
                <a:r>
                  <a:rPr lang="en-US" dirty="0"/>
                  <a:t>Defines the next term in a sequence using earlier terms in the sequence.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Arithmetic sequence as a recurrence relation: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+2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+3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𝑛𝑑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00050" lvl="1" indent="0">
                  <a:buNone/>
                </a:pPr>
                <a:r>
                  <a:rPr lang="en-US" dirty="0"/>
                  <a:t>Each term looks like: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𝑛𝑑</m:t>
                    </m:r>
                  </m:oMath>
                </a14:m>
                <a:r>
                  <a:rPr lang="x-IV_mathan" sz="1800" i="1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400050" lvl="1" indent="0">
                  <a:buNone/>
                </a:pPr>
                <a:endParaRPr lang="x-IV_mathan" sz="1800" spc="1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r>
                  <a:rPr lang="" sz="2600" spc="10" dirty="0">
                    <a:solidFill>
                      <a:schemeClr val="tx1"/>
                    </a:solidFill>
                  </a:rPr>
                  <a:t>To define a recurrence relation, we rewrite to define each term in terms of the previous terms</a:t>
                </a:r>
              </a:p>
              <a:p>
                <a:pPr marL="0" lvl="1" indent="0">
                  <a:buNone/>
                </a:pPr>
                <a:endParaRPr lang="en-US" sz="1800" spc="10" dirty="0">
                  <a:solidFill>
                    <a:schemeClr val="tx1"/>
                  </a:solidFill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2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22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sz="22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2200" b="1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200" b="1" i="1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x-IV_mathan" sz="2200" b="1" i="1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sz="2200" b="1" i="0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0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x-IV_mathan" sz="220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 sz="220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200" b="0" i="0" smtClean="0">
                        <a:effectLst/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2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And we need to add a base case to define the very first term:</a:t>
                </a:r>
              </a:p>
              <a:p>
                <a:pPr marL="4000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340E6-557E-E741-1280-7D1513A5C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3DFD634-84DF-C88E-67A1-572003551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34" y="-3175"/>
            <a:ext cx="596766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2428-E78E-7392-9760-03BE8E91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340E6-557E-E741-1280-7D1513A5C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Defines the next term in a sequence using earlier terms in the sequence.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Geometric sequence as a recurrence relation: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Each term looks like: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x-IV_mathan" sz="1800" spc="10" dirty="0">
                  <a:solidFill>
                    <a:schemeClr val="tx1"/>
                  </a:solidFill>
                </a:endParaRPr>
              </a:p>
              <a:p>
                <a:pPr marL="400050" lvl="1" indent="0">
                  <a:buNone/>
                </a:pPr>
                <a:endParaRPr lang="x-IV_mathan" sz="1800" spc="1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r>
                  <a:rPr lang="" sz="2600" spc="10" dirty="0">
                    <a:solidFill>
                      <a:schemeClr val="tx1"/>
                    </a:solidFill>
                  </a:rPr>
                  <a:t>To define a recurrence relation, we rewrite to define each term in terms of the previous terms</a:t>
                </a:r>
              </a:p>
              <a:p>
                <a:pPr marL="0" lvl="1" indent="0">
                  <a:buNone/>
                </a:pPr>
                <a:endParaRPr lang="en-US" sz="2600" spc="10" dirty="0">
                  <a:solidFill>
                    <a:schemeClr val="tx1"/>
                  </a:solidFill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6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26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sz="26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2600" i="1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60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260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0" smtClean="0">
                            <a:solidFill>
                              <a:schemeClr val="accent6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b="0" i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600" b="0" i="0" smtClean="0">
                        <a:effectLst/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effectLst/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600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And we need to add a base case to define the very first term:</a:t>
                </a:r>
              </a:p>
              <a:p>
                <a:pPr marL="4000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340E6-557E-E741-1280-7D1513A5C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43A9DCF-1022-AD7B-A495-B5B78C74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43" y="0"/>
            <a:ext cx="596085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0354-876C-FFF7-3796-E45CEAC6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6B47-3B06-095B-9A45-2A002A9D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1, 2, 2, 4, 8, 32 </a:t>
            </a:r>
          </a:p>
          <a:p>
            <a:r>
              <a:rPr lang="en-US" dirty="0"/>
              <a:t>B) 1, 5, 13, 41, 121, 365 </a:t>
            </a:r>
          </a:p>
          <a:p>
            <a:r>
              <a:rPr lang="en-US" dirty="0"/>
              <a:t>C) 2, 1, 5, 21, 110, 681 </a:t>
            </a:r>
          </a:p>
          <a:p>
            <a:r>
              <a:rPr lang="en-US" dirty="0"/>
              <a:t>D) 4, 5, 20, 100, 2000, 200000</a:t>
            </a:r>
          </a:p>
          <a:p>
            <a:r>
              <a:rPr lang="en-US" dirty="0"/>
              <a:t>E) 1, 3, -4, -25, 3, 178</a:t>
            </a:r>
          </a:p>
          <a:p>
            <a:r>
              <a:rPr lang="en-US" dirty="0"/>
              <a:t>F) 1, 1, 2, 5, 27, 734</a:t>
            </a:r>
          </a:p>
          <a:p>
            <a:r>
              <a:rPr lang="en-US" dirty="0"/>
              <a:t>G) 0, 2, 10, 46, 210, 958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FBDC2-576A-E7A7-F6EF-C88EDE80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446" y="-97972"/>
            <a:ext cx="8785554" cy="66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9057-D0C5-F0F5-F312-28725838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06A4-D42E-E1DE-A8A1-FD373B6E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6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4B76-B360-CA33-7737-69C8D364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7A8F-BCC6-B3FF-B635-9253CF12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progression</a:t>
            </a:r>
          </a:p>
          <a:p>
            <a:r>
              <a:rPr lang="en-US" dirty="0"/>
              <a:t>Geometric progression</a:t>
            </a:r>
          </a:p>
          <a:p>
            <a:r>
              <a:rPr lang="en-US" dirty="0"/>
              <a:t>Recurrence Relations</a:t>
            </a:r>
          </a:p>
          <a:p>
            <a:pPr lvl="1"/>
            <a:r>
              <a:rPr lang="en-US" dirty="0"/>
              <a:t>Sliding window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AD6AB-D6F2-E1E7-3885-4A8C5F0AD826}"/>
                  </a:ext>
                </a:extLst>
              </p:cNvPr>
              <p:cNvSpPr txBox="1"/>
              <p:nvPr/>
            </p:nvSpPr>
            <p:spPr>
              <a:xfrm>
                <a:off x="5000539" y="1825625"/>
                <a:ext cx="274985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AD6AB-D6F2-E1E7-3885-4A8C5F0AD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39" y="1825625"/>
                <a:ext cx="2749855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F128EF-F3F5-CF25-B554-ECBA7E4E73D3}"/>
                  </a:ext>
                </a:extLst>
              </p:cNvPr>
              <p:cNvSpPr txBox="1"/>
              <p:nvPr/>
            </p:nvSpPr>
            <p:spPr>
              <a:xfrm>
                <a:off x="5000539" y="2405694"/>
                <a:ext cx="240322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F128EF-F3F5-CF25-B554-ECBA7E4E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39" y="2405694"/>
                <a:ext cx="2403222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55BD30F-9DB4-C6EA-E08E-039E41B1C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71560"/>
            <a:ext cx="5967666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C90273-8314-6F8B-C56F-74D93223D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100360"/>
            <a:ext cx="596085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C17B-215D-3455-0522-F19BFA57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D94F-489F-409F-2020-F4C5D5268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3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5F87-BA10-4C7D-8B43-0B2EAE14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quation">
                <a:extLst>
                  <a:ext uri="{FF2B5EF4-FFF2-40B4-BE49-F238E27FC236}">
                    <a16:creationId xmlns:a16="http://schemas.microsoft.com/office/drawing/2014/main" id="{CDC89975-0DA9-46F5-8CE0-0D4A9453BF69}"/>
                  </a:ext>
                </a:extLst>
              </p:cNvPr>
              <p:cNvSpPr txBox="1"/>
              <p:nvPr/>
            </p:nvSpPr>
            <p:spPr>
              <a:xfrm>
                <a:off x="592387" y="1887664"/>
                <a:ext cx="4611070" cy="133658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309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ar-AE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ar-AE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ar-AE" sz="30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=1+2+3+4=10</m:t>
                      </m:r>
                    </m:oMath>
                  </m:oMathPara>
                </a14:m>
                <a:endParaRPr lang="ar-AE" sz="30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Equation">
                <a:extLst>
                  <a:ext uri="{FF2B5EF4-FFF2-40B4-BE49-F238E27FC236}">
                    <a16:creationId xmlns:a16="http://schemas.microsoft.com/office/drawing/2014/main" id="{CDC89975-0DA9-46F5-8CE0-0D4A9453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87" y="1887664"/>
                <a:ext cx="4611070" cy="1336584"/>
              </a:xfrm>
              <a:prstGeom prst="rect">
                <a:avLst/>
              </a:prstGeom>
              <a:blipFill>
                <a:blip r:embed="rId2"/>
                <a:stretch>
                  <a:fillRect l="-30769" t="-113208" r="-6044" b="-17830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DBE58E-5593-4D04-90B0-E1C2CAC74784}"/>
              </a:ext>
            </a:extLst>
          </p:cNvPr>
          <p:cNvSpPr txBox="1"/>
          <p:nvPr/>
        </p:nvSpPr>
        <p:spPr>
          <a:xfrm>
            <a:off x="959286" y="403365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sum(range(1,5))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93930-5A87-4EAB-AEED-7F7C60CFEA7C}"/>
              </a:ext>
            </a:extLst>
          </p:cNvPr>
          <p:cNvSpPr txBox="1"/>
          <p:nvPr/>
        </p:nvSpPr>
        <p:spPr>
          <a:xfrm>
            <a:off x="959286" y="460265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reduce(add, range(1,5))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ED6D9-C3B7-45DD-954A-80427589662B}"/>
              </a:ext>
            </a:extLst>
          </p:cNvPr>
          <p:cNvSpPr txBox="1"/>
          <p:nvPr/>
        </p:nvSpPr>
        <p:spPr>
          <a:xfrm>
            <a:off x="959286" y="5124404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reduce(lambda 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a+b</a:t>
            </a:r>
            <a:r>
              <a:rPr lang="en-US" dirty="0">
                <a:latin typeface="Consolas" panose="020B0609020204030204" pitchFamily="49" charset="0"/>
              </a:rPr>
              <a:t>, range(1,5))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BE9E6-2CA9-4CEE-BB7E-95FA835A599D}"/>
              </a:ext>
            </a:extLst>
          </p:cNvPr>
          <p:cNvSpPr txBox="1"/>
          <p:nvPr/>
        </p:nvSpPr>
        <p:spPr>
          <a:xfrm>
            <a:off x="363787" y="358810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Python: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09543-F0CE-9C76-B14D-05DEE161B310}"/>
              </a:ext>
            </a:extLst>
          </p:cNvPr>
          <p:cNvSpPr txBox="1"/>
          <p:nvPr/>
        </p:nvSpPr>
        <p:spPr>
          <a:xfrm>
            <a:off x="10319657" y="600020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0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5F87-BA10-4C7D-8B43-0B2EAE14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quation">
                <a:extLst>
                  <a:ext uri="{FF2B5EF4-FFF2-40B4-BE49-F238E27FC236}">
                    <a16:creationId xmlns:a16="http://schemas.microsoft.com/office/drawing/2014/main" id="{CDC89975-0DA9-46F5-8CE0-0D4A9453BF69}"/>
                  </a:ext>
                </a:extLst>
              </p:cNvPr>
              <p:cNvSpPr txBox="1"/>
              <p:nvPr/>
            </p:nvSpPr>
            <p:spPr>
              <a:xfrm>
                <a:off x="1050458" y="1783606"/>
                <a:ext cx="1068434" cy="133658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309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ar-AE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ar-AE" sz="309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ar-AE" sz="309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sz="30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Equation">
                <a:extLst>
                  <a:ext uri="{FF2B5EF4-FFF2-40B4-BE49-F238E27FC236}">
                    <a16:creationId xmlns:a16="http://schemas.microsoft.com/office/drawing/2014/main" id="{CDC89975-0DA9-46F5-8CE0-0D4A9453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58" y="1783606"/>
                <a:ext cx="1068434" cy="1336584"/>
              </a:xfrm>
              <a:prstGeom prst="rect">
                <a:avLst/>
              </a:prstGeom>
              <a:blipFill>
                <a:blip r:embed="rId2"/>
                <a:stretch>
                  <a:fillRect l="-130233" t="-113208" r="-46512" b="-17735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DBE58E-5593-4D04-90B0-E1C2CAC74784}"/>
              </a:ext>
            </a:extLst>
          </p:cNvPr>
          <p:cNvSpPr txBox="1"/>
          <p:nvPr/>
        </p:nvSpPr>
        <p:spPr>
          <a:xfrm>
            <a:off x="1050458" y="3737811"/>
            <a:ext cx="5756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sum([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**2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range(1,5)])</a:t>
            </a:r>
          </a:p>
          <a:p>
            <a:endParaRPr lang="en-US" dirty="0"/>
          </a:p>
          <a:p>
            <a:r>
              <a:rPr lang="en-US" dirty="0"/>
              <a:t>or 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reduce(add, map(lambda i: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**2, range(1,5)))</a:t>
            </a:r>
          </a:p>
        </p:txBody>
      </p:sp>
    </p:spTree>
    <p:extLst>
      <p:ext uri="{BB962C8B-B14F-4D97-AF65-F5344CB8AC3E}">
        <p14:creationId xmlns:p14="http://schemas.microsoft.com/office/powerpoint/2010/main" val="271574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5F87-BA10-4C7D-8B43-0B2EAE14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 – Closed 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quation">
                <a:extLst>
                  <a:ext uri="{FF2B5EF4-FFF2-40B4-BE49-F238E27FC236}">
                    <a16:creationId xmlns:a16="http://schemas.microsoft.com/office/drawing/2014/main" id="{CDC89975-0DA9-46F5-8CE0-0D4A9453BF69}"/>
                  </a:ext>
                </a:extLst>
              </p:cNvPr>
              <p:cNvSpPr txBox="1"/>
              <p:nvPr/>
            </p:nvSpPr>
            <p:spPr>
              <a:xfrm>
                <a:off x="1304425" y="2226617"/>
                <a:ext cx="5367110" cy="13381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309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3094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094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94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𝑘𝑑</m:t>
                              </m:r>
                            </m:e>
                          </m:d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94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094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3094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sz="30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Equation">
                <a:extLst>
                  <a:ext uri="{FF2B5EF4-FFF2-40B4-BE49-F238E27FC236}">
                    <a16:creationId xmlns:a16="http://schemas.microsoft.com/office/drawing/2014/main" id="{CDC89975-0DA9-46F5-8CE0-0D4A9453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25" y="2226617"/>
                <a:ext cx="5367110" cy="1338123"/>
              </a:xfrm>
              <a:prstGeom prst="rect">
                <a:avLst/>
              </a:prstGeom>
              <a:blipFill>
                <a:blip r:embed="rId2"/>
                <a:stretch>
                  <a:fillRect l="-25943" t="-113208" r="-4717" b="-17735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2DA366-F40E-46D7-6877-BA0E9C35614E}"/>
              </a:ext>
            </a:extLst>
          </p:cNvPr>
          <p:cNvSpPr txBox="1"/>
          <p:nvPr/>
        </p:nvSpPr>
        <p:spPr>
          <a:xfrm>
            <a:off x="1304425" y="1690688"/>
            <a:ext cx="335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form </a:t>
            </a:r>
            <a:r>
              <a:rPr lang="en-US" u="sng" dirty="0"/>
              <a:t>arithmetic</a:t>
            </a:r>
            <a:r>
              <a:rPr lang="en-US" dirty="0"/>
              <a:t> sequence: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quation">
                <a:extLst>
                  <a:ext uri="{FF2B5EF4-FFF2-40B4-BE49-F238E27FC236}">
                    <a16:creationId xmlns:a16="http://schemas.microsoft.com/office/drawing/2014/main" id="{F5133314-1057-3ECB-3A57-D64DDBB90FCB}"/>
                  </a:ext>
                </a:extLst>
              </p:cNvPr>
              <p:cNvSpPr txBox="1"/>
              <p:nvPr/>
            </p:nvSpPr>
            <p:spPr>
              <a:xfrm>
                <a:off x="1304425" y="4897866"/>
                <a:ext cx="4165819" cy="13381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309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94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94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3094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sz="30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quation">
                <a:extLst>
                  <a:ext uri="{FF2B5EF4-FFF2-40B4-BE49-F238E27FC236}">
                    <a16:creationId xmlns:a16="http://schemas.microsoft.com/office/drawing/2014/main" id="{F5133314-1057-3ECB-3A57-D64DDBB90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25" y="4897866"/>
                <a:ext cx="4165819" cy="1338123"/>
              </a:xfrm>
              <a:prstGeom prst="rect">
                <a:avLst/>
              </a:prstGeom>
              <a:blipFill>
                <a:blip r:embed="rId3"/>
                <a:stretch>
                  <a:fillRect l="-33435" t="-112150" r="-6383" b="-17476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13F7FE5-B474-905F-C414-3BB3BEED49D5}"/>
              </a:ext>
            </a:extLst>
          </p:cNvPr>
          <p:cNvSpPr txBox="1"/>
          <p:nvPr/>
        </p:nvSpPr>
        <p:spPr>
          <a:xfrm>
            <a:off x="1304425" y="4361937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form </a:t>
            </a:r>
            <a:r>
              <a:rPr lang="en-US" u="sng" dirty="0"/>
              <a:t>geometric</a:t>
            </a:r>
            <a:r>
              <a:rPr lang="en-US" dirty="0"/>
              <a:t> sequence:</a:t>
            </a:r>
          </a:p>
        </p:txBody>
      </p:sp>
    </p:spTree>
    <p:extLst>
      <p:ext uri="{BB962C8B-B14F-4D97-AF65-F5344CB8AC3E}">
        <p14:creationId xmlns:p14="http://schemas.microsoft.com/office/powerpoint/2010/main" val="6691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92E1-89EE-3F98-6BF1-A1063283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Sequence -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quation">
                <a:extLst>
                  <a:ext uri="{FF2B5EF4-FFF2-40B4-BE49-F238E27FC236}">
                    <a16:creationId xmlns:a16="http://schemas.microsoft.com/office/drawing/2014/main" id="{54C71D05-D2F3-7DD4-5C36-B19402854076}"/>
                  </a:ext>
                </a:extLst>
              </p:cNvPr>
              <p:cNvSpPr txBox="1"/>
              <p:nvPr/>
            </p:nvSpPr>
            <p:spPr>
              <a:xfrm>
                <a:off x="592387" y="1887664"/>
                <a:ext cx="4611070" cy="133658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309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ar-AE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ar-AE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ar-AE" sz="3094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=1+2+3+4=10</m:t>
                      </m:r>
                    </m:oMath>
                  </m:oMathPara>
                </a14:m>
                <a:endParaRPr lang="ar-AE" sz="30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Equation">
                <a:extLst>
                  <a:ext uri="{FF2B5EF4-FFF2-40B4-BE49-F238E27FC236}">
                    <a16:creationId xmlns:a16="http://schemas.microsoft.com/office/drawing/2014/main" id="{54C71D05-D2F3-7DD4-5C36-B1940285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87" y="1887664"/>
                <a:ext cx="4611070" cy="1336584"/>
              </a:xfrm>
              <a:prstGeom prst="rect">
                <a:avLst/>
              </a:prstGeom>
              <a:blipFill>
                <a:blip r:embed="rId2"/>
                <a:stretch>
                  <a:fillRect l="-30769" t="-113208" r="-6044" b="-17830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B5273D-804F-730E-AEC3-67B57FEAC9D7}"/>
                  </a:ext>
                </a:extLst>
              </p:cNvPr>
              <p:cNvSpPr txBox="1"/>
              <p:nvPr/>
            </p:nvSpPr>
            <p:spPr>
              <a:xfrm>
                <a:off x="592387" y="4498451"/>
                <a:ext cx="4471352" cy="1295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=1∗2 ∗3 ∗4=24 </m:t>
                          </m:r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B5273D-804F-730E-AEC3-67B57FEAC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87" y="4498451"/>
                <a:ext cx="4471352" cy="1295996"/>
              </a:xfrm>
              <a:prstGeom prst="rect">
                <a:avLst/>
              </a:prstGeom>
              <a:blipFill>
                <a:blip r:embed="rId3"/>
                <a:stretch>
                  <a:fillRect l="-30878" t="-112621" r="-2833" b="-175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quation">
                <a:extLst>
                  <a:ext uri="{FF2B5EF4-FFF2-40B4-BE49-F238E27FC236}">
                    <a16:creationId xmlns:a16="http://schemas.microsoft.com/office/drawing/2014/main" id="{ED8C1D90-FB60-29DB-D751-363994312233}"/>
                  </a:ext>
                </a:extLst>
              </p:cNvPr>
              <p:cNvSpPr txBox="1"/>
              <p:nvPr/>
            </p:nvSpPr>
            <p:spPr>
              <a:xfrm>
                <a:off x="6435771" y="4456324"/>
                <a:ext cx="4165819" cy="13381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309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94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94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3094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sz="30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quation">
                <a:extLst>
                  <a:ext uri="{FF2B5EF4-FFF2-40B4-BE49-F238E27FC236}">
                    <a16:creationId xmlns:a16="http://schemas.microsoft.com/office/drawing/2014/main" id="{ED8C1D90-FB60-29DB-D751-363994312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771" y="4456324"/>
                <a:ext cx="4165819" cy="1338123"/>
              </a:xfrm>
              <a:prstGeom prst="rect">
                <a:avLst/>
              </a:prstGeom>
              <a:blipFill>
                <a:blip r:embed="rId4"/>
                <a:stretch>
                  <a:fillRect l="-33435" t="-112150" r="-6383" b="-17570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Equation">
                <a:extLst>
                  <a:ext uri="{FF2B5EF4-FFF2-40B4-BE49-F238E27FC236}">
                    <a16:creationId xmlns:a16="http://schemas.microsoft.com/office/drawing/2014/main" id="{EB27C54A-380D-30AA-F413-8988776D5C2F}"/>
                  </a:ext>
                </a:extLst>
              </p:cNvPr>
              <p:cNvSpPr txBox="1"/>
              <p:nvPr/>
            </p:nvSpPr>
            <p:spPr>
              <a:xfrm>
                <a:off x="6435771" y="1732614"/>
                <a:ext cx="5367110" cy="13381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642915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309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sz="3094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 sz="309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094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94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𝑘𝑑</m:t>
                              </m:r>
                            </m:e>
                          </m:d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3094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3094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94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094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3094" b="0" i="1" smtClean="0">
                                  <a:solidFill>
                                    <a:schemeClr val="accent4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094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sz="3094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Equation">
                <a:extLst>
                  <a:ext uri="{FF2B5EF4-FFF2-40B4-BE49-F238E27FC236}">
                    <a16:creationId xmlns:a16="http://schemas.microsoft.com/office/drawing/2014/main" id="{EB27C54A-380D-30AA-F413-8988776D5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771" y="1732614"/>
                <a:ext cx="5367110" cy="1338123"/>
              </a:xfrm>
              <a:prstGeom prst="rect">
                <a:avLst/>
              </a:prstGeom>
              <a:blipFill>
                <a:blip r:embed="rId5"/>
                <a:stretch>
                  <a:fillRect l="-25943" t="-113208" r="-4717" b="-17735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6B3E9FD-167D-6ED4-D4C8-83776B09762E}"/>
              </a:ext>
            </a:extLst>
          </p:cNvPr>
          <p:cNvSpPr txBox="1"/>
          <p:nvPr/>
        </p:nvSpPr>
        <p:spPr>
          <a:xfrm>
            <a:off x="93077" y="4686451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24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51A26-7888-EAC3-1DD8-E58CB8570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Sequences &amp; Summations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01F7F0-3A3E-DC01-5F61-06D1D8E38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8.1-8.2</a:t>
            </a:r>
          </a:p>
          <a:p>
            <a:r>
              <a:rPr lang="en-US" dirty="0"/>
              <a:t>8.3</a:t>
            </a:r>
          </a:p>
          <a:p>
            <a:r>
              <a:rPr lang="en-US" dirty="0"/>
              <a:t>8.8, 8.10</a:t>
            </a:r>
          </a:p>
        </p:txBody>
      </p:sp>
    </p:spTree>
    <p:extLst>
      <p:ext uri="{BB962C8B-B14F-4D97-AF65-F5344CB8AC3E}">
        <p14:creationId xmlns:p14="http://schemas.microsoft.com/office/powerpoint/2010/main" val="24208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3DFB-5420-0533-3F2A-62D11E45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CDDA-C7E5-3961-B09C-FF3C6EC6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469"/>
            <a:ext cx="793593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Evaluate the following summations.</a:t>
            </a:r>
          </a:p>
          <a:p>
            <a:r>
              <a:rPr lang="en-US" dirty="0"/>
              <a:t>A) (-1)</a:t>
            </a:r>
            <a:r>
              <a:rPr lang="en-US" baseline="30000" dirty="0"/>
              <a:t>2</a:t>
            </a:r>
            <a:r>
              <a:rPr lang="en-US" dirty="0"/>
              <a:t> + 0</a:t>
            </a:r>
            <a:r>
              <a:rPr lang="en-US" baseline="30000" dirty="0"/>
              <a:t>2</a:t>
            </a:r>
            <a:r>
              <a:rPr lang="en-US" dirty="0"/>
              <a:t> + 1</a:t>
            </a:r>
            <a:r>
              <a:rPr lang="en-US" baseline="30000" dirty="0"/>
              <a:t>2</a:t>
            </a:r>
            <a:r>
              <a:rPr lang="en-US" dirty="0"/>
              <a:t> + 2</a:t>
            </a:r>
            <a:r>
              <a:rPr lang="en-US" baseline="30000" dirty="0"/>
              <a:t>2</a:t>
            </a:r>
            <a:r>
              <a:rPr lang="en-US" dirty="0"/>
              <a:t> + 3</a:t>
            </a:r>
            <a:r>
              <a:rPr lang="en-US" baseline="30000" dirty="0"/>
              <a:t>2</a:t>
            </a:r>
            <a:r>
              <a:rPr lang="en-US" dirty="0"/>
              <a:t> + 4</a:t>
            </a:r>
            <a:r>
              <a:rPr lang="en-US" baseline="30000" dirty="0"/>
              <a:t>2</a:t>
            </a:r>
            <a:r>
              <a:rPr lang="en-US" dirty="0"/>
              <a:t> = 31 </a:t>
            </a:r>
          </a:p>
          <a:p>
            <a:r>
              <a:rPr lang="en-US" dirty="0"/>
              <a:t>B) 2</a:t>
            </a:r>
            <a:r>
              <a:rPr lang="en-US" baseline="30000" dirty="0"/>
              <a:t>0</a:t>
            </a:r>
            <a:r>
              <a:rPr lang="en-US" dirty="0"/>
              <a:t> + 2</a:t>
            </a:r>
            <a:r>
              <a:rPr lang="en-US" baseline="30000" dirty="0"/>
              <a:t>1</a:t>
            </a:r>
            <a:r>
              <a:rPr lang="en-US" dirty="0"/>
              <a:t> + 2</a:t>
            </a:r>
            <a:r>
              <a:rPr lang="en-US" baseline="30000" dirty="0"/>
              <a:t>2</a:t>
            </a:r>
            <a:r>
              <a:rPr lang="en-US" dirty="0"/>
              <a:t> + 2</a:t>
            </a:r>
            <a:r>
              <a:rPr lang="en-US" baseline="30000" dirty="0"/>
              <a:t>3</a:t>
            </a:r>
            <a:r>
              <a:rPr lang="en-US" dirty="0"/>
              <a:t> + 2</a:t>
            </a:r>
            <a:r>
              <a:rPr lang="en-US" baseline="30000" dirty="0"/>
              <a:t>4</a:t>
            </a:r>
            <a:r>
              <a:rPr lang="en-US" dirty="0"/>
              <a:t> = 31 </a:t>
            </a:r>
          </a:p>
          <a:p>
            <a:r>
              <a:rPr lang="en-US" dirty="0"/>
              <a:t>C) (-3)</a:t>
            </a:r>
            <a:r>
              <a:rPr lang="en-US" baseline="30000" dirty="0"/>
              <a:t>3</a:t>
            </a:r>
            <a:r>
              <a:rPr lang="en-US" dirty="0"/>
              <a:t> +(-2)</a:t>
            </a:r>
            <a:r>
              <a:rPr lang="en-US" baseline="30000" dirty="0"/>
              <a:t>3</a:t>
            </a:r>
            <a:r>
              <a:rPr lang="en-US" dirty="0"/>
              <a:t> +(-1)</a:t>
            </a:r>
            <a:r>
              <a:rPr lang="en-US" baseline="30000" dirty="0"/>
              <a:t>3</a:t>
            </a:r>
            <a:r>
              <a:rPr lang="en-US" dirty="0"/>
              <a:t> + 0</a:t>
            </a:r>
            <a:r>
              <a:rPr lang="en-US" baseline="30000" dirty="0"/>
              <a:t>3</a:t>
            </a:r>
            <a:r>
              <a:rPr lang="en-US" dirty="0"/>
              <a:t> + 1</a:t>
            </a:r>
            <a:r>
              <a:rPr lang="en-US" baseline="30000" dirty="0"/>
              <a:t>3</a:t>
            </a:r>
            <a:r>
              <a:rPr lang="en-US" dirty="0"/>
              <a:t> + 2</a:t>
            </a:r>
            <a:r>
              <a:rPr lang="en-US" baseline="30000" dirty="0"/>
              <a:t>3</a:t>
            </a:r>
            <a:r>
              <a:rPr lang="en-US" dirty="0"/>
              <a:t> = -27 - 8 - 1 + 0 + 1 + 8 = -27 </a:t>
            </a:r>
          </a:p>
          <a:p>
            <a:r>
              <a:rPr lang="en-US" dirty="0"/>
              <a:t>D) 3</a:t>
            </a:r>
            <a:r>
              <a:rPr lang="en-US" baseline="30000" dirty="0"/>
              <a:t>0</a:t>
            </a:r>
            <a:r>
              <a:rPr lang="en-US" dirty="0"/>
              <a:t> + 3</a:t>
            </a:r>
            <a:r>
              <a:rPr lang="en-US" baseline="30000" dirty="0"/>
              <a:t>1</a:t>
            </a:r>
            <a:r>
              <a:rPr lang="en-US" dirty="0"/>
              <a:t> + 3</a:t>
            </a:r>
            <a:r>
              <a:rPr lang="en-US" baseline="30000" dirty="0"/>
              <a:t>2</a:t>
            </a:r>
            <a:r>
              <a:rPr lang="en-US" dirty="0"/>
              <a:t> + 3</a:t>
            </a:r>
            <a:r>
              <a:rPr lang="en-US" baseline="30000" dirty="0"/>
              <a:t>3</a:t>
            </a:r>
            <a:r>
              <a:rPr lang="en-US" dirty="0"/>
              <a:t> = 40 </a:t>
            </a:r>
          </a:p>
          <a:p>
            <a:r>
              <a:rPr lang="en-US" dirty="0"/>
              <a:t>E)</a:t>
            </a:r>
          </a:p>
          <a:p>
            <a:r>
              <a:rPr lang="en-US" dirty="0"/>
              <a:t>F)</a:t>
            </a:r>
          </a:p>
          <a:p>
            <a:r>
              <a:rPr lang="en-US" dirty="0"/>
              <a:t>G)</a:t>
            </a:r>
          </a:p>
          <a:p>
            <a:r>
              <a:rPr lang="en-US" dirty="0"/>
              <a:t>H)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3E878-3744-6725-99FB-2A9A3E73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239" y="0"/>
            <a:ext cx="323676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9F947-D19E-E336-772D-857B391BF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78" y="4281596"/>
            <a:ext cx="6687161" cy="523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0C1FE-6913-AE72-F511-C40CBEFD3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78" y="4745874"/>
            <a:ext cx="4786984" cy="657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D7CE1-B5AA-F7AD-DE26-563BB441A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778" y="5384494"/>
            <a:ext cx="6735883" cy="572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6987CE-90BA-98E6-E8F4-5E374E42F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778" y="5950200"/>
            <a:ext cx="4835707" cy="6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8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7C5A-F162-BF97-6841-71EF45BB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2BAA-051E-4438-2404-DF20294D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1250F-B9C1-64A0-6340-427751A85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93" y="0"/>
            <a:ext cx="752941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B5EF53-B27C-FAA0-FC11-FE06815D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68" y="0"/>
            <a:ext cx="5034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8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8C5D-4249-D636-5867-BF7EDD83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BE283-756B-0B22-5ACC-9C2641961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3657600" cy="2302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48F72-C06E-E087-BF5A-2254286B2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29" y="1881311"/>
            <a:ext cx="3657600" cy="2502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125E9-38B9-D8A9-55B1-6A3C72AD8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196" y="1898513"/>
            <a:ext cx="3657600" cy="2467661"/>
          </a:xfrm>
          <a:prstGeom prst="rect">
            <a:avLst/>
          </a:prstGeom>
        </p:spPr>
      </p:pic>
      <p:pic>
        <p:nvPicPr>
          <p:cNvPr id="8" name="Picture 2" descr="Set Notation Worksheet ⋆ PreCalculusCoach.com">
            <a:extLst>
              <a:ext uri="{FF2B5EF4-FFF2-40B4-BE49-F238E27FC236}">
                <a16:creationId xmlns:a16="http://schemas.microsoft.com/office/drawing/2014/main" id="{C2E702C0-2515-06D6-3181-08995B67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4" y="4283489"/>
            <a:ext cx="2086510" cy="208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ntroduction to Function Notation | Notations, Math videos, Math lessons">
            <a:extLst>
              <a:ext uri="{FF2B5EF4-FFF2-40B4-BE49-F238E27FC236}">
                <a16:creationId xmlns:a16="http://schemas.microsoft.com/office/drawing/2014/main" id="{3EB726A2-3AA6-8606-2478-6D30DF20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791" y="4574000"/>
            <a:ext cx="2456665" cy="13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 Notation (Product Notation) – MathMaine">
            <a:extLst>
              <a:ext uri="{FF2B5EF4-FFF2-40B4-BE49-F238E27FC236}">
                <a16:creationId xmlns:a16="http://schemas.microsoft.com/office/drawing/2014/main" id="{0A362E89-321C-C35B-E13B-CFC39590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742" y="4573999"/>
            <a:ext cx="2856144" cy="107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24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10C8-6ED1-9508-D768-358506E1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80FB-82E2-39CC-6ED6-683F80AF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8.1.1</a:t>
            </a:r>
          </a:p>
          <a:p>
            <a:pPr marL="0" indent="0">
              <a:buNone/>
            </a:pPr>
            <a:r>
              <a:rPr lang="en-US" dirty="0"/>
              <a:t>8.1.3</a:t>
            </a:r>
          </a:p>
          <a:p>
            <a:pPr marL="0" indent="0">
              <a:buNone/>
            </a:pPr>
            <a:r>
              <a:rPr lang="en-US" dirty="0"/>
              <a:t>8.2.1 (use python)</a:t>
            </a:r>
          </a:p>
          <a:p>
            <a:pPr marL="0" indent="0">
              <a:buNone/>
            </a:pPr>
            <a:r>
              <a:rPr lang="en-US" dirty="0"/>
              <a:t>8.3.1 (use python)</a:t>
            </a:r>
          </a:p>
          <a:p>
            <a:pPr marL="0" indent="0">
              <a:buNone/>
            </a:pPr>
            <a:r>
              <a:rPr lang="en-US" dirty="0"/>
              <a:t>8.3.2</a:t>
            </a:r>
          </a:p>
        </p:txBody>
      </p:sp>
    </p:spTree>
    <p:extLst>
      <p:ext uri="{BB962C8B-B14F-4D97-AF65-F5344CB8AC3E}">
        <p14:creationId xmlns:p14="http://schemas.microsoft.com/office/powerpoint/2010/main" val="673423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D0DB-E1F9-CE65-43CB-CF538249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22D8-61A6-30FD-4CAA-431C50FF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146139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9679-141C-F3EA-CF28-A26E6496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 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EE3B-F4AC-060F-F1E0-1C26C134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for types of functions (Induction)</a:t>
            </a:r>
            <a:br>
              <a:rPr lang="en-US" dirty="0"/>
            </a:br>
            <a:r>
              <a:rPr lang="en-US" dirty="0"/>
              <a:t>						Exit strategy</a:t>
            </a:r>
          </a:p>
          <a:p>
            <a:pPr lvl="1"/>
            <a:r>
              <a:rPr lang="en-US" dirty="0"/>
              <a:t>For, foreach		0…n		n</a:t>
            </a:r>
          </a:p>
          <a:p>
            <a:pPr lvl="1"/>
            <a:r>
              <a:rPr lang="en-US" dirty="0"/>
              <a:t>While			0…?		False; Boolean expression</a:t>
            </a:r>
          </a:p>
          <a:p>
            <a:pPr lvl="1"/>
            <a:r>
              <a:rPr lang="en-US" dirty="0"/>
              <a:t>Do…while		1…?		1+ False; Boolean expression</a:t>
            </a:r>
          </a:p>
          <a:p>
            <a:endParaRPr lang="en-US" dirty="0"/>
          </a:p>
          <a:p>
            <a:r>
              <a:rPr lang="en-US" dirty="0"/>
              <a:t>Recursive Functions that calls itself with a smaller subset</a:t>
            </a:r>
          </a:p>
          <a:p>
            <a:pPr lvl="1"/>
            <a:r>
              <a:rPr lang="en-US" dirty="0"/>
              <a:t>i.e. </a:t>
            </a:r>
            <a:r>
              <a:rPr lang="en-US" dirty="0" err="1"/>
              <a:t>factoral</a:t>
            </a:r>
            <a:r>
              <a:rPr lang="en-US" dirty="0"/>
              <a:t> function 			f(n) = n! = n*(n-1); n&lt;= 0 </a:t>
            </a:r>
          </a:p>
          <a:p>
            <a:pPr lvl="1"/>
            <a:r>
              <a:rPr lang="en-US" dirty="0"/>
              <a:t>Basis	Must have a end point			i.e. n&lt;=0</a:t>
            </a:r>
          </a:p>
          <a:p>
            <a:pPr lvl="1"/>
            <a:r>
              <a:rPr lang="en-US" dirty="0"/>
              <a:t>Recursive rule 					  i.e.: (n-1)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04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F370-0153-D9AA-E262-C7C88EF5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CD8C2-B3E5-F7E5-5E79-13E8789A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For, foreach		0…n		n</a:t>
            </a:r>
          </a:p>
          <a:p>
            <a:pPr lvl="1"/>
            <a:r>
              <a:rPr lang="en-US" dirty="0"/>
              <a:t>While			0…?		False; Boolean expression</a:t>
            </a:r>
          </a:p>
          <a:p>
            <a:pPr lvl="1"/>
            <a:r>
              <a:rPr lang="en-US" dirty="0"/>
              <a:t>Do…while			1…?		1+ False; Boolean expression</a:t>
            </a:r>
          </a:p>
          <a:p>
            <a:endParaRPr lang="en-US" dirty="0"/>
          </a:p>
          <a:p>
            <a:r>
              <a:rPr lang="en-US" dirty="0"/>
              <a:t>Recursion 			n…0		Backwards</a:t>
            </a:r>
          </a:p>
          <a:p>
            <a:pPr lvl="1"/>
            <a:r>
              <a:rPr lang="en-US" dirty="0"/>
              <a:t>Define using set notation or algorithmic</a:t>
            </a:r>
          </a:p>
          <a:p>
            <a:pPr lvl="1"/>
            <a:r>
              <a:rPr lang="en-US" dirty="0"/>
              <a:t>Immutable</a:t>
            </a:r>
          </a:p>
          <a:p>
            <a:endParaRPr lang="en-US" dirty="0"/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Trees - searches</a:t>
            </a:r>
          </a:p>
          <a:p>
            <a:pPr lvl="1"/>
            <a:r>
              <a:rPr lang="en-US" dirty="0"/>
              <a:t>Summations, Sequences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9D9A7-A8D4-9158-53CD-22033EBF4AD3}"/>
              </a:ext>
            </a:extLst>
          </p:cNvPr>
          <p:cNvSpPr txBox="1"/>
          <p:nvPr/>
        </p:nvSpPr>
        <p:spPr>
          <a:xfrm>
            <a:off x="9947434" y="5103674"/>
            <a:ext cx="2244566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Elements of algorithm</a:t>
            </a:r>
          </a:p>
          <a:p>
            <a:pPr lvl="1"/>
            <a:r>
              <a:rPr lang="en-US" sz="1200" dirty="0"/>
              <a:t>Name</a:t>
            </a:r>
          </a:p>
          <a:p>
            <a:pPr lvl="1"/>
            <a:r>
              <a:rPr lang="en-US" sz="1200" dirty="0"/>
              <a:t>Contract</a:t>
            </a:r>
          </a:p>
          <a:p>
            <a:pPr lvl="2"/>
            <a:r>
              <a:rPr lang="en-US" sz="1200" dirty="0"/>
              <a:t>Input</a:t>
            </a:r>
          </a:p>
          <a:p>
            <a:pPr lvl="2"/>
            <a:r>
              <a:rPr lang="en-US" sz="1200" dirty="0"/>
              <a:t>Output</a:t>
            </a:r>
          </a:p>
          <a:p>
            <a:pPr lvl="1"/>
            <a:r>
              <a:rPr lang="en-US" sz="1200" dirty="0"/>
              <a:t>Procedures</a:t>
            </a:r>
          </a:p>
          <a:p>
            <a:pPr lvl="2"/>
            <a:r>
              <a:rPr lang="en-US" sz="1200" dirty="0"/>
              <a:t>Exit Criteria A</a:t>
            </a:r>
            <a:r>
              <a:rPr lang="en-US" sz="1200" baseline="-25000" dirty="0"/>
              <a:t>0</a:t>
            </a:r>
          </a:p>
          <a:p>
            <a:pPr lvl="2"/>
            <a:r>
              <a:rPr lang="en-US" sz="1200" dirty="0"/>
              <a:t>Function calls</a:t>
            </a:r>
          </a:p>
          <a:p>
            <a:pPr lvl="1"/>
            <a:r>
              <a:rPr lang="en-US" sz="1200" dirty="0"/>
              <a:t>Return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6DF26-3BAC-45AD-D6DE-A3F9E0079926}"/>
              </a:ext>
            </a:extLst>
          </p:cNvPr>
          <p:cNvSpPr txBox="1"/>
          <p:nvPr/>
        </p:nvSpPr>
        <p:spPr>
          <a:xfrm>
            <a:off x="7378262" y="5380672"/>
            <a:ext cx="2569172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Alphabet: 	P = {     }</a:t>
            </a:r>
          </a:p>
          <a:p>
            <a:r>
              <a:rPr lang="en-US" sz="1200" dirty="0"/>
              <a:t>Derived set: 	P’ ?</a:t>
            </a:r>
          </a:p>
          <a:p>
            <a:r>
              <a:rPr lang="en-US" sz="1200" dirty="0"/>
              <a:t>Base case:	{</a:t>
            </a:r>
            <a:r>
              <a:rPr lang="en-US" sz="1200" dirty="0" err="1"/>
              <a:t>ƛ</a:t>
            </a:r>
            <a:r>
              <a:rPr lang="en-US" sz="1200" dirty="0"/>
              <a:t>, ?} ∈  P’ </a:t>
            </a:r>
          </a:p>
          <a:p>
            <a:r>
              <a:rPr lang="en-US" sz="1200" dirty="0"/>
              <a:t>Recursive rules: 	if x ∈ P,’ then</a:t>
            </a:r>
          </a:p>
          <a:p>
            <a:pPr lvl="1"/>
            <a:r>
              <a:rPr lang="en-US" sz="1200" dirty="0"/>
              <a:t>??? ∈ P’</a:t>
            </a:r>
          </a:p>
        </p:txBody>
      </p:sp>
    </p:spTree>
    <p:extLst>
      <p:ext uri="{BB962C8B-B14F-4D97-AF65-F5344CB8AC3E}">
        <p14:creationId xmlns:p14="http://schemas.microsoft.com/office/powerpoint/2010/main" val="215948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E00B-06A3-32D6-CD64-8B63BEDF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8F91-025D-E7CF-3E26-1D97547E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definition templates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C9B8A-F2CB-71FD-11FE-88815772978B}"/>
              </a:ext>
            </a:extLst>
          </p:cNvPr>
          <p:cNvSpPr txBox="1"/>
          <p:nvPr/>
        </p:nvSpPr>
        <p:spPr>
          <a:xfrm>
            <a:off x="7004935" y="2522557"/>
            <a:ext cx="4835703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Elements of algorithm</a:t>
            </a:r>
          </a:p>
          <a:p>
            <a:pPr lvl="1"/>
            <a:r>
              <a:rPr lang="en-US" sz="2800" dirty="0"/>
              <a:t>Name: Function (x)</a:t>
            </a:r>
          </a:p>
          <a:p>
            <a:pPr lvl="1"/>
            <a:r>
              <a:rPr lang="en-US" sz="2800" dirty="0"/>
              <a:t>Contract</a:t>
            </a:r>
          </a:p>
          <a:p>
            <a:pPr lvl="2"/>
            <a:r>
              <a:rPr lang="en-US" sz="2800" dirty="0"/>
              <a:t>Input</a:t>
            </a:r>
          </a:p>
          <a:p>
            <a:pPr lvl="2"/>
            <a:r>
              <a:rPr lang="en-US" sz="2800" dirty="0"/>
              <a:t>Output</a:t>
            </a:r>
          </a:p>
          <a:p>
            <a:pPr lvl="1"/>
            <a:r>
              <a:rPr lang="en-US" sz="2800" dirty="0"/>
              <a:t>Procedures</a:t>
            </a:r>
          </a:p>
          <a:p>
            <a:pPr lvl="2"/>
            <a:r>
              <a:rPr lang="en-US" sz="2800" dirty="0"/>
              <a:t>Exit Criteria A</a:t>
            </a:r>
            <a:r>
              <a:rPr lang="en-US" sz="2800" baseline="-25000" dirty="0"/>
              <a:t>0</a:t>
            </a:r>
          </a:p>
          <a:p>
            <a:pPr lvl="2"/>
            <a:r>
              <a:rPr lang="en-US" sz="2800" dirty="0"/>
              <a:t>Function calls</a:t>
            </a:r>
          </a:p>
          <a:p>
            <a:pPr lvl="1"/>
            <a:r>
              <a:rPr lang="en-US" sz="2800" dirty="0"/>
              <a:t>Return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2FBBF-2E01-F3B4-CDC9-191E35896AB1}"/>
              </a:ext>
            </a:extLst>
          </p:cNvPr>
          <p:cNvSpPr txBox="1"/>
          <p:nvPr/>
        </p:nvSpPr>
        <p:spPr>
          <a:xfrm>
            <a:off x="201501" y="3429000"/>
            <a:ext cx="5515806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Function (s)</a:t>
            </a:r>
          </a:p>
          <a:p>
            <a:r>
              <a:rPr lang="en-US" sz="3200" dirty="0"/>
              <a:t>	Alphabet: 	P = {     }</a:t>
            </a:r>
          </a:p>
          <a:p>
            <a:r>
              <a:rPr lang="en-US" sz="3200" dirty="0"/>
              <a:t>	Derived set: 	P’ ?</a:t>
            </a:r>
          </a:p>
          <a:p>
            <a:r>
              <a:rPr lang="en-US" sz="3200" dirty="0"/>
              <a:t>	Base case:	{</a:t>
            </a:r>
            <a:r>
              <a:rPr lang="en-US" sz="3200" dirty="0" err="1"/>
              <a:t>ƛ</a:t>
            </a:r>
            <a:r>
              <a:rPr lang="en-US" sz="3200" dirty="0"/>
              <a:t>, ?} ∈  P’ </a:t>
            </a:r>
          </a:p>
          <a:p>
            <a:r>
              <a:rPr lang="en-US" sz="3200" dirty="0"/>
              <a:t>	Recursive rules: 	if x ∈ P,’ then</a:t>
            </a:r>
          </a:p>
          <a:p>
            <a:pPr lvl="1"/>
            <a:r>
              <a:rPr lang="en-US" sz="3200" dirty="0"/>
              <a:t>	??? ∈ P’</a:t>
            </a:r>
          </a:p>
        </p:txBody>
      </p:sp>
    </p:spTree>
    <p:extLst>
      <p:ext uri="{BB962C8B-B14F-4D97-AF65-F5344CB8AC3E}">
        <p14:creationId xmlns:p14="http://schemas.microsoft.com/office/powerpoint/2010/main" val="1943503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4E3D-1EDF-9A74-EFE2-A3F4847A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in 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38DEA-FC25-85A1-7185-FFA19D82B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54" y="1340960"/>
            <a:ext cx="4000500" cy="226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C5012F-746C-BFD2-93D9-B131B1A2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54" y="3753001"/>
            <a:ext cx="3111500" cy="444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186F24-05BD-2C60-D10A-E5445B5E24EF}"/>
              </a:ext>
            </a:extLst>
          </p:cNvPr>
          <p:cNvSpPr txBox="1"/>
          <p:nvPr/>
        </p:nvSpPr>
        <p:spPr>
          <a:xfrm>
            <a:off x="4493010" y="1547930"/>
            <a:ext cx="5327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Alphabet: 		P = {    }</a:t>
            </a:r>
          </a:p>
          <a:p>
            <a:endParaRPr lang="en-US" dirty="0"/>
          </a:p>
          <a:p>
            <a:r>
              <a:rPr lang="en-US" dirty="0"/>
              <a:t>Derived set: B’(prime, subset), B</a:t>
            </a:r>
            <a:r>
              <a:rPr lang="en-US" baseline="30000" dirty="0"/>
              <a:t>+</a:t>
            </a:r>
            <a:r>
              <a:rPr lang="en-US" dirty="0"/>
              <a:t>(1+), B</a:t>
            </a:r>
            <a:r>
              <a:rPr lang="en-US" baseline="30000" dirty="0"/>
              <a:t>*</a:t>
            </a:r>
            <a:r>
              <a:rPr lang="en-US" dirty="0"/>
              <a:t>(0+), or results</a:t>
            </a:r>
          </a:p>
          <a:p>
            <a:endParaRPr lang="en-US" dirty="0"/>
          </a:p>
          <a:p>
            <a:r>
              <a:rPr lang="en-US" dirty="0"/>
              <a:t>Base case:</a:t>
            </a:r>
          </a:p>
          <a:p>
            <a:r>
              <a:rPr lang="en-US" dirty="0"/>
              <a:t> - starting point </a:t>
            </a:r>
          </a:p>
          <a:p>
            <a:r>
              <a:rPr lang="en-US" dirty="0"/>
              <a:t>	empty</a:t>
            </a:r>
            <a:r>
              <a:rPr lang="en-US" baseline="30000" dirty="0"/>
              <a:t>*</a:t>
            </a:r>
            <a:r>
              <a:rPr lang="en-US" dirty="0"/>
              <a:t> or initial values</a:t>
            </a:r>
            <a:r>
              <a:rPr lang="en-US" baseline="30000" dirty="0"/>
              <a:t>+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56F6A-064C-49E4-A65B-382CEEE80C35}"/>
              </a:ext>
            </a:extLst>
          </p:cNvPr>
          <p:cNvSpPr txBox="1"/>
          <p:nvPr/>
        </p:nvSpPr>
        <p:spPr>
          <a:xfrm>
            <a:off x="4340942" y="4192832"/>
            <a:ext cx="6798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rule: The loop</a:t>
            </a:r>
          </a:p>
          <a:p>
            <a:r>
              <a:rPr lang="en-US" dirty="0"/>
              <a:t>B set of possible values (prime’, one or more+, zero or more*)</a:t>
            </a:r>
          </a:p>
          <a:p>
            <a:r>
              <a:rPr lang="en-US" dirty="0"/>
              <a:t>Use of a variable </a:t>
            </a:r>
          </a:p>
          <a:p>
            <a:r>
              <a:rPr lang="en-US" dirty="0"/>
              <a:t>	x is the substring of larger elements members</a:t>
            </a:r>
          </a:p>
          <a:p>
            <a:r>
              <a:rPr lang="en-US" dirty="0"/>
              <a:t>	append to alphabet or another variable</a:t>
            </a:r>
          </a:p>
          <a:p>
            <a:endParaRPr lang="en-US" dirty="0"/>
          </a:p>
          <a:p>
            <a:r>
              <a:rPr lang="en-US" dirty="0" err="1"/>
              <a:t>ƛ</a:t>
            </a:r>
            <a:r>
              <a:rPr lang="en-US" dirty="0"/>
              <a:t> -&gt; </a:t>
            </a:r>
            <a:r>
              <a:rPr lang="en-US" dirty="0" err="1"/>
              <a:t>ƛ</a:t>
            </a:r>
            <a:r>
              <a:rPr lang="en-US" dirty="0"/>
              <a:t> 0 -&gt;  {</a:t>
            </a:r>
            <a:r>
              <a:rPr lang="en-US" dirty="0" err="1"/>
              <a:t>ƛ</a:t>
            </a:r>
            <a:r>
              <a:rPr lang="en-US" dirty="0"/>
              <a:t>, 0 }</a:t>
            </a:r>
          </a:p>
          <a:p>
            <a:r>
              <a:rPr lang="en-US" dirty="0" err="1"/>
              <a:t>ƛ</a:t>
            </a:r>
            <a:r>
              <a:rPr lang="en-US" dirty="0"/>
              <a:t> -&gt; </a:t>
            </a:r>
            <a:r>
              <a:rPr lang="en-US" dirty="0" err="1"/>
              <a:t>ƛ</a:t>
            </a:r>
            <a:r>
              <a:rPr lang="en-US" dirty="0"/>
              <a:t> 1 -&gt; { </a:t>
            </a:r>
            <a:r>
              <a:rPr lang="en-US" dirty="0" err="1"/>
              <a:t>ƛ</a:t>
            </a:r>
            <a:r>
              <a:rPr lang="en-US" dirty="0"/>
              <a:t>, 1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F0316-8B6C-B873-0454-F9C77E146E72}"/>
              </a:ext>
            </a:extLst>
          </p:cNvPr>
          <p:cNvSpPr txBox="1"/>
          <p:nvPr/>
        </p:nvSpPr>
        <p:spPr>
          <a:xfrm>
            <a:off x="8112948" y="472688"/>
            <a:ext cx="3415862" cy="1600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Function (s)</a:t>
            </a:r>
          </a:p>
          <a:p>
            <a:r>
              <a:rPr lang="en-US" sz="1600" dirty="0"/>
              <a:t>	Alphabet: 	P = {     }</a:t>
            </a:r>
          </a:p>
          <a:p>
            <a:r>
              <a:rPr lang="en-US" sz="1600" dirty="0"/>
              <a:t>	Derived set: 	P’ ?</a:t>
            </a:r>
          </a:p>
          <a:p>
            <a:r>
              <a:rPr lang="en-US" sz="1600" dirty="0"/>
              <a:t>	Base case:	{</a:t>
            </a:r>
            <a:r>
              <a:rPr lang="en-US" sz="1600" dirty="0" err="1"/>
              <a:t>ƛ</a:t>
            </a:r>
            <a:r>
              <a:rPr lang="en-US" sz="1600" dirty="0"/>
              <a:t>, ?} ∈  P’ </a:t>
            </a:r>
          </a:p>
          <a:p>
            <a:r>
              <a:rPr lang="en-US" sz="1600" dirty="0"/>
              <a:t>	Recursive rules: 	if x ∈ P,’ then</a:t>
            </a:r>
          </a:p>
          <a:p>
            <a:pPr lvl="1"/>
            <a:r>
              <a:rPr lang="en-US" sz="1600" dirty="0"/>
              <a:t>	??? ∈ P’</a:t>
            </a:r>
          </a:p>
        </p:txBody>
      </p:sp>
    </p:spTree>
    <p:extLst>
      <p:ext uri="{BB962C8B-B14F-4D97-AF65-F5344CB8AC3E}">
        <p14:creationId xmlns:p14="http://schemas.microsoft.com/office/powerpoint/2010/main" val="3030063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DF5D-B717-4B98-F336-2475056E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B623-0BF6-96F4-527C-0F77E934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29"/>
            <a:ext cx="10515600" cy="38036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Alphabet Set: 		B</a:t>
            </a:r>
          </a:p>
          <a:p>
            <a:r>
              <a:rPr lang="en-US" dirty="0"/>
              <a:t>Derived set:		B’(prime, subset), B</a:t>
            </a:r>
            <a:r>
              <a:rPr lang="en-US" baseline="30000" dirty="0"/>
              <a:t>+</a:t>
            </a:r>
            <a:r>
              <a:rPr lang="en-US" dirty="0"/>
              <a:t>(1+), B</a:t>
            </a:r>
            <a:r>
              <a:rPr lang="en-US" baseline="30000" dirty="0"/>
              <a:t>*</a:t>
            </a:r>
            <a:r>
              <a:rPr lang="en-US" dirty="0"/>
              <a:t>(0+), or results</a:t>
            </a:r>
          </a:p>
          <a:p>
            <a:r>
              <a:rPr lang="en-US" dirty="0"/>
              <a:t>Base case: 		empty</a:t>
            </a:r>
            <a:r>
              <a:rPr lang="en-US" baseline="30000" dirty="0"/>
              <a:t>*</a:t>
            </a:r>
            <a:r>
              <a:rPr lang="en-US" dirty="0"/>
              <a:t> or initial values</a:t>
            </a:r>
            <a:r>
              <a:rPr lang="en-US" baseline="30000" dirty="0"/>
              <a:t>+</a:t>
            </a:r>
          </a:p>
          <a:p>
            <a:r>
              <a:rPr lang="en-US" dirty="0"/>
              <a:t>Recursive rules : 	if x ∈ B(derived set) (the following rules also apply)</a:t>
            </a:r>
          </a:p>
          <a:p>
            <a:pPr lvl="1"/>
            <a:r>
              <a:rPr lang="en-US" dirty="0"/>
              <a:t>Set rules using variable, x, set notation (∈), and Derived Set </a:t>
            </a:r>
          </a:p>
          <a:p>
            <a:r>
              <a:rPr lang="en-US" dirty="0"/>
              <a:t>i.e.</a:t>
            </a:r>
          </a:p>
          <a:p>
            <a:pPr lvl="1"/>
            <a:r>
              <a:rPr lang="en-US" dirty="0"/>
              <a:t>Alphabet: 	P = {‘}’,’{‘,’(‘,’)’}</a:t>
            </a:r>
          </a:p>
          <a:p>
            <a:pPr lvl="1"/>
            <a:r>
              <a:rPr lang="en-US" dirty="0"/>
              <a:t>Derived set: 	P’ are Nested </a:t>
            </a:r>
          </a:p>
          <a:p>
            <a:pPr lvl="1"/>
            <a:r>
              <a:rPr lang="en-US" dirty="0"/>
              <a:t>Base case:	() ∈  P’ and {} ∈ P’</a:t>
            </a:r>
          </a:p>
          <a:p>
            <a:pPr lvl="1"/>
            <a:r>
              <a:rPr lang="en-US" dirty="0"/>
              <a:t>Recursive rules: 	if x ∈ P,’ then</a:t>
            </a:r>
          </a:p>
          <a:p>
            <a:pPr lvl="2"/>
            <a:r>
              <a:rPr lang="en-US" dirty="0"/>
              <a:t>(x) ∈ P’</a:t>
            </a:r>
          </a:p>
          <a:p>
            <a:pPr lvl="2"/>
            <a:r>
              <a:rPr lang="en-US" dirty="0"/>
              <a:t>{x} ∈ P’</a:t>
            </a:r>
          </a:p>
          <a:p>
            <a:pPr lvl="2"/>
            <a:r>
              <a:rPr lang="en-US" dirty="0"/>
              <a:t>Right and left use also another variable y ∈ P’</a:t>
            </a:r>
          </a:p>
          <a:p>
            <a:pPr lvl="2"/>
            <a:r>
              <a:rPr lang="en-US" dirty="0" err="1"/>
              <a:t>xy</a:t>
            </a:r>
            <a:r>
              <a:rPr lang="en-US" dirty="0"/>
              <a:t> ∈ P’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8E55F-C32C-670A-056C-C39755AC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16"/>
            <a:ext cx="12193421" cy="2248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6328C-458F-3C7E-FBCD-7E538C75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73600"/>
            <a:ext cx="6032500" cy="218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ACA6E-163E-4456-B334-B76A4B3D8E9A}"/>
              </a:ext>
            </a:extLst>
          </p:cNvPr>
          <p:cNvSpPr txBox="1"/>
          <p:nvPr/>
        </p:nvSpPr>
        <p:spPr>
          <a:xfrm>
            <a:off x="8712638" y="1575052"/>
            <a:ext cx="3415862" cy="16004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Function (s)</a:t>
            </a:r>
          </a:p>
          <a:p>
            <a:r>
              <a:rPr lang="en-US" sz="1600" dirty="0"/>
              <a:t>	Alphabet: 	P = {     }</a:t>
            </a:r>
          </a:p>
          <a:p>
            <a:r>
              <a:rPr lang="en-US" sz="1600" dirty="0"/>
              <a:t>	Derived set: 	P’ ?</a:t>
            </a:r>
          </a:p>
          <a:p>
            <a:r>
              <a:rPr lang="en-US" sz="1600" dirty="0"/>
              <a:t>	Base case:	{</a:t>
            </a:r>
            <a:r>
              <a:rPr lang="en-US" sz="1600" dirty="0" err="1"/>
              <a:t>ƛ</a:t>
            </a:r>
            <a:r>
              <a:rPr lang="en-US" sz="1600" dirty="0"/>
              <a:t>, ?} ∈  P’ </a:t>
            </a:r>
          </a:p>
          <a:p>
            <a:r>
              <a:rPr lang="en-US" sz="1600" dirty="0"/>
              <a:t>	Recursive rules: 	if x ∈ P,’ then</a:t>
            </a:r>
          </a:p>
          <a:p>
            <a:pPr lvl="1"/>
            <a:r>
              <a:rPr lang="en-US" sz="1600" dirty="0"/>
              <a:t>	??? ∈ P’</a:t>
            </a:r>
          </a:p>
        </p:txBody>
      </p:sp>
    </p:spTree>
    <p:extLst>
      <p:ext uri="{BB962C8B-B14F-4D97-AF65-F5344CB8AC3E}">
        <p14:creationId xmlns:p14="http://schemas.microsoft.com/office/powerpoint/2010/main" val="3740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AF9-8A54-4026-B68B-D5ACDD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ABB8-03E6-441E-BF8E-D8D97651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Ordered list of elements</a:t>
            </a:r>
          </a:p>
          <a:p>
            <a:r>
              <a:rPr lang="en-US" dirty="0"/>
              <a:t>Special function in which domain is a set of consecutive integers (e.g., 1, 2, 3, 4, ...)</a:t>
            </a:r>
          </a:p>
          <a:p>
            <a:r>
              <a:rPr lang="en-US" dirty="0"/>
              <a:t>Many different sequences used in discrete mathematics</a:t>
            </a:r>
          </a:p>
          <a:p>
            <a:pPr lvl="1"/>
            <a:r>
              <a:rPr lang="en-US" dirty="0"/>
              <a:t>Finite (a</a:t>
            </a:r>
            <a:r>
              <a:rPr lang="en-US" baseline="-25000" dirty="0"/>
              <a:t>n</a:t>
            </a:r>
            <a:r>
              <a:rPr lang="en-US" dirty="0"/>
              <a:t>), </a:t>
            </a:r>
            <a:r>
              <a:rPr lang="en-US" dirty="0" err="1"/>
              <a:t>Inifinate</a:t>
            </a:r>
            <a:r>
              <a:rPr lang="en-US" dirty="0"/>
              <a:t> (a</a:t>
            </a:r>
            <a:r>
              <a:rPr lang="en-US" baseline="-25000" dirty="0"/>
              <a:t>n+2</a:t>
            </a:r>
            <a:r>
              <a:rPr lang="en-US" dirty="0"/>
              <a:t>, …)</a:t>
            </a:r>
          </a:p>
          <a:p>
            <a:r>
              <a:rPr lang="en-US" dirty="0"/>
              <a:t>We study them and try to find a way to express them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0, 1, 4, 9, 16, 25, 36, ...		Explicit formula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0, 1, 8, 27, 64, 125, ...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1, 2, 4, 8, 16, 32, 64, ...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1, 1, 2, 6, 24, 120, 720, ...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0, 1, 1, 2, 3, 5, 8, 13, ...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A491B-6D1A-4852-9269-78AAD7C5E17E}"/>
                  </a:ext>
                </a:extLst>
              </p:cNvPr>
              <p:cNvSpPr txBox="1"/>
              <p:nvPr/>
            </p:nvSpPr>
            <p:spPr>
              <a:xfrm>
                <a:off x="3652574" y="4121073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A491B-6D1A-4852-9269-78AAD7C5E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74" y="4121073"/>
                <a:ext cx="498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4211B3-3A27-4947-8DE8-886ED39E1D54}"/>
                  </a:ext>
                </a:extLst>
              </p:cNvPr>
              <p:cNvSpPr txBox="1"/>
              <p:nvPr/>
            </p:nvSpPr>
            <p:spPr>
              <a:xfrm>
                <a:off x="3652574" y="4472847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4211B3-3A27-4947-8DE8-886ED39E1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74" y="4472847"/>
                <a:ext cx="4984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28F0B0-C391-49D6-BEA4-9FD79B1EF51D}"/>
                  </a:ext>
                </a:extLst>
              </p:cNvPr>
              <p:cNvSpPr txBox="1"/>
              <p:nvPr/>
            </p:nvSpPr>
            <p:spPr>
              <a:xfrm>
                <a:off x="3652574" y="4901962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28F0B0-C391-49D6-BEA4-9FD79B1E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74" y="4901962"/>
                <a:ext cx="4984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B92072-20DD-4A5B-8949-B2FED25FD44F}"/>
                  </a:ext>
                </a:extLst>
              </p:cNvPr>
              <p:cNvSpPr txBox="1"/>
              <p:nvPr/>
            </p:nvSpPr>
            <p:spPr>
              <a:xfrm>
                <a:off x="3652574" y="5271294"/>
                <a:ext cx="564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B92072-20DD-4A5B-8949-B2FED25F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74" y="5271294"/>
                <a:ext cx="5641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DDB7E-9F18-4601-B24F-49C40C247EF1}"/>
                  </a:ext>
                </a:extLst>
              </p:cNvPr>
              <p:cNvSpPr txBox="1"/>
              <p:nvPr/>
            </p:nvSpPr>
            <p:spPr>
              <a:xfrm>
                <a:off x="3652574" y="5652857"/>
                <a:ext cx="4886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DDB7E-9F18-4601-B24F-49C40C24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74" y="5652857"/>
                <a:ext cx="4886851" cy="369332"/>
              </a:xfrm>
              <a:prstGeom prst="rect">
                <a:avLst/>
              </a:pr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05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09B0-037B-D19C-1078-64C73DF2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AB5E-C37D-FCFD-04CD-D9BB4239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4432A-E17A-EAED-75DA-ACA90A45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472" cy="5411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EE91B-9870-9C05-AC95-3DDB4103A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472" y="5270500"/>
            <a:ext cx="3263900" cy="158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CFAFBB-58E8-45A1-57BD-EDAC0170DA4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022525" y="5397500"/>
            <a:ext cx="3238500" cy="146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4197E-3E65-BDAB-7E17-F87CFF51ED4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81564" y="5337027"/>
            <a:ext cx="3530600" cy="151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A06923-0277-4B6E-A826-F11D005F87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30382" y="5337027"/>
            <a:ext cx="3505200" cy="1511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37858C-1F46-2BCF-D757-14119F867004}"/>
              </a:ext>
            </a:extLst>
          </p:cNvPr>
          <p:cNvSpPr/>
          <p:nvPr/>
        </p:nvSpPr>
        <p:spPr>
          <a:xfrm>
            <a:off x="4058292" y="3429000"/>
            <a:ext cx="277962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38211B-F09E-41B4-12A4-92884388E5E7}"/>
              </a:ext>
            </a:extLst>
          </p:cNvPr>
          <p:cNvSpPr/>
          <p:nvPr/>
        </p:nvSpPr>
        <p:spPr>
          <a:xfrm flipV="1">
            <a:off x="1467493" y="3696103"/>
            <a:ext cx="101885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FD1F9F-FC02-57FE-8D3E-2595012D2658}"/>
              </a:ext>
            </a:extLst>
          </p:cNvPr>
          <p:cNvSpPr/>
          <p:nvPr/>
        </p:nvSpPr>
        <p:spPr>
          <a:xfrm>
            <a:off x="4348252" y="4906740"/>
            <a:ext cx="3098800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DFA5A-B428-1B26-C197-D4CBE7BC3111}"/>
              </a:ext>
            </a:extLst>
          </p:cNvPr>
          <p:cNvSpPr txBox="1"/>
          <p:nvPr/>
        </p:nvSpPr>
        <p:spPr>
          <a:xfrm>
            <a:off x="3184989" y="3832261"/>
            <a:ext cx="61224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Order matters with this one, difference between </a:t>
            </a:r>
            <a:r>
              <a:rPr lang="en-US" dirty="0" err="1"/>
              <a:t>xa</a:t>
            </a:r>
            <a:r>
              <a:rPr lang="en-US" dirty="0"/>
              <a:t> ∈A vs ax ∈A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B6793-566E-9EE9-9A5F-551774EA0402}"/>
              </a:ext>
            </a:extLst>
          </p:cNvPr>
          <p:cNvSpPr txBox="1"/>
          <p:nvPr/>
        </p:nvSpPr>
        <p:spPr>
          <a:xfrm>
            <a:off x="3184988" y="4967695"/>
            <a:ext cx="7770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Instead of a value (a), you can put a function results. i.e. Base case: </a:t>
            </a:r>
            <a:r>
              <a:rPr lang="en-US" dirty="0" err="1"/>
              <a:t>bCount</a:t>
            </a:r>
            <a:r>
              <a:rPr lang="en-US" dirty="0"/>
              <a:t>(</a:t>
            </a:r>
            <a:r>
              <a:rPr lang="en-US" dirty="0" err="1"/>
              <a:t>ƛ</a:t>
            </a:r>
            <a:r>
              <a:rPr lang="en-US" dirty="0"/>
              <a:t>)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FB008-98EA-8E33-A5A0-97DD40E1F8FB}"/>
              </a:ext>
            </a:extLst>
          </p:cNvPr>
          <p:cNvSpPr txBox="1"/>
          <p:nvPr/>
        </p:nvSpPr>
        <p:spPr>
          <a:xfrm>
            <a:off x="6743700" y="90978"/>
            <a:ext cx="5351318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Function(s)</a:t>
            </a:r>
          </a:p>
          <a:p>
            <a:r>
              <a:rPr lang="en-US" dirty="0"/>
              <a:t>Alphabet: 	P = {     }</a:t>
            </a:r>
          </a:p>
          <a:p>
            <a:r>
              <a:rPr lang="en-US" dirty="0"/>
              <a:t>Derived set: 	P’ ? B’(subset), B</a:t>
            </a:r>
            <a:r>
              <a:rPr lang="en-US" baseline="30000" dirty="0"/>
              <a:t>+</a:t>
            </a:r>
            <a:r>
              <a:rPr lang="en-US" dirty="0"/>
              <a:t>(1+), B</a:t>
            </a:r>
            <a:r>
              <a:rPr lang="en-US" baseline="30000" dirty="0"/>
              <a:t>*</a:t>
            </a:r>
            <a:r>
              <a:rPr lang="en-US" dirty="0"/>
              <a:t>(0+), or results</a:t>
            </a:r>
          </a:p>
          <a:p>
            <a:r>
              <a:rPr lang="en-US" dirty="0"/>
              <a:t>Base case:	{</a:t>
            </a:r>
            <a:r>
              <a:rPr lang="en-US" dirty="0" err="1"/>
              <a:t>ƛ</a:t>
            </a:r>
            <a:r>
              <a:rPr lang="en-US" dirty="0"/>
              <a:t>, ?} ∈  P’ </a:t>
            </a:r>
          </a:p>
          <a:p>
            <a:r>
              <a:rPr lang="en-US" dirty="0"/>
              <a:t>Recursive rules: 	if x ∈ P,’ then</a:t>
            </a:r>
          </a:p>
          <a:p>
            <a:pPr lvl="1"/>
            <a:r>
              <a:rPr lang="en-US" dirty="0"/>
              <a:t>Append (front or back) or call a function ∈ P’</a:t>
            </a:r>
          </a:p>
        </p:txBody>
      </p:sp>
    </p:spTree>
    <p:extLst>
      <p:ext uri="{BB962C8B-B14F-4D97-AF65-F5344CB8AC3E}">
        <p14:creationId xmlns:p14="http://schemas.microsoft.com/office/powerpoint/2010/main" val="11956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90E3-A4E1-6172-CADE-92401400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3796-6C82-41B8-9452-C73244BAC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0332"/>
            <a:ext cx="4674741" cy="2703136"/>
          </a:xfrm>
        </p:spPr>
        <p:txBody>
          <a:bodyPr/>
          <a:lstStyle/>
          <a:p>
            <a:r>
              <a:rPr lang="en-US" dirty="0"/>
              <a:t>Function (x)</a:t>
            </a:r>
          </a:p>
          <a:p>
            <a:pPr lvl="1"/>
            <a:r>
              <a:rPr lang="en-US" dirty="0"/>
              <a:t>Base: </a:t>
            </a:r>
            <a:r>
              <a:rPr lang="en-US" dirty="0" err="1"/>
              <a:t>ƛ</a:t>
            </a:r>
            <a:r>
              <a:rPr lang="en-US" dirty="0"/>
              <a:t> ∈  P’ </a:t>
            </a:r>
          </a:p>
          <a:p>
            <a:pPr lvl="1"/>
            <a:r>
              <a:rPr lang="en-US" dirty="0"/>
              <a:t>Recursive: if y ∈  P’, then</a:t>
            </a:r>
          </a:p>
          <a:p>
            <a:pPr lvl="2"/>
            <a:r>
              <a:rPr lang="en-US" dirty="0" err="1"/>
              <a:t>ƛx</a:t>
            </a:r>
            <a:r>
              <a:rPr lang="en-US" dirty="0"/>
              <a:t> ∈  P’</a:t>
            </a:r>
          </a:p>
          <a:p>
            <a:pPr lvl="2"/>
            <a:r>
              <a:rPr lang="en-US" dirty="0"/>
              <a:t>xx ∈  P’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49344-7930-C334-7F88-499F1102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576" cy="1541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D62340-F662-CA93-00A1-1BFD4786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0" y="1541721"/>
            <a:ext cx="2349500" cy="165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33EB9-E28D-638D-7874-82187BACACC5}"/>
              </a:ext>
            </a:extLst>
          </p:cNvPr>
          <p:cNvSpPr txBox="1"/>
          <p:nvPr/>
        </p:nvSpPr>
        <p:spPr>
          <a:xfrm>
            <a:off x="0" y="1906846"/>
            <a:ext cx="3921071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Fucntion</a:t>
            </a:r>
            <a:r>
              <a:rPr lang="en-US" dirty="0"/>
              <a:t>(s)</a:t>
            </a:r>
          </a:p>
          <a:p>
            <a:r>
              <a:rPr lang="en-US" dirty="0"/>
              <a:t>	Alphabet: 	P = {     }</a:t>
            </a:r>
          </a:p>
          <a:p>
            <a:r>
              <a:rPr lang="en-US" dirty="0"/>
              <a:t>	Derived set: 	P’ ?</a:t>
            </a:r>
          </a:p>
          <a:p>
            <a:r>
              <a:rPr lang="en-US" dirty="0"/>
              <a:t>	Base case:	{</a:t>
            </a:r>
            <a:r>
              <a:rPr lang="en-US" dirty="0" err="1"/>
              <a:t>ƛ</a:t>
            </a:r>
            <a:r>
              <a:rPr lang="en-US" dirty="0"/>
              <a:t>, ?} ∈  P’ </a:t>
            </a:r>
          </a:p>
          <a:p>
            <a:r>
              <a:rPr lang="en-US" dirty="0"/>
              <a:t>	Recursive rules: 	if x ∈ P,’ then</a:t>
            </a:r>
          </a:p>
          <a:p>
            <a:pPr lvl="1"/>
            <a:r>
              <a:rPr lang="en-US" dirty="0"/>
              <a:t>	??? ∈ P’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30920-F65C-1690-6966-202A27D0431A}"/>
              </a:ext>
            </a:extLst>
          </p:cNvPr>
          <p:cNvSpPr txBox="1"/>
          <p:nvPr/>
        </p:nvSpPr>
        <p:spPr>
          <a:xfrm>
            <a:off x="5085708" y="1906846"/>
            <a:ext cx="6046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0</a:t>
            </a:r>
            <a:r>
              <a:rPr lang="en-US" dirty="0"/>
              <a:t> = </a:t>
            </a:r>
          </a:p>
          <a:p>
            <a:r>
              <a:rPr lang="en-US" dirty="0"/>
              <a:t>X</a:t>
            </a:r>
            <a:r>
              <a:rPr lang="en-US" baseline="30000" dirty="0"/>
              <a:t>1</a:t>
            </a:r>
            <a:r>
              <a:rPr lang="en-US" dirty="0"/>
              <a:t> =</a:t>
            </a:r>
          </a:p>
          <a:p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=</a:t>
            </a:r>
          </a:p>
          <a:p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/>
              <a:t> = </a:t>
            </a:r>
          </a:p>
          <a:p>
            <a:r>
              <a:rPr lang="en-US" dirty="0"/>
              <a:t>X</a:t>
            </a:r>
            <a:r>
              <a:rPr lang="en-US" baseline="30000" dirty="0"/>
              <a:t>4</a:t>
            </a:r>
            <a:r>
              <a:rPr lang="en-US" dirty="0"/>
              <a:t> =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A0CE2D-5652-9051-A217-D869A5FD60D0}"/>
              </a:ext>
            </a:extLst>
          </p:cNvPr>
          <p:cNvSpPr txBox="1">
            <a:spLocks/>
          </p:cNvSpPr>
          <p:nvPr/>
        </p:nvSpPr>
        <p:spPr>
          <a:xfrm>
            <a:off x="6092288" y="3553688"/>
            <a:ext cx="4674741" cy="270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Function (x)</a:t>
            </a:r>
          </a:p>
          <a:p>
            <a:pPr lvl="1"/>
            <a:r>
              <a:rPr lang="en-US"/>
              <a:t>Base: ƛ ∈  P’ </a:t>
            </a:r>
          </a:p>
          <a:p>
            <a:pPr lvl="1"/>
            <a:r>
              <a:rPr lang="en-US"/>
              <a:t>Recursive: if y ∈  P’, then</a:t>
            </a:r>
          </a:p>
          <a:p>
            <a:pPr lvl="2"/>
            <a:r>
              <a:rPr lang="en-US"/>
              <a:t>yx ∈  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3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A201B1-CDCC-9D75-697A-69EC5977E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"/>
            <a:ext cx="12192000" cy="334196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3C3C7B3F-B391-B497-C942-50E52B680CEF}"/>
              </a:ext>
            </a:extLst>
          </p:cNvPr>
          <p:cNvSpPr/>
          <p:nvPr/>
        </p:nvSpPr>
        <p:spPr>
          <a:xfrm>
            <a:off x="416251" y="5087124"/>
            <a:ext cx="1121016" cy="4987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CFD723-816D-F91F-0F45-44EA0434B44A}"/>
              </a:ext>
            </a:extLst>
          </p:cNvPr>
          <p:cNvSpPr/>
          <p:nvPr/>
        </p:nvSpPr>
        <p:spPr>
          <a:xfrm>
            <a:off x="1584556" y="5087123"/>
            <a:ext cx="1121016" cy="49876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bba</a:t>
            </a:r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22DCBE6-A0D3-0CF4-FEBD-4C1723DB59B2}"/>
              </a:ext>
            </a:extLst>
          </p:cNvPr>
          <p:cNvSpPr/>
          <p:nvPr/>
        </p:nvSpPr>
        <p:spPr>
          <a:xfrm>
            <a:off x="2752861" y="5087122"/>
            <a:ext cx="1121016" cy="49876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bab</a:t>
            </a:r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951D723-6C3B-A186-D20C-8E92C83A3EE0}"/>
              </a:ext>
            </a:extLst>
          </p:cNvPr>
          <p:cNvSpPr/>
          <p:nvPr/>
        </p:nvSpPr>
        <p:spPr>
          <a:xfrm>
            <a:off x="3921166" y="5087121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7201D7A-A7A7-4418-A7A5-64CEAE4780E3}"/>
              </a:ext>
            </a:extLst>
          </p:cNvPr>
          <p:cNvSpPr/>
          <p:nvPr/>
        </p:nvSpPr>
        <p:spPr>
          <a:xfrm>
            <a:off x="5103115" y="5070869"/>
            <a:ext cx="1121016" cy="49876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AAB100-802C-B8DD-92E2-8C6BDD36916A}"/>
              </a:ext>
            </a:extLst>
          </p:cNvPr>
          <p:cNvSpPr/>
          <p:nvPr/>
        </p:nvSpPr>
        <p:spPr>
          <a:xfrm>
            <a:off x="6271420" y="5070868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abba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2672BFE-7316-198D-C983-93345439977D}"/>
              </a:ext>
            </a:extLst>
          </p:cNvPr>
          <p:cNvSpPr/>
          <p:nvPr/>
        </p:nvSpPr>
        <p:spPr>
          <a:xfrm>
            <a:off x="7439725" y="5070867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bbab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0EAB63B-3924-A09B-F391-11A3B086331C}"/>
              </a:ext>
            </a:extLst>
          </p:cNvPr>
          <p:cNvSpPr/>
          <p:nvPr/>
        </p:nvSpPr>
        <p:spPr>
          <a:xfrm>
            <a:off x="8608029" y="5070866"/>
            <a:ext cx="1168305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bbabba</a:t>
            </a:r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C6E2A36-7256-3BFF-2442-00DBF0AB26B4}"/>
              </a:ext>
            </a:extLst>
          </p:cNvPr>
          <p:cNvSpPr/>
          <p:nvPr/>
        </p:nvSpPr>
        <p:spPr>
          <a:xfrm>
            <a:off x="976759" y="4281305"/>
            <a:ext cx="1121016" cy="4987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789322C-D1DB-F025-4680-935E234AFC76}"/>
              </a:ext>
            </a:extLst>
          </p:cNvPr>
          <p:cNvSpPr/>
          <p:nvPr/>
        </p:nvSpPr>
        <p:spPr>
          <a:xfrm>
            <a:off x="3313369" y="4281303"/>
            <a:ext cx="1121016" cy="4987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</a:t>
            </a:r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6CB16D2-96EC-1F64-EFCD-ED53EA0284C0}"/>
              </a:ext>
            </a:extLst>
          </p:cNvPr>
          <p:cNvSpPr/>
          <p:nvPr/>
        </p:nvSpPr>
        <p:spPr>
          <a:xfrm>
            <a:off x="5663623" y="4265050"/>
            <a:ext cx="1121016" cy="4987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9C3FAE7-9B60-FD7D-4A8E-D38304A10146}"/>
              </a:ext>
            </a:extLst>
          </p:cNvPr>
          <p:cNvSpPr/>
          <p:nvPr/>
        </p:nvSpPr>
        <p:spPr>
          <a:xfrm>
            <a:off x="8000233" y="4265048"/>
            <a:ext cx="1121016" cy="49876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aba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0A33897-75E3-4C07-0AF6-196CE3807E86}"/>
              </a:ext>
            </a:extLst>
          </p:cNvPr>
          <p:cNvSpPr/>
          <p:nvPr/>
        </p:nvSpPr>
        <p:spPr>
          <a:xfrm>
            <a:off x="2145064" y="3747357"/>
            <a:ext cx="1121016" cy="498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ƛ</a:t>
            </a:r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D1F8EB-F407-92E0-E02D-9E655F5F5984}"/>
              </a:ext>
            </a:extLst>
          </p:cNvPr>
          <p:cNvSpPr/>
          <p:nvPr/>
        </p:nvSpPr>
        <p:spPr>
          <a:xfrm>
            <a:off x="6831928" y="3731102"/>
            <a:ext cx="1121016" cy="4987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B4D553F-A6BF-F670-E0E9-44A97BACA2AE}"/>
              </a:ext>
            </a:extLst>
          </p:cNvPr>
          <p:cNvSpPr/>
          <p:nvPr/>
        </p:nvSpPr>
        <p:spPr>
          <a:xfrm>
            <a:off x="4705435" y="3126368"/>
            <a:ext cx="1121016" cy="498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47BE8F8-31DA-7E20-8E37-821E586D74B0}"/>
              </a:ext>
            </a:extLst>
          </p:cNvPr>
          <p:cNvCxnSpPr>
            <a:cxnSpLocks/>
            <a:stCxn id="95" idx="7"/>
            <a:endCxn id="103" idx="3"/>
          </p:cNvCxnSpPr>
          <p:nvPr/>
        </p:nvCxnSpPr>
        <p:spPr>
          <a:xfrm flipV="1">
            <a:off x="6620470" y="4156823"/>
            <a:ext cx="375627" cy="181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C33D992-58DA-EB6C-3637-A811013E05FA}"/>
              </a:ext>
            </a:extLst>
          </p:cNvPr>
          <p:cNvCxnSpPr>
            <a:cxnSpLocks/>
            <a:stCxn id="97" idx="1"/>
            <a:endCxn id="103" idx="5"/>
          </p:cNvCxnSpPr>
          <p:nvPr/>
        </p:nvCxnSpPr>
        <p:spPr>
          <a:xfrm flipH="1" flipV="1">
            <a:off x="7788775" y="4156823"/>
            <a:ext cx="375627" cy="181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37A1457-13E6-5C2D-A2E6-5E9D60557715}"/>
              </a:ext>
            </a:extLst>
          </p:cNvPr>
          <p:cNvCxnSpPr>
            <a:cxnSpLocks/>
            <a:stCxn id="103" idx="1"/>
            <a:endCxn id="107" idx="5"/>
          </p:cNvCxnSpPr>
          <p:nvPr/>
        </p:nvCxnSpPr>
        <p:spPr>
          <a:xfrm flipH="1" flipV="1">
            <a:off x="5662282" y="3552089"/>
            <a:ext cx="1333815" cy="252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0E1C90F-E629-9CE3-4216-74C733FAE7FC}"/>
              </a:ext>
            </a:extLst>
          </p:cNvPr>
          <p:cNvCxnSpPr>
            <a:cxnSpLocks/>
            <a:stCxn id="99" idx="7"/>
            <a:endCxn id="107" idx="3"/>
          </p:cNvCxnSpPr>
          <p:nvPr/>
        </p:nvCxnSpPr>
        <p:spPr>
          <a:xfrm flipV="1">
            <a:off x="3101911" y="3552089"/>
            <a:ext cx="1767693" cy="268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7FD4004-AE8B-363B-7F3D-DAE0564B3409}"/>
              </a:ext>
            </a:extLst>
          </p:cNvPr>
          <p:cNvCxnSpPr>
            <a:cxnSpLocks/>
            <a:stCxn id="93" idx="1"/>
            <a:endCxn id="99" idx="5"/>
          </p:cNvCxnSpPr>
          <p:nvPr/>
        </p:nvCxnSpPr>
        <p:spPr>
          <a:xfrm flipH="1" flipV="1">
            <a:off x="3101911" y="4173078"/>
            <a:ext cx="375627" cy="181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66DDB83-881F-F815-F961-778AF54F139A}"/>
              </a:ext>
            </a:extLst>
          </p:cNvPr>
          <p:cNvCxnSpPr>
            <a:cxnSpLocks/>
            <a:stCxn id="91" idx="7"/>
            <a:endCxn id="99" idx="3"/>
          </p:cNvCxnSpPr>
          <p:nvPr/>
        </p:nvCxnSpPr>
        <p:spPr>
          <a:xfrm flipV="1">
            <a:off x="1933606" y="4173078"/>
            <a:ext cx="375627" cy="181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18A142B-42A3-E6B0-905A-89397C40491C}"/>
              </a:ext>
            </a:extLst>
          </p:cNvPr>
          <p:cNvCxnSpPr>
            <a:cxnSpLocks/>
            <a:stCxn id="23" idx="7"/>
            <a:endCxn id="91" idx="3"/>
          </p:cNvCxnSpPr>
          <p:nvPr/>
        </p:nvCxnSpPr>
        <p:spPr>
          <a:xfrm flipH="1" flipV="1">
            <a:off x="1140928" y="4707026"/>
            <a:ext cx="232170" cy="453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1E14FBE-B6C9-51B2-E277-CEA703DABAC4}"/>
              </a:ext>
            </a:extLst>
          </p:cNvPr>
          <p:cNvCxnSpPr>
            <a:cxnSpLocks/>
            <a:stCxn id="74" idx="1"/>
            <a:endCxn id="91" idx="5"/>
          </p:cNvCxnSpPr>
          <p:nvPr/>
        </p:nvCxnSpPr>
        <p:spPr>
          <a:xfrm flipV="1">
            <a:off x="1748725" y="4707026"/>
            <a:ext cx="184881" cy="453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22E0F8E-875B-D512-D8B0-D9FE0F77F104}"/>
              </a:ext>
            </a:extLst>
          </p:cNvPr>
          <p:cNvCxnSpPr>
            <a:cxnSpLocks/>
            <a:stCxn id="75" idx="7"/>
            <a:endCxn id="93" idx="3"/>
          </p:cNvCxnSpPr>
          <p:nvPr/>
        </p:nvCxnSpPr>
        <p:spPr>
          <a:xfrm flipH="1" flipV="1">
            <a:off x="3477538" y="4707024"/>
            <a:ext cx="232170" cy="453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1BD4173-62D9-8839-2CF2-C73524697F2D}"/>
              </a:ext>
            </a:extLst>
          </p:cNvPr>
          <p:cNvCxnSpPr>
            <a:cxnSpLocks/>
            <a:stCxn id="76" idx="1"/>
            <a:endCxn id="93" idx="5"/>
          </p:cNvCxnSpPr>
          <p:nvPr/>
        </p:nvCxnSpPr>
        <p:spPr>
          <a:xfrm flipV="1">
            <a:off x="4085335" y="4707024"/>
            <a:ext cx="184881" cy="453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17E71A8-3C3A-5C17-17D9-634095795642}"/>
              </a:ext>
            </a:extLst>
          </p:cNvPr>
          <p:cNvCxnSpPr>
            <a:cxnSpLocks/>
            <a:stCxn id="79" idx="7"/>
            <a:endCxn id="95" idx="3"/>
          </p:cNvCxnSpPr>
          <p:nvPr/>
        </p:nvCxnSpPr>
        <p:spPr>
          <a:xfrm flipH="1" flipV="1">
            <a:off x="5827792" y="4690771"/>
            <a:ext cx="232170" cy="453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8640E70-882C-C4D0-74C8-8A61A576FCE2}"/>
              </a:ext>
            </a:extLst>
          </p:cNvPr>
          <p:cNvCxnSpPr>
            <a:cxnSpLocks/>
            <a:stCxn id="80" idx="1"/>
            <a:endCxn id="95" idx="5"/>
          </p:cNvCxnSpPr>
          <p:nvPr/>
        </p:nvCxnSpPr>
        <p:spPr>
          <a:xfrm flipV="1">
            <a:off x="6435589" y="4690771"/>
            <a:ext cx="184881" cy="453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3159FF2-CD80-7E72-3010-B559201895A6}"/>
              </a:ext>
            </a:extLst>
          </p:cNvPr>
          <p:cNvCxnSpPr>
            <a:cxnSpLocks/>
            <a:stCxn id="82" idx="1"/>
            <a:endCxn id="97" idx="5"/>
          </p:cNvCxnSpPr>
          <p:nvPr/>
        </p:nvCxnSpPr>
        <p:spPr>
          <a:xfrm flipV="1">
            <a:off x="8779123" y="4690769"/>
            <a:ext cx="177957" cy="453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7748190-9794-BD72-6B84-5C5391B917AB}"/>
              </a:ext>
            </a:extLst>
          </p:cNvPr>
          <p:cNvCxnSpPr>
            <a:cxnSpLocks/>
            <a:stCxn id="81" idx="7"/>
            <a:endCxn id="97" idx="3"/>
          </p:cNvCxnSpPr>
          <p:nvPr/>
        </p:nvCxnSpPr>
        <p:spPr>
          <a:xfrm flipH="1" flipV="1">
            <a:off x="8164402" y="4690769"/>
            <a:ext cx="232170" cy="453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110ED8B6-5AB7-3038-11CA-DCF85D19BD7A}"/>
              </a:ext>
            </a:extLst>
          </p:cNvPr>
          <p:cNvSpPr/>
          <p:nvPr/>
        </p:nvSpPr>
        <p:spPr>
          <a:xfrm>
            <a:off x="416251" y="5848939"/>
            <a:ext cx="1121016" cy="49876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bbb</a:t>
            </a:r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340294D-B30D-977F-42C5-3DA6FBEAEB74}"/>
              </a:ext>
            </a:extLst>
          </p:cNvPr>
          <p:cNvSpPr/>
          <p:nvPr/>
        </p:nvSpPr>
        <p:spPr>
          <a:xfrm>
            <a:off x="1584556" y="5848938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bbab</a:t>
            </a:r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42C101A-186C-F47F-83AB-2279AC83CF46}"/>
              </a:ext>
            </a:extLst>
          </p:cNvPr>
          <p:cNvSpPr/>
          <p:nvPr/>
        </p:nvSpPr>
        <p:spPr>
          <a:xfrm>
            <a:off x="2752861" y="5848937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babb</a:t>
            </a:r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EEC15DB-DC0C-15FB-EFC7-E6843F7BEDF6}"/>
              </a:ext>
            </a:extLst>
          </p:cNvPr>
          <p:cNvSpPr/>
          <p:nvPr/>
        </p:nvSpPr>
        <p:spPr>
          <a:xfrm>
            <a:off x="3921166" y="5848936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babab</a:t>
            </a:r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1F073E75-8437-5840-2291-2CEB5E3E4BC6}"/>
              </a:ext>
            </a:extLst>
          </p:cNvPr>
          <p:cNvSpPr/>
          <p:nvPr/>
        </p:nvSpPr>
        <p:spPr>
          <a:xfrm>
            <a:off x="5103115" y="5832684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abbb</a:t>
            </a:r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C588899-E5ED-CAE0-5909-9C4BBE6798DD}"/>
              </a:ext>
            </a:extLst>
          </p:cNvPr>
          <p:cNvSpPr/>
          <p:nvPr/>
        </p:nvSpPr>
        <p:spPr>
          <a:xfrm>
            <a:off x="6271420" y="5832683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abbab</a:t>
            </a:r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79C22A76-30CD-46D9-FFCF-7D152E72501D}"/>
              </a:ext>
            </a:extLst>
          </p:cNvPr>
          <p:cNvSpPr/>
          <p:nvPr/>
        </p:nvSpPr>
        <p:spPr>
          <a:xfrm>
            <a:off x="7439725" y="5832682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bbabb</a:t>
            </a:r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36B7ECB-7234-2768-2ED7-404ACDE65D7D}"/>
              </a:ext>
            </a:extLst>
          </p:cNvPr>
          <p:cNvSpPr/>
          <p:nvPr/>
        </p:nvSpPr>
        <p:spPr>
          <a:xfrm>
            <a:off x="8608030" y="5832681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bbabbab</a:t>
            </a:r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6E7AF4B-4964-9B2C-7180-B50EF04AD099}"/>
              </a:ext>
            </a:extLst>
          </p:cNvPr>
          <p:cNvSpPr/>
          <p:nvPr/>
        </p:nvSpPr>
        <p:spPr>
          <a:xfrm>
            <a:off x="416251" y="6359237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bbba</a:t>
            </a:r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517B643-3D7E-13D3-30F9-3736830098FE}"/>
              </a:ext>
            </a:extLst>
          </p:cNvPr>
          <p:cNvSpPr/>
          <p:nvPr/>
        </p:nvSpPr>
        <p:spPr>
          <a:xfrm>
            <a:off x="1584556" y="6359236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bbabba</a:t>
            </a:r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E74D705-0695-6097-4378-94481EAAE0AD}"/>
              </a:ext>
            </a:extLst>
          </p:cNvPr>
          <p:cNvSpPr/>
          <p:nvPr/>
        </p:nvSpPr>
        <p:spPr>
          <a:xfrm>
            <a:off x="2752861" y="6359235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babba</a:t>
            </a:r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9425E25-0F73-02A4-01AC-27B54E7008E0}"/>
              </a:ext>
            </a:extLst>
          </p:cNvPr>
          <p:cNvSpPr/>
          <p:nvPr/>
        </p:nvSpPr>
        <p:spPr>
          <a:xfrm>
            <a:off x="3921166" y="6359234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bababa</a:t>
            </a:r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3142091-2095-2FAE-5CF3-11A4DBCE25E5}"/>
              </a:ext>
            </a:extLst>
          </p:cNvPr>
          <p:cNvSpPr/>
          <p:nvPr/>
        </p:nvSpPr>
        <p:spPr>
          <a:xfrm>
            <a:off x="5103115" y="6342982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abbba</a:t>
            </a:r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C4AB7D5-9E44-4C5C-82A3-DB02E387231A}"/>
              </a:ext>
            </a:extLst>
          </p:cNvPr>
          <p:cNvSpPr/>
          <p:nvPr/>
        </p:nvSpPr>
        <p:spPr>
          <a:xfrm>
            <a:off x="6271420" y="6342981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abbaba</a:t>
            </a:r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ACF1EB40-6282-B583-C00C-84FD96271A91}"/>
              </a:ext>
            </a:extLst>
          </p:cNvPr>
          <p:cNvSpPr/>
          <p:nvPr/>
        </p:nvSpPr>
        <p:spPr>
          <a:xfrm>
            <a:off x="7439725" y="6342980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bbabba</a:t>
            </a:r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C2F367F-2232-F01B-88F5-AC5CDFD0AE87}"/>
              </a:ext>
            </a:extLst>
          </p:cNvPr>
          <p:cNvSpPr/>
          <p:nvPr/>
        </p:nvSpPr>
        <p:spPr>
          <a:xfrm>
            <a:off x="8608030" y="6342979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bbabbaba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E25A7-AE89-D30C-C780-70657048E015}"/>
              </a:ext>
            </a:extLst>
          </p:cNvPr>
          <p:cNvSpPr txBox="1"/>
          <p:nvPr/>
        </p:nvSpPr>
        <p:spPr>
          <a:xfrm>
            <a:off x="8280487" y="0"/>
            <a:ext cx="3921071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Function(s)</a:t>
            </a:r>
          </a:p>
          <a:p>
            <a:r>
              <a:rPr lang="en-US" dirty="0"/>
              <a:t>	Alphabet: 	P = {     }</a:t>
            </a:r>
          </a:p>
          <a:p>
            <a:r>
              <a:rPr lang="en-US" dirty="0"/>
              <a:t>	Derived set: 	P’ ?</a:t>
            </a:r>
          </a:p>
          <a:p>
            <a:r>
              <a:rPr lang="en-US" dirty="0"/>
              <a:t>	Base case:	{</a:t>
            </a:r>
            <a:r>
              <a:rPr lang="en-US" dirty="0" err="1"/>
              <a:t>ƛ</a:t>
            </a:r>
            <a:r>
              <a:rPr lang="en-US" dirty="0"/>
              <a:t>, ?} ∈  P’ </a:t>
            </a:r>
          </a:p>
          <a:p>
            <a:r>
              <a:rPr lang="en-US" dirty="0"/>
              <a:t>	Recursive rules: 	if x ∈ P,’ then</a:t>
            </a:r>
          </a:p>
          <a:p>
            <a:pPr lvl="1"/>
            <a:r>
              <a:rPr lang="en-US" dirty="0"/>
              <a:t>	??? ∈ P’</a:t>
            </a:r>
          </a:p>
        </p:txBody>
      </p:sp>
    </p:spTree>
    <p:extLst>
      <p:ext uri="{BB962C8B-B14F-4D97-AF65-F5344CB8AC3E}">
        <p14:creationId xmlns:p14="http://schemas.microsoft.com/office/powerpoint/2010/main" val="39046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4" grpId="0" animBg="1"/>
      <p:bldP spid="75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3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A201B1-CDCC-9D75-697A-69EC5977E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"/>
            <a:ext cx="12192000" cy="334196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3C3C7B3F-B391-B497-C942-50E52B680CEF}"/>
              </a:ext>
            </a:extLst>
          </p:cNvPr>
          <p:cNvSpPr/>
          <p:nvPr/>
        </p:nvSpPr>
        <p:spPr>
          <a:xfrm>
            <a:off x="416251" y="5087124"/>
            <a:ext cx="1121016" cy="4987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CFD723-816D-F91F-0F45-44EA0434B44A}"/>
              </a:ext>
            </a:extLst>
          </p:cNvPr>
          <p:cNvSpPr/>
          <p:nvPr/>
        </p:nvSpPr>
        <p:spPr>
          <a:xfrm>
            <a:off x="1584556" y="5087123"/>
            <a:ext cx="1121016" cy="49876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bba</a:t>
            </a:r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22DCBE6-A0D3-0CF4-FEBD-4C1723DB59B2}"/>
              </a:ext>
            </a:extLst>
          </p:cNvPr>
          <p:cNvSpPr/>
          <p:nvPr/>
        </p:nvSpPr>
        <p:spPr>
          <a:xfrm>
            <a:off x="2752861" y="5087122"/>
            <a:ext cx="1121016" cy="49876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bab</a:t>
            </a:r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951D723-6C3B-A186-D20C-8E92C83A3EE0}"/>
              </a:ext>
            </a:extLst>
          </p:cNvPr>
          <p:cNvSpPr/>
          <p:nvPr/>
        </p:nvSpPr>
        <p:spPr>
          <a:xfrm>
            <a:off x="3921166" y="5087121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7201D7A-A7A7-4418-A7A5-64CEAE4780E3}"/>
              </a:ext>
            </a:extLst>
          </p:cNvPr>
          <p:cNvSpPr/>
          <p:nvPr/>
        </p:nvSpPr>
        <p:spPr>
          <a:xfrm>
            <a:off x="5103115" y="5070869"/>
            <a:ext cx="1121016" cy="49876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AAB100-802C-B8DD-92E2-8C6BDD36916A}"/>
              </a:ext>
            </a:extLst>
          </p:cNvPr>
          <p:cNvSpPr/>
          <p:nvPr/>
        </p:nvSpPr>
        <p:spPr>
          <a:xfrm>
            <a:off x="6271420" y="5070868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abba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2672BFE-7316-198D-C983-93345439977D}"/>
              </a:ext>
            </a:extLst>
          </p:cNvPr>
          <p:cNvSpPr/>
          <p:nvPr/>
        </p:nvSpPr>
        <p:spPr>
          <a:xfrm>
            <a:off x="7439725" y="5070867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bbab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0EAB63B-3924-A09B-F391-11A3B086331C}"/>
              </a:ext>
            </a:extLst>
          </p:cNvPr>
          <p:cNvSpPr/>
          <p:nvPr/>
        </p:nvSpPr>
        <p:spPr>
          <a:xfrm>
            <a:off x="8608029" y="5070866"/>
            <a:ext cx="1168305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bbabba</a:t>
            </a:r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15CAA1-3CC8-A393-535E-2BE573EC1D61}"/>
              </a:ext>
            </a:extLst>
          </p:cNvPr>
          <p:cNvSpPr/>
          <p:nvPr/>
        </p:nvSpPr>
        <p:spPr>
          <a:xfrm>
            <a:off x="416251" y="5848939"/>
            <a:ext cx="1121016" cy="49876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bbb</a:t>
            </a:r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F763B99-DD94-E611-652A-CE149814D1E1}"/>
              </a:ext>
            </a:extLst>
          </p:cNvPr>
          <p:cNvSpPr/>
          <p:nvPr/>
        </p:nvSpPr>
        <p:spPr>
          <a:xfrm>
            <a:off x="1584556" y="5848938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bbab</a:t>
            </a:r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516910B-3152-47D4-1C36-85A89D6FA9E5}"/>
              </a:ext>
            </a:extLst>
          </p:cNvPr>
          <p:cNvSpPr/>
          <p:nvPr/>
        </p:nvSpPr>
        <p:spPr>
          <a:xfrm>
            <a:off x="2752861" y="5848937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babb</a:t>
            </a:r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58AF769-C0C6-FEF3-F6F4-51F040E659DB}"/>
              </a:ext>
            </a:extLst>
          </p:cNvPr>
          <p:cNvSpPr/>
          <p:nvPr/>
        </p:nvSpPr>
        <p:spPr>
          <a:xfrm>
            <a:off x="3921166" y="5848936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babab</a:t>
            </a:r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EBFCA0F-9E48-58F5-BAF3-885F327ABF97}"/>
              </a:ext>
            </a:extLst>
          </p:cNvPr>
          <p:cNvSpPr/>
          <p:nvPr/>
        </p:nvSpPr>
        <p:spPr>
          <a:xfrm>
            <a:off x="5103115" y="5832684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abbb</a:t>
            </a:r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6FD4B92-501A-CC1E-771C-D51EA22C3BDC}"/>
              </a:ext>
            </a:extLst>
          </p:cNvPr>
          <p:cNvSpPr/>
          <p:nvPr/>
        </p:nvSpPr>
        <p:spPr>
          <a:xfrm>
            <a:off x="6271420" y="5832683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abbab</a:t>
            </a:r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30C1086-0268-7394-CD3D-6009EF2EB8AE}"/>
              </a:ext>
            </a:extLst>
          </p:cNvPr>
          <p:cNvSpPr/>
          <p:nvPr/>
        </p:nvSpPr>
        <p:spPr>
          <a:xfrm>
            <a:off x="7439725" y="5832682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bbabb</a:t>
            </a:r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8A5071E-F1B2-01DC-725E-9EFE45C22A86}"/>
              </a:ext>
            </a:extLst>
          </p:cNvPr>
          <p:cNvSpPr/>
          <p:nvPr/>
        </p:nvSpPr>
        <p:spPr>
          <a:xfrm>
            <a:off x="8608030" y="5832681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bbabbab</a:t>
            </a:r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C6E2A36-7256-3BFF-2442-00DBF0AB26B4}"/>
              </a:ext>
            </a:extLst>
          </p:cNvPr>
          <p:cNvSpPr/>
          <p:nvPr/>
        </p:nvSpPr>
        <p:spPr>
          <a:xfrm>
            <a:off x="976759" y="4281305"/>
            <a:ext cx="1121016" cy="4987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789322C-D1DB-F025-4680-935E234AFC76}"/>
              </a:ext>
            </a:extLst>
          </p:cNvPr>
          <p:cNvSpPr/>
          <p:nvPr/>
        </p:nvSpPr>
        <p:spPr>
          <a:xfrm>
            <a:off x="3313369" y="4281303"/>
            <a:ext cx="1121016" cy="4987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</a:t>
            </a:r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6CB16D2-96EC-1F64-EFCD-ED53EA0284C0}"/>
              </a:ext>
            </a:extLst>
          </p:cNvPr>
          <p:cNvSpPr/>
          <p:nvPr/>
        </p:nvSpPr>
        <p:spPr>
          <a:xfrm>
            <a:off x="5663623" y="4265050"/>
            <a:ext cx="1121016" cy="49876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9C3FAE7-9B60-FD7D-4A8E-D38304A10146}"/>
              </a:ext>
            </a:extLst>
          </p:cNvPr>
          <p:cNvSpPr/>
          <p:nvPr/>
        </p:nvSpPr>
        <p:spPr>
          <a:xfrm>
            <a:off x="8000233" y="4265048"/>
            <a:ext cx="1121016" cy="49876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aba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0A33897-75E3-4C07-0AF6-196CE3807E86}"/>
              </a:ext>
            </a:extLst>
          </p:cNvPr>
          <p:cNvSpPr/>
          <p:nvPr/>
        </p:nvSpPr>
        <p:spPr>
          <a:xfrm>
            <a:off x="2145064" y="3747357"/>
            <a:ext cx="1121016" cy="498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ƛ</a:t>
            </a:r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6B2AE6E-3B0E-FD71-9456-B6282DFD8FA7}"/>
              </a:ext>
            </a:extLst>
          </p:cNvPr>
          <p:cNvSpPr/>
          <p:nvPr/>
        </p:nvSpPr>
        <p:spPr>
          <a:xfrm>
            <a:off x="416251" y="6359237"/>
            <a:ext cx="1121016" cy="49876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bbba</a:t>
            </a:r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539228-8AA0-EFDC-5BA4-B37A1AF090E5}"/>
              </a:ext>
            </a:extLst>
          </p:cNvPr>
          <p:cNvSpPr/>
          <p:nvPr/>
        </p:nvSpPr>
        <p:spPr>
          <a:xfrm>
            <a:off x="1584556" y="6359236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bbabba</a:t>
            </a:r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01D5414-5C13-7E35-5AA4-E59B7B5AF9AA}"/>
              </a:ext>
            </a:extLst>
          </p:cNvPr>
          <p:cNvSpPr/>
          <p:nvPr/>
        </p:nvSpPr>
        <p:spPr>
          <a:xfrm>
            <a:off x="2752861" y="6359235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babba</a:t>
            </a:r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5E73CDD-5D31-C22E-F059-CD319A3F0167}"/>
              </a:ext>
            </a:extLst>
          </p:cNvPr>
          <p:cNvSpPr/>
          <p:nvPr/>
        </p:nvSpPr>
        <p:spPr>
          <a:xfrm>
            <a:off x="3921166" y="6359234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bababa</a:t>
            </a:r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6020FAC-AE5C-D298-F671-6C2FC7BB8B15}"/>
              </a:ext>
            </a:extLst>
          </p:cNvPr>
          <p:cNvSpPr/>
          <p:nvPr/>
        </p:nvSpPr>
        <p:spPr>
          <a:xfrm>
            <a:off x="5103115" y="6342982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abbba</a:t>
            </a:r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3816492-6E0A-81FA-F5FA-9C86950481AF}"/>
              </a:ext>
            </a:extLst>
          </p:cNvPr>
          <p:cNvSpPr/>
          <p:nvPr/>
        </p:nvSpPr>
        <p:spPr>
          <a:xfrm>
            <a:off x="6271420" y="6342981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abbaba</a:t>
            </a:r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85C87A7-50E7-C01F-813E-7778F3205647}"/>
              </a:ext>
            </a:extLst>
          </p:cNvPr>
          <p:cNvSpPr/>
          <p:nvPr/>
        </p:nvSpPr>
        <p:spPr>
          <a:xfrm>
            <a:off x="7439725" y="6342980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bbabba</a:t>
            </a:r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C3D7BBE-80F4-1FD8-5E82-77E86878A019}"/>
              </a:ext>
            </a:extLst>
          </p:cNvPr>
          <p:cNvSpPr/>
          <p:nvPr/>
        </p:nvSpPr>
        <p:spPr>
          <a:xfrm>
            <a:off x="8608030" y="6342979"/>
            <a:ext cx="1121016" cy="4987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bbabbaba</a:t>
            </a:r>
            <a:endParaRPr lang="en-US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0E1C90F-E629-9CE3-4216-74C733FAE7FC}"/>
              </a:ext>
            </a:extLst>
          </p:cNvPr>
          <p:cNvCxnSpPr>
            <a:cxnSpLocks/>
            <a:stCxn id="99" idx="7"/>
            <a:endCxn id="107" idx="3"/>
          </p:cNvCxnSpPr>
          <p:nvPr/>
        </p:nvCxnSpPr>
        <p:spPr>
          <a:xfrm flipV="1">
            <a:off x="3101911" y="3552089"/>
            <a:ext cx="1767693" cy="268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7FD4004-AE8B-363B-7F3D-DAE0564B3409}"/>
              </a:ext>
            </a:extLst>
          </p:cNvPr>
          <p:cNvCxnSpPr>
            <a:cxnSpLocks/>
            <a:stCxn id="93" idx="1"/>
            <a:endCxn id="99" idx="5"/>
          </p:cNvCxnSpPr>
          <p:nvPr/>
        </p:nvCxnSpPr>
        <p:spPr>
          <a:xfrm flipH="1" flipV="1">
            <a:off x="3101911" y="4173078"/>
            <a:ext cx="375627" cy="181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66DDB83-881F-F815-F961-778AF54F139A}"/>
              </a:ext>
            </a:extLst>
          </p:cNvPr>
          <p:cNvCxnSpPr>
            <a:cxnSpLocks/>
            <a:stCxn id="91" idx="7"/>
            <a:endCxn id="99" idx="3"/>
          </p:cNvCxnSpPr>
          <p:nvPr/>
        </p:nvCxnSpPr>
        <p:spPr>
          <a:xfrm flipV="1">
            <a:off x="1933606" y="4173078"/>
            <a:ext cx="375627" cy="181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18A142B-42A3-E6B0-905A-89397C40491C}"/>
              </a:ext>
            </a:extLst>
          </p:cNvPr>
          <p:cNvCxnSpPr>
            <a:cxnSpLocks/>
            <a:stCxn id="23" idx="7"/>
            <a:endCxn id="91" idx="3"/>
          </p:cNvCxnSpPr>
          <p:nvPr/>
        </p:nvCxnSpPr>
        <p:spPr>
          <a:xfrm flipH="1" flipV="1">
            <a:off x="1140928" y="4707026"/>
            <a:ext cx="232170" cy="453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1E14FBE-B6C9-51B2-E277-CEA703DABAC4}"/>
              </a:ext>
            </a:extLst>
          </p:cNvPr>
          <p:cNvCxnSpPr>
            <a:cxnSpLocks/>
            <a:stCxn id="74" idx="1"/>
            <a:endCxn id="91" idx="5"/>
          </p:cNvCxnSpPr>
          <p:nvPr/>
        </p:nvCxnSpPr>
        <p:spPr>
          <a:xfrm flipV="1">
            <a:off x="1748725" y="4707026"/>
            <a:ext cx="184881" cy="453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22E0F8E-875B-D512-D8B0-D9FE0F77F104}"/>
              </a:ext>
            </a:extLst>
          </p:cNvPr>
          <p:cNvCxnSpPr>
            <a:cxnSpLocks/>
            <a:stCxn id="75" idx="7"/>
            <a:endCxn id="93" idx="3"/>
          </p:cNvCxnSpPr>
          <p:nvPr/>
        </p:nvCxnSpPr>
        <p:spPr>
          <a:xfrm flipH="1" flipV="1">
            <a:off x="3477538" y="4707024"/>
            <a:ext cx="232170" cy="453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1BD4173-62D9-8839-2CF2-C73524697F2D}"/>
              </a:ext>
            </a:extLst>
          </p:cNvPr>
          <p:cNvCxnSpPr>
            <a:cxnSpLocks/>
            <a:stCxn id="76" idx="1"/>
            <a:endCxn id="93" idx="5"/>
          </p:cNvCxnSpPr>
          <p:nvPr/>
        </p:nvCxnSpPr>
        <p:spPr>
          <a:xfrm flipV="1">
            <a:off x="4085335" y="4707024"/>
            <a:ext cx="184881" cy="453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17E71A8-3C3A-5C17-17D9-634095795642}"/>
              </a:ext>
            </a:extLst>
          </p:cNvPr>
          <p:cNvCxnSpPr>
            <a:cxnSpLocks/>
            <a:stCxn id="79" idx="7"/>
            <a:endCxn id="95" idx="3"/>
          </p:cNvCxnSpPr>
          <p:nvPr/>
        </p:nvCxnSpPr>
        <p:spPr>
          <a:xfrm flipH="1" flipV="1">
            <a:off x="5827792" y="4690771"/>
            <a:ext cx="232170" cy="453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8640E70-882C-C4D0-74C8-8A61A576FCE2}"/>
              </a:ext>
            </a:extLst>
          </p:cNvPr>
          <p:cNvCxnSpPr>
            <a:cxnSpLocks/>
            <a:stCxn id="80" idx="1"/>
            <a:endCxn id="95" idx="5"/>
          </p:cNvCxnSpPr>
          <p:nvPr/>
        </p:nvCxnSpPr>
        <p:spPr>
          <a:xfrm flipV="1">
            <a:off x="6435589" y="4690771"/>
            <a:ext cx="184881" cy="453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3159FF2-CD80-7E72-3010-B559201895A6}"/>
              </a:ext>
            </a:extLst>
          </p:cNvPr>
          <p:cNvCxnSpPr>
            <a:cxnSpLocks/>
            <a:stCxn id="82" idx="1"/>
            <a:endCxn id="97" idx="5"/>
          </p:cNvCxnSpPr>
          <p:nvPr/>
        </p:nvCxnSpPr>
        <p:spPr>
          <a:xfrm flipV="1">
            <a:off x="8779123" y="4690769"/>
            <a:ext cx="177957" cy="453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7748190-9794-BD72-6B84-5C5391B917AB}"/>
              </a:ext>
            </a:extLst>
          </p:cNvPr>
          <p:cNvCxnSpPr>
            <a:cxnSpLocks/>
            <a:stCxn id="81" idx="7"/>
            <a:endCxn id="97" idx="3"/>
          </p:cNvCxnSpPr>
          <p:nvPr/>
        </p:nvCxnSpPr>
        <p:spPr>
          <a:xfrm flipH="1" flipV="1">
            <a:off x="8164402" y="4690769"/>
            <a:ext cx="232170" cy="453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2A472C-3ABA-38CC-7F4F-CB2359812552}"/>
              </a:ext>
            </a:extLst>
          </p:cNvPr>
          <p:cNvSpPr/>
          <p:nvPr/>
        </p:nvSpPr>
        <p:spPr>
          <a:xfrm>
            <a:off x="1911476" y="3707894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226EFD-9845-C2F0-B213-C1D9470E279D}"/>
              </a:ext>
            </a:extLst>
          </p:cNvPr>
          <p:cNvSpPr/>
          <p:nvPr/>
        </p:nvSpPr>
        <p:spPr>
          <a:xfrm>
            <a:off x="833796" y="4141903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7A2905-43AA-0336-15AB-EDC25C33A847}"/>
              </a:ext>
            </a:extLst>
          </p:cNvPr>
          <p:cNvSpPr/>
          <p:nvPr/>
        </p:nvSpPr>
        <p:spPr>
          <a:xfrm>
            <a:off x="5468394" y="4150658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0D24ED-24DF-1792-B81B-94DC6911B368}"/>
              </a:ext>
            </a:extLst>
          </p:cNvPr>
          <p:cNvSpPr/>
          <p:nvPr/>
        </p:nvSpPr>
        <p:spPr>
          <a:xfrm>
            <a:off x="239233" y="4917338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8453E6-9626-872D-385C-A6C43A29AAD4}"/>
              </a:ext>
            </a:extLst>
          </p:cNvPr>
          <p:cNvSpPr/>
          <p:nvPr/>
        </p:nvSpPr>
        <p:spPr>
          <a:xfrm>
            <a:off x="3197284" y="4125350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8CA495-CA8F-40AF-EFAA-8EA4FFFD71C0}"/>
              </a:ext>
            </a:extLst>
          </p:cNvPr>
          <p:cNvSpPr/>
          <p:nvPr/>
        </p:nvSpPr>
        <p:spPr>
          <a:xfrm>
            <a:off x="5031917" y="4952574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82C224-A652-964B-3045-A8F8F0875FF9}"/>
              </a:ext>
            </a:extLst>
          </p:cNvPr>
          <p:cNvSpPr/>
          <p:nvPr/>
        </p:nvSpPr>
        <p:spPr>
          <a:xfrm>
            <a:off x="75064" y="5786682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888FB4-A5E6-32F0-EBE4-E9D5912E0F58}"/>
              </a:ext>
            </a:extLst>
          </p:cNvPr>
          <p:cNvSpPr/>
          <p:nvPr/>
        </p:nvSpPr>
        <p:spPr>
          <a:xfrm>
            <a:off x="2725755" y="4958239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BEC22F-783F-8D15-36DF-A9A0E821B17F}"/>
              </a:ext>
            </a:extLst>
          </p:cNvPr>
          <p:cNvSpPr/>
          <p:nvPr/>
        </p:nvSpPr>
        <p:spPr>
          <a:xfrm>
            <a:off x="7931437" y="4192680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F65364-2E6C-EDEB-9FCE-B455CAD28631}"/>
              </a:ext>
            </a:extLst>
          </p:cNvPr>
          <p:cNvSpPr/>
          <p:nvPr/>
        </p:nvSpPr>
        <p:spPr>
          <a:xfrm>
            <a:off x="1654901" y="4917338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58C0C-AB58-49C7-1C01-FE8CD87C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82" y="2103"/>
            <a:ext cx="7167937" cy="3684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EEC00-2B3C-D730-0A1C-14450DA09337}"/>
              </a:ext>
            </a:extLst>
          </p:cNvPr>
          <p:cNvSpPr txBox="1"/>
          <p:nvPr/>
        </p:nvSpPr>
        <p:spPr>
          <a:xfrm>
            <a:off x="5125022" y="571823"/>
            <a:ext cx="3930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</a:t>
            </a:r>
          </a:p>
          <a:p>
            <a:r>
              <a:rPr lang="en-US" sz="1600" dirty="0">
                <a:solidFill>
                  <a:schemeClr val="bg1"/>
                </a:solidFill>
              </a:rPr>
              <a:t>2</a:t>
            </a:r>
          </a:p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  <a:p>
            <a:r>
              <a:rPr lang="en-US" sz="1600" dirty="0">
                <a:solidFill>
                  <a:schemeClr val="bg1"/>
                </a:solidFill>
              </a:rPr>
              <a:t>4</a:t>
            </a:r>
          </a:p>
          <a:p>
            <a:r>
              <a:rPr lang="en-US" sz="1600" dirty="0">
                <a:solidFill>
                  <a:schemeClr val="bg1"/>
                </a:solidFill>
              </a:rPr>
              <a:t>5</a:t>
            </a:r>
          </a:p>
          <a:p>
            <a:r>
              <a:rPr lang="en-US" sz="1600" dirty="0">
                <a:solidFill>
                  <a:schemeClr val="bg1"/>
                </a:solidFill>
              </a:rPr>
              <a:t>6</a:t>
            </a:r>
          </a:p>
          <a:p>
            <a:r>
              <a:rPr lang="en-US" sz="1600" dirty="0">
                <a:solidFill>
                  <a:schemeClr val="bg1"/>
                </a:solidFill>
              </a:rPr>
              <a:t>7</a:t>
            </a:r>
          </a:p>
          <a:p>
            <a:r>
              <a:rPr lang="en-US" sz="1600" dirty="0">
                <a:solidFill>
                  <a:schemeClr val="bg1"/>
                </a:solidFill>
              </a:rPr>
              <a:t>8</a:t>
            </a:r>
          </a:p>
          <a:p>
            <a:r>
              <a:rPr lang="en-US" sz="1600" dirty="0">
                <a:solidFill>
                  <a:schemeClr val="bg1"/>
                </a:solidFill>
              </a:rPr>
              <a:t>9</a:t>
            </a:r>
          </a:p>
          <a:p>
            <a:r>
              <a:rPr lang="en-US" sz="16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D1F8EB-F407-92E0-E02D-9E655F5F5984}"/>
              </a:ext>
            </a:extLst>
          </p:cNvPr>
          <p:cNvSpPr/>
          <p:nvPr/>
        </p:nvSpPr>
        <p:spPr>
          <a:xfrm>
            <a:off x="6831928" y="3731102"/>
            <a:ext cx="1121016" cy="4987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B4D553F-A6BF-F670-E0E9-44A97BACA2AE}"/>
              </a:ext>
            </a:extLst>
          </p:cNvPr>
          <p:cNvSpPr/>
          <p:nvPr/>
        </p:nvSpPr>
        <p:spPr>
          <a:xfrm>
            <a:off x="4705435" y="3126368"/>
            <a:ext cx="1121016" cy="498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47BE8F8-31DA-7E20-8E37-821E586D74B0}"/>
              </a:ext>
            </a:extLst>
          </p:cNvPr>
          <p:cNvCxnSpPr>
            <a:cxnSpLocks/>
            <a:stCxn id="95" idx="7"/>
            <a:endCxn id="103" idx="3"/>
          </p:cNvCxnSpPr>
          <p:nvPr/>
        </p:nvCxnSpPr>
        <p:spPr>
          <a:xfrm flipV="1">
            <a:off x="6620470" y="4156823"/>
            <a:ext cx="375627" cy="181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C33D992-58DA-EB6C-3637-A811013E05FA}"/>
              </a:ext>
            </a:extLst>
          </p:cNvPr>
          <p:cNvCxnSpPr>
            <a:cxnSpLocks/>
            <a:stCxn id="97" idx="1"/>
            <a:endCxn id="103" idx="5"/>
          </p:cNvCxnSpPr>
          <p:nvPr/>
        </p:nvCxnSpPr>
        <p:spPr>
          <a:xfrm flipH="1" flipV="1">
            <a:off x="7788775" y="4156823"/>
            <a:ext cx="375627" cy="181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37A1457-13E6-5C2D-A2E6-5E9D60557715}"/>
              </a:ext>
            </a:extLst>
          </p:cNvPr>
          <p:cNvCxnSpPr>
            <a:cxnSpLocks/>
            <a:stCxn id="103" idx="1"/>
            <a:endCxn id="107" idx="5"/>
          </p:cNvCxnSpPr>
          <p:nvPr/>
        </p:nvCxnSpPr>
        <p:spPr>
          <a:xfrm flipH="1" flipV="1">
            <a:off x="5662282" y="3552089"/>
            <a:ext cx="1333815" cy="2520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2FC64C9-72E0-0088-8C2F-3C95E064E978}"/>
              </a:ext>
            </a:extLst>
          </p:cNvPr>
          <p:cNvSpPr/>
          <p:nvPr/>
        </p:nvSpPr>
        <p:spPr>
          <a:xfrm>
            <a:off x="6647047" y="3722278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86FE13-7976-A4D3-2853-9AE75EB67877}"/>
              </a:ext>
            </a:extLst>
          </p:cNvPr>
          <p:cNvSpPr txBox="1"/>
          <p:nvPr/>
        </p:nvSpPr>
        <p:spPr>
          <a:xfrm>
            <a:off x="8280487" y="0"/>
            <a:ext cx="3921071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Function(s)</a:t>
            </a:r>
          </a:p>
          <a:p>
            <a:r>
              <a:rPr lang="en-US" dirty="0"/>
              <a:t>	Alphabet: 	P = {     }</a:t>
            </a:r>
          </a:p>
          <a:p>
            <a:r>
              <a:rPr lang="en-US" dirty="0"/>
              <a:t>	Derived set: 	P’ ?</a:t>
            </a:r>
          </a:p>
          <a:p>
            <a:r>
              <a:rPr lang="en-US" dirty="0"/>
              <a:t>	Base case:	{</a:t>
            </a:r>
            <a:r>
              <a:rPr lang="en-US" dirty="0" err="1"/>
              <a:t>ƛ</a:t>
            </a:r>
            <a:r>
              <a:rPr lang="en-US" dirty="0"/>
              <a:t>, ?} ∈  P’ </a:t>
            </a:r>
          </a:p>
          <a:p>
            <a:r>
              <a:rPr lang="en-US" dirty="0"/>
              <a:t>	Recursive rules: 	if x ∈ P,’ then</a:t>
            </a:r>
          </a:p>
          <a:p>
            <a:pPr lvl="1"/>
            <a:r>
              <a:rPr lang="en-US" dirty="0"/>
              <a:t>	??? ∈ P’</a:t>
            </a:r>
          </a:p>
        </p:txBody>
      </p:sp>
    </p:spTree>
    <p:extLst>
      <p:ext uri="{BB962C8B-B14F-4D97-AF65-F5344CB8AC3E}">
        <p14:creationId xmlns:p14="http://schemas.microsoft.com/office/powerpoint/2010/main" val="392035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424D9D-9C84-19AC-36D3-CF8A6230D7E0}"/>
              </a:ext>
            </a:extLst>
          </p:cNvPr>
          <p:cNvSpPr txBox="1"/>
          <p:nvPr/>
        </p:nvSpPr>
        <p:spPr>
          <a:xfrm>
            <a:off x="232985" y="4344032"/>
            <a:ext cx="5808518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Elements of algorithm: Function (s)</a:t>
            </a:r>
          </a:p>
          <a:p>
            <a:pPr lvl="1"/>
            <a:r>
              <a:rPr lang="en-US" sz="1600" dirty="0"/>
              <a:t>Name</a:t>
            </a:r>
          </a:p>
          <a:p>
            <a:pPr lvl="1"/>
            <a:r>
              <a:rPr lang="en-US" sz="1600" dirty="0"/>
              <a:t>Contract</a:t>
            </a:r>
          </a:p>
          <a:p>
            <a:pPr lvl="2"/>
            <a:r>
              <a:rPr lang="en-US" sz="1600" dirty="0"/>
              <a:t>Input				What is the input?</a:t>
            </a:r>
          </a:p>
          <a:p>
            <a:pPr lvl="2"/>
            <a:r>
              <a:rPr lang="en-US" sz="1600" dirty="0"/>
              <a:t>Output			What is the output? i.e.?</a:t>
            </a:r>
          </a:p>
          <a:p>
            <a:pPr lvl="1"/>
            <a:r>
              <a:rPr lang="en-US" sz="1600" dirty="0"/>
              <a:t>Procedures</a:t>
            </a:r>
          </a:p>
          <a:p>
            <a:pPr lvl="2"/>
            <a:r>
              <a:rPr lang="en-US" sz="1600" dirty="0"/>
              <a:t>Exit Criteria A</a:t>
            </a:r>
            <a:r>
              <a:rPr lang="en-US" sz="1600" baseline="-25000" dirty="0"/>
              <a:t>0		</a:t>
            </a:r>
            <a:r>
              <a:rPr lang="en-US" sz="1600" dirty="0"/>
              <a:t>What is your exit plan?</a:t>
            </a:r>
          </a:p>
          <a:p>
            <a:pPr lvl="2"/>
            <a:r>
              <a:rPr lang="en-US" sz="1600" dirty="0"/>
              <a:t>Function calls		What is the process?</a:t>
            </a:r>
          </a:p>
          <a:p>
            <a:pPr lvl="1"/>
            <a:r>
              <a:rPr lang="en-US" sz="1600" dirty="0"/>
              <a:t>Return 				What are you returning?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27493-C616-1D34-E95F-6A401BA3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C750-3E97-44F2-C8C0-C50C2C4B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ECFFC-935D-0875-54F3-E3124D019373}"/>
              </a:ext>
            </a:extLst>
          </p:cNvPr>
          <p:cNvSpPr txBox="1"/>
          <p:nvPr/>
        </p:nvSpPr>
        <p:spPr>
          <a:xfrm>
            <a:off x="8074617" y="-5039"/>
            <a:ext cx="4117383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Function(s)</a:t>
            </a:r>
          </a:p>
          <a:p>
            <a:r>
              <a:rPr lang="en-US" dirty="0"/>
              <a:t>	Alphabet: 	P = {     }</a:t>
            </a:r>
          </a:p>
          <a:p>
            <a:r>
              <a:rPr lang="en-US" dirty="0"/>
              <a:t>	Derived set: 	P’ ?</a:t>
            </a:r>
          </a:p>
          <a:p>
            <a:r>
              <a:rPr lang="en-US" dirty="0"/>
              <a:t>	Base case:	{</a:t>
            </a:r>
            <a:r>
              <a:rPr lang="en-US" dirty="0" err="1"/>
              <a:t>ƛ</a:t>
            </a:r>
            <a:r>
              <a:rPr lang="en-US" dirty="0"/>
              <a:t>, ?} ∈  P’ </a:t>
            </a:r>
          </a:p>
          <a:p>
            <a:r>
              <a:rPr lang="en-US" dirty="0"/>
              <a:t>	Recursive rules: 	if x ∈ P,’ then</a:t>
            </a:r>
          </a:p>
          <a:p>
            <a:pPr lvl="1"/>
            <a:r>
              <a:rPr lang="en-US" dirty="0"/>
              <a:t>	??? ∈ P’</a:t>
            </a:r>
          </a:p>
        </p:txBody>
      </p:sp>
    </p:spTree>
    <p:extLst>
      <p:ext uri="{BB962C8B-B14F-4D97-AF65-F5344CB8AC3E}">
        <p14:creationId xmlns:p14="http://schemas.microsoft.com/office/powerpoint/2010/main" val="149954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424D9D-9C84-19AC-36D3-CF8A6230D7E0}"/>
              </a:ext>
            </a:extLst>
          </p:cNvPr>
          <p:cNvSpPr txBox="1"/>
          <p:nvPr/>
        </p:nvSpPr>
        <p:spPr>
          <a:xfrm>
            <a:off x="232985" y="4344032"/>
            <a:ext cx="5808518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Elements of algorithm: Function (s)</a:t>
            </a:r>
          </a:p>
          <a:p>
            <a:pPr lvl="1"/>
            <a:r>
              <a:rPr lang="en-US" sz="1600" dirty="0"/>
              <a:t>Name</a:t>
            </a:r>
          </a:p>
          <a:p>
            <a:pPr lvl="1"/>
            <a:r>
              <a:rPr lang="en-US" sz="1600" dirty="0"/>
              <a:t>Contract</a:t>
            </a:r>
          </a:p>
          <a:p>
            <a:pPr lvl="2"/>
            <a:r>
              <a:rPr lang="en-US" sz="1600" dirty="0"/>
              <a:t>Input				What is the input?</a:t>
            </a:r>
          </a:p>
          <a:p>
            <a:pPr lvl="2"/>
            <a:r>
              <a:rPr lang="en-US" sz="1600" dirty="0"/>
              <a:t>Output			What is the output? i.e.?</a:t>
            </a:r>
          </a:p>
          <a:p>
            <a:pPr lvl="1"/>
            <a:r>
              <a:rPr lang="en-US" sz="1600" dirty="0"/>
              <a:t>Procedures</a:t>
            </a:r>
          </a:p>
          <a:p>
            <a:pPr lvl="2"/>
            <a:r>
              <a:rPr lang="en-US" sz="1600" dirty="0"/>
              <a:t>Exit Criteria A</a:t>
            </a:r>
            <a:r>
              <a:rPr lang="en-US" sz="1600" baseline="-25000" dirty="0"/>
              <a:t>0		</a:t>
            </a:r>
            <a:r>
              <a:rPr lang="en-US" sz="1600" dirty="0"/>
              <a:t>What is your exit plan?</a:t>
            </a:r>
          </a:p>
          <a:p>
            <a:pPr lvl="2"/>
            <a:r>
              <a:rPr lang="en-US" sz="1600" dirty="0"/>
              <a:t>Function calls		What is the process?</a:t>
            </a:r>
          </a:p>
          <a:p>
            <a:pPr lvl="1"/>
            <a:r>
              <a:rPr lang="en-US" sz="1600" dirty="0"/>
              <a:t>Return 				What are you returning?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27493-C616-1D34-E95F-6A401BA3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 algorithms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D5482-8947-470D-383D-7FD1226253D3}"/>
              </a:ext>
            </a:extLst>
          </p:cNvPr>
          <p:cNvSpPr txBox="1"/>
          <p:nvPr/>
        </p:nvSpPr>
        <p:spPr>
          <a:xfrm>
            <a:off x="1308643" y="14975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f(n) = n! = n*(n-1); n&lt;= 0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A1716-2F2E-CEE7-DB43-03B1439E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9" y="1321621"/>
            <a:ext cx="3924300" cy="303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D39FF-B371-7DBC-2BB3-6A94FDC46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287" y="1321621"/>
            <a:ext cx="2964298" cy="303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618CA4-5CC9-031C-0469-91834C45B593}"/>
              </a:ext>
            </a:extLst>
          </p:cNvPr>
          <p:cNvSpPr txBox="1"/>
          <p:nvPr/>
        </p:nvSpPr>
        <p:spPr>
          <a:xfrm>
            <a:off x="8646499" y="1685109"/>
            <a:ext cx="6463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N:</a:t>
            </a:r>
          </a:p>
          <a:p>
            <a:endParaRPr lang="en-US" dirty="0"/>
          </a:p>
          <a:p>
            <a:r>
              <a:rPr lang="en-US" dirty="0"/>
              <a:t>N-1: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N-2: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8" name="Curved Up Arrow 7">
            <a:extLst>
              <a:ext uri="{FF2B5EF4-FFF2-40B4-BE49-F238E27FC236}">
                <a16:creationId xmlns:a16="http://schemas.microsoft.com/office/drawing/2014/main" id="{26C000A5-C167-B29D-8512-31BF4F196F8C}"/>
              </a:ext>
            </a:extLst>
          </p:cNvPr>
          <p:cNvSpPr/>
          <p:nvPr/>
        </p:nvSpPr>
        <p:spPr>
          <a:xfrm>
            <a:off x="5837076" y="4114072"/>
            <a:ext cx="5808518" cy="99189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7E6A44F0-ECB4-2F38-16F8-88CC4AC0863F}"/>
              </a:ext>
            </a:extLst>
          </p:cNvPr>
          <p:cNvSpPr/>
          <p:nvPr/>
        </p:nvSpPr>
        <p:spPr>
          <a:xfrm>
            <a:off x="6162786" y="2690601"/>
            <a:ext cx="3297382" cy="55071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591D1F47-14B8-2163-9D10-F77ED46D69CA}"/>
              </a:ext>
            </a:extLst>
          </p:cNvPr>
          <p:cNvSpPr/>
          <p:nvPr/>
        </p:nvSpPr>
        <p:spPr>
          <a:xfrm>
            <a:off x="9195287" y="1381759"/>
            <a:ext cx="176646" cy="28886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E171CB0-A462-3B48-588F-1308C4D5C2A8}"/>
              </a:ext>
            </a:extLst>
          </p:cNvPr>
          <p:cNvSpPr/>
          <p:nvPr/>
        </p:nvSpPr>
        <p:spPr>
          <a:xfrm rot="10800000">
            <a:off x="11992662" y="1394934"/>
            <a:ext cx="176646" cy="28886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5196C7-1CDD-DF42-349B-0C159B1B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030" y="1825625"/>
            <a:ext cx="3657600" cy="494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61311-3009-CDA5-9FC5-E1C6A4B60EF6}"/>
              </a:ext>
            </a:extLst>
          </p:cNvPr>
          <p:cNvSpPr txBox="1"/>
          <p:nvPr/>
        </p:nvSpPr>
        <p:spPr>
          <a:xfrm>
            <a:off x="253462" y="148006"/>
            <a:ext cx="29939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I: 		</a:t>
            </a:r>
            <a:r>
              <a:rPr lang="en-US" dirty="0" err="1"/>
              <a:t>PowerSet</a:t>
            </a:r>
            <a:r>
              <a:rPr lang="en-US" dirty="0"/>
              <a:t> ( {a, b, c} )</a:t>
            </a:r>
          </a:p>
          <a:p>
            <a:r>
              <a:rPr lang="en-US" dirty="0"/>
              <a:t>N:		A’ = A-{a} = {b, c}</a:t>
            </a:r>
          </a:p>
          <a:p>
            <a:endParaRPr lang="en-US" dirty="0"/>
          </a:p>
          <a:p>
            <a:r>
              <a:rPr lang="en-US" dirty="0"/>
              <a:t>N-1:		</a:t>
            </a:r>
            <a:r>
              <a:rPr lang="en-US" dirty="0" err="1"/>
              <a:t>PowerSet</a:t>
            </a:r>
            <a:r>
              <a:rPr lang="en-US" dirty="0"/>
              <a:t>( {</a:t>
            </a:r>
            <a:r>
              <a:rPr lang="en-US" dirty="0" err="1"/>
              <a:t>b,c</a:t>
            </a:r>
            <a:r>
              <a:rPr lang="en-US" dirty="0"/>
              <a:t>} )</a:t>
            </a:r>
          </a:p>
          <a:p>
            <a:r>
              <a:rPr lang="en-US" dirty="0"/>
              <a:t>		A’ = A-{a} = {c}</a:t>
            </a:r>
          </a:p>
          <a:p>
            <a:endParaRPr lang="en-US" dirty="0"/>
          </a:p>
          <a:p>
            <a:r>
              <a:rPr lang="en-US" dirty="0"/>
              <a:t>N-2:	(1)	</a:t>
            </a:r>
            <a:r>
              <a:rPr lang="en-US" dirty="0" err="1"/>
              <a:t>PowerSet</a:t>
            </a:r>
            <a:r>
              <a:rPr lang="en-US" dirty="0"/>
              <a:t>( {c} )</a:t>
            </a:r>
          </a:p>
          <a:p>
            <a:r>
              <a:rPr lang="en-US" dirty="0"/>
              <a:t>		A’ = A-{a} = {}	</a:t>
            </a:r>
          </a:p>
          <a:p>
            <a:endParaRPr lang="en-US" dirty="0"/>
          </a:p>
          <a:p>
            <a:r>
              <a:rPr lang="en-US" dirty="0"/>
              <a:t>0		</a:t>
            </a:r>
            <a:r>
              <a:rPr lang="en-US" dirty="0" err="1"/>
              <a:t>PowerSet</a:t>
            </a:r>
            <a:r>
              <a:rPr lang="en-US" dirty="0"/>
              <a:t> (0)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9FE2E-3EC7-B3EE-EE2E-76C764FC8E6A}"/>
              </a:ext>
            </a:extLst>
          </p:cNvPr>
          <p:cNvSpPr txBox="1"/>
          <p:nvPr/>
        </p:nvSpPr>
        <p:spPr>
          <a:xfrm>
            <a:off x="10219017" y="5364138"/>
            <a:ext cx="1864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{0, c, b,{</a:t>
            </a:r>
            <a:r>
              <a:rPr lang="en-US" dirty="0" err="1"/>
              <a:t>c,b</a:t>
            </a:r>
            <a:r>
              <a:rPr lang="en-US" dirty="0"/>
              <a:t>}</a:t>
            </a:r>
          </a:p>
          <a:p>
            <a:r>
              <a:rPr lang="en-US" dirty="0"/>
              <a:t>b and {0, c}</a:t>
            </a:r>
          </a:p>
          <a:p>
            <a:r>
              <a:rPr lang="en-US" dirty="0"/>
              <a:t>0 and {c}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66D01-0CB6-C362-8388-F2C082C7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58" y="0"/>
            <a:ext cx="6807200" cy="3949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AFC46A-DA78-4C47-D14F-51240FF710F9}"/>
              </a:ext>
            </a:extLst>
          </p:cNvPr>
          <p:cNvSpPr txBox="1"/>
          <p:nvPr/>
        </p:nvSpPr>
        <p:spPr>
          <a:xfrm>
            <a:off x="8156864" y="2587336"/>
            <a:ext cx="3016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F6FEB1-C526-8653-5D04-E0569BF7BF64}"/>
              </a:ext>
            </a:extLst>
          </p:cNvPr>
          <p:cNvSpPr/>
          <p:nvPr/>
        </p:nvSpPr>
        <p:spPr>
          <a:xfrm>
            <a:off x="771450" y="53968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BDB9DA-0006-DA77-030A-97C5E3528894}"/>
              </a:ext>
            </a:extLst>
          </p:cNvPr>
          <p:cNvSpPr/>
          <p:nvPr/>
        </p:nvSpPr>
        <p:spPr>
          <a:xfrm>
            <a:off x="771450" y="540455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A18814-257B-004F-D6A5-64757A3DA535}"/>
              </a:ext>
            </a:extLst>
          </p:cNvPr>
          <p:cNvSpPr/>
          <p:nvPr/>
        </p:nvSpPr>
        <p:spPr>
          <a:xfrm>
            <a:off x="771450" y="1480011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0294D7-2872-8082-FB86-1E6CC6332413}"/>
              </a:ext>
            </a:extLst>
          </p:cNvPr>
          <p:cNvSpPr/>
          <p:nvPr/>
        </p:nvSpPr>
        <p:spPr>
          <a:xfrm>
            <a:off x="738091" y="2419567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A73F4-9B7E-B3E7-656B-A4C03A290A39}"/>
              </a:ext>
            </a:extLst>
          </p:cNvPr>
          <p:cNvSpPr/>
          <p:nvPr/>
        </p:nvSpPr>
        <p:spPr>
          <a:xfrm>
            <a:off x="726321" y="3201435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E6C226-A8F7-3102-B205-DC22C3D9B18F}"/>
              </a:ext>
            </a:extLst>
          </p:cNvPr>
          <p:cNvSpPr/>
          <p:nvPr/>
        </p:nvSpPr>
        <p:spPr>
          <a:xfrm>
            <a:off x="4544758" y="3501218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7E4F45-6C0F-1046-2DFE-9D8E714144F8}"/>
              </a:ext>
            </a:extLst>
          </p:cNvPr>
          <p:cNvSpPr/>
          <p:nvPr/>
        </p:nvSpPr>
        <p:spPr>
          <a:xfrm>
            <a:off x="2802702" y="2602663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1FD778-87DA-1F3B-CB3A-2428D1E0CD71}"/>
              </a:ext>
            </a:extLst>
          </p:cNvPr>
          <p:cNvSpPr/>
          <p:nvPr/>
        </p:nvSpPr>
        <p:spPr>
          <a:xfrm>
            <a:off x="2819115" y="3093540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6F91CF-A066-5ACF-45EE-8FF1F8C07C20}"/>
              </a:ext>
            </a:extLst>
          </p:cNvPr>
          <p:cNvSpPr/>
          <p:nvPr/>
        </p:nvSpPr>
        <p:spPr>
          <a:xfrm>
            <a:off x="2802702" y="1696114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38F772-EF0D-CF66-B567-0EBC6A72F5E6}"/>
              </a:ext>
            </a:extLst>
          </p:cNvPr>
          <p:cNvSpPr/>
          <p:nvPr/>
        </p:nvSpPr>
        <p:spPr>
          <a:xfrm>
            <a:off x="2819115" y="2186991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54B673-1174-4AE3-80B6-CB5F3091B83D}"/>
              </a:ext>
            </a:extLst>
          </p:cNvPr>
          <p:cNvSpPr/>
          <p:nvPr/>
        </p:nvSpPr>
        <p:spPr>
          <a:xfrm>
            <a:off x="2786289" y="797572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2E13FE-DC38-F7E3-3500-3DC5AB9CC876}"/>
              </a:ext>
            </a:extLst>
          </p:cNvPr>
          <p:cNvSpPr/>
          <p:nvPr/>
        </p:nvSpPr>
        <p:spPr>
          <a:xfrm>
            <a:off x="2802702" y="1288449"/>
            <a:ext cx="560508" cy="29538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53E761-7277-6E49-4C31-589084FD9879}"/>
              </a:ext>
            </a:extLst>
          </p:cNvPr>
          <p:cNvSpPr txBox="1"/>
          <p:nvPr/>
        </p:nvSpPr>
        <p:spPr>
          <a:xfrm>
            <a:off x="0" y="4259335"/>
            <a:ext cx="6908216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Elements of algorithm: Function (s)</a:t>
            </a:r>
          </a:p>
          <a:p>
            <a:pPr lvl="1"/>
            <a:r>
              <a:rPr lang="en-US" sz="1600" dirty="0"/>
              <a:t>Name</a:t>
            </a:r>
          </a:p>
          <a:p>
            <a:pPr lvl="1"/>
            <a:r>
              <a:rPr lang="en-US" sz="1600" dirty="0"/>
              <a:t>Contract</a:t>
            </a:r>
          </a:p>
          <a:p>
            <a:pPr lvl="2"/>
            <a:r>
              <a:rPr lang="en-US" sz="1600" dirty="0"/>
              <a:t>Input				What is the input?</a:t>
            </a:r>
          </a:p>
          <a:p>
            <a:pPr lvl="2"/>
            <a:r>
              <a:rPr lang="en-US" sz="1600" dirty="0"/>
              <a:t>Output			What is the output? i.e.?</a:t>
            </a:r>
          </a:p>
          <a:p>
            <a:pPr lvl="1"/>
            <a:r>
              <a:rPr lang="en-US" sz="1600" dirty="0"/>
              <a:t>Procedures</a:t>
            </a:r>
          </a:p>
          <a:p>
            <a:pPr lvl="2"/>
            <a:r>
              <a:rPr lang="en-US" sz="1600" dirty="0"/>
              <a:t>Exit Criteria A</a:t>
            </a:r>
            <a:r>
              <a:rPr lang="en-US" sz="1600" baseline="-25000" dirty="0"/>
              <a:t>0		</a:t>
            </a:r>
            <a:r>
              <a:rPr lang="en-US" sz="1600" dirty="0"/>
              <a:t>What is your exit plan?</a:t>
            </a:r>
          </a:p>
          <a:p>
            <a:pPr lvl="2"/>
            <a:r>
              <a:rPr lang="en-US" sz="1600" dirty="0"/>
              <a:t>Function calls		What is the process?</a:t>
            </a:r>
          </a:p>
          <a:p>
            <a:pPr lvl="1"/>
            <a:r>
              <a:rPr lang="en-US" sz="1600" dirty="0"/>
              <a:t>Return 				What are you returning?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741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17CE74-0C75-FED5-CB27-3AF7DAE4C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41903" cy="3108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90550E-F65A-C0F6-027B-2E43E46F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" y="3108896"/>
            <a:ext cx="4309580" cy="2231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8241A1-C916-8027-437A-CBECE974CCBF}"/>
              </a:ext>
            </a:extLst>
          </p:cNvPr>
          <p:cNvSpPr txBox="1"/>
          <p:nvPr/>
        </p:nvSpPr>
        <p:spPr>
          <a:xfrm>
            <a:off x="4641903" y="0"/>
            <a:ext cx="25556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Elements of algorithm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Contract</a:t>
            </a:r>
          </a:p>
          <a:p>
            <a:pPr lvl="2"/>
            <a:r>
              <a:rPr lang="en-US" dirty="0"/>
              <a:t>Input</a:t>
            </a:r>
          </a:p>
          <a:p>
            <a:pPr lvl="2"/>
            <a:r>
              <a:rPr lang="en-US" dirty="0"/>
              <a:t>Output</a:t>
            </a:r>
          </a:p>
          <a:p>
            <a:pPr lvl="1"/>
            <a:r>
              <a:rPr lang="en-US" dirty="0"/>
              <a:t>Procedures</a:t>
            </a:r>
          </a:p>
          <a:p>
            <a:pPr lvl="2"/>
            <a:r>
              <a:rPr lang="en-US" dirty="0"/>
              <a:t>Exit Criteria A</a:t>
            </a:r>
            <a:r>
              <a:rPr lang="en-US" baseline="-25000" dirty="0"/>
              <a:t>0</a:t>
            </a:r>
          </a:p>
          <a:p>
            <a:pPr lvl="2"/>
            <a:r>
              <a:rPr lang="en-US" dirty="0"/>
              <a:t>Function calls</a:t>
            </a:r>
          </a:p>
          <a:p>
            <a:pPr lvl="1"/>
            <a:r>
              <a:rPr lang="en-US" dirty="0"/>
              <a:t>Return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C1C1D-08B9-77A8-E6EA-7CA07F92E79D}"/>
              </a:ext>
            </a:extLst>
          </p:cNvPr>
          <p:cNvSpPr txBox="1"/>
          <p:nvPr/>
        </p:nvSpPr>
        <p:spPr>
          <a:xfrm>
            <a:off x="4680006" y="0"/>
            <a:ext cx="7531789" cy="50475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RF(5) = RF(4) 									+ </a:t>
            </a:r>
            <a:r>
              <a:rPr lang="en-US" sz="1400" b="1" dirty="0"/>
              <a:t>RF(3)</a:t>
            </a:r>
          </a:p>
          <a:p>
            <a:r>
              <a:rPr lang="en-US" sz="1400" dirty="0"/>
              <a:t>RF(5) = RF(3) 					+ </a:t>
            </a:r>
            <a:r>
              <a:rPr lang="en-US" sz="1400" b="1" dirty="0"/>
              <a:t>RF(2)</a:t>
            </a:r>
            <a:r>
              <a:rPr lang="en-US" sz="1400" dirty="0"/>
              <a:t> 			+ RF(3)</a:t>
            </a:r>
          </a:p>
          <a:p>
            <a:r>
              <a:rPr lang="en-US" sz="1400" dirty="0"/>
              <a:t>RF(5) = RF(2) 	+ RF(1) 			+ RF(2) 			+ RF(3)</a:t>
            </a:r>
          </a:p>
          <a:p>
            <a:r>
              <a:rPr lang="en-US" sz="1400" dirty="0"/>
              <a:t>RF(5) = </a:t>
            </a:r>
            <a:r>
              <a:rPr lang="en-US" sz="1400" b="1" dirty="0"/>
              <a:t>RF(1)</a:t>
            </a:r>
            <a:r>
              <a:rPr lang="en-US" sz="1400" dirty="0"/>
              <a:t> 	+ RF(0) 	+ RF(1) 	+ RF(2) 			+RF(3)</a:t>
            </a:r>
          </a:p>
          <a:p>
            <a:r>
              <a:rPr lang="en-US" sz="1400" dirty="0"/>
              <a:t>RF(5) =   1   		+ </a:t>
            </a:r>
            <a:r>
              <a:rPr lang="en-US" sz="1400" b="1" dirty="0"/>
              <a:t>RF(0)</a:t>
            </a:r>
            <a:r>
              <a:rPr lang="en-US" sz="1400" dirty="0"/>
              <a:t> 	+ RF(1) 	+ RF(2) 			+RF(3)</a:t>
            </a:r>
          </a:p>
          <a:p>
            <a:r>
              <a:rPr lang="en-US" sz="1400" dirty="0"/>
              <a:t>RF(5) =   1   		+ 0 		+ </a:t>
            </a:r>
            <a:r>
              <a:rPr lang="en-US" sz="1400" b="1" dirty="0"/>
              <a:t>RF(1)</a:t>
            </a:r>
            <a:r>
              <a:rPr lang="en-US" sz="1400" dirty="0"/>
              <a:t> 	+ RF(2) 			+RF(3)</a:t>
            </a:r>
          </a:p>
          <a:p>
            <a:r>
              <a:rPr lang="en-US" sz="1400" dirty="0"/>
              <a:t>RF(5) =   1   		+ 0 		+ 1	 	+ RF(2) 			+RF(3)</a:t>
            </a:r>
          </a:p>
          <a:p>
            <a:r>
              <a:rPr lang="en-US" sz="1400" dirty="0"/>
              <a:t>RF(5) =   1   		+ 0 		+ 1	 	+ </a:t>
            </a:r>
            <a:r>
              <a:rPr lang="en-US" sz="1400" b="1" dirty="0"/>
              <a:t>RF(1)</a:t>
            </a:r>
            <a:r>
              <a:rPr lang="en-US" sz="1400" dirty="0"/>
              <a:t>	+ </a:t>
            </a:r>
            <a:r>
              <a:rPr lang="en-US" sz="1400" b="1" dirty="0"/>
              <a:t>RF(0)</a:t>
            </a:r>
            <a:r>
              <a:rPr lang="en-US" sz="1400" dirty="0"/>
              <a:t> 	+RF(3)</a:t>
            </a:r>
          </a:p>
          <a:p>
            <a:r>
              <a:rPr lang="en-US" sz="1400" dirty="0"/>
              <a:t>RF(5) =   1   		+ 0 		+ 1	 	+ 1</a:t>
            </a:r>
            <a:r>
              <a:rPr lang="en-US" sz="1400" b="1" dirty="0"/>
              <a:t>	</a:t>
            </a:r>
            <a:r>
              <a:rPr lang="en-US" sz="1400" dirty="0"/>
              <a:t>	+ </a:t>
            </a:r>
            <a:r>
              <a:rPr lang="en-US" sz="1400" b="1" dirty="0"/>
              <a:t>RF(0)</a:t>
            </a:r>
            <a:r>
              <a:rPr lang="en-US" sz="1400" dirty="0"/>
              <a:t> 	+RF(3)</a:t>
            </a:r>
          </a:p>
          <a:p>
            <a:r>
              <a:rPr lang="en-US" sz="1400" dirty="0"/>
              <a:t>RF(5) =   1   		+ 0 		+ 1	 	+ 1		+ 0	 	+RF(3)</a:t>
            </a:r>
          </a:p>
          <a:p>
            <a:r>
              <a:rPr lang="en-US" sz="1400" dirty="0"/>
              <a:t>RF(5) =   1   		+ 0 		+ 1	 	+ 1		+ 0	 	+RF(2)			+</a:t>
            </a:r>
            <a:r>
              <a:rPr lang="en-US" sz="1400" b="1" dirty="0"/>
              <a:t>RF(1)</a:t>
            </a:r>
          </a:p>
          <a:p>
            <a:r>
              <a:rPr lang="en-US" sz="1400" dirty="0"/>
              <a:t>RF(5) =   1   		+ 0 		+ 1	 	+ 1		+ 0	 	+</a:t>
            </a:r>
            <a:r>
              <a:rPr lang="en-US" sz="1400" b="1" dirty="0"/>
              <a:t>RF(1)</a:t>
            </a:r>
            <a:r>
              <a:rPr lang="en-US" sz="1400" dirty="0"/>
              <a:t>	+RF(0)	+RF(1)</a:t>
            </a:r>
          </a:p>
          <a:p>
            <a:r>
              <a:rPr lang="en-US" sz="1400" dirty="0"/>
              <a:t>RF(5) =   1   		+ 0 		+ 1	 	+ 1		+ 0	 	+ 1		+</a:t>
            </a:r>
            <a:r>
              <a:rPr lang="en-US" sz="1400" b="1" dirty="0"/>
              <a:t>RF(0</a:t>
            </a:r>
            <a:r>
              <a:rPr lang="en-US" sz="1400" dirty="0"/>
              <a:t>)	+RF(1)</a:t>
            </a:r>
          </a:p>
          <a:p>
            <a:r>
              <a:rPr lang="en-US" sz="1400" dirty="0"/>
              <a:t>RF(5) =   1   		+ 0 		+ 1	 	+ 1		+ 0	 	+ 1		+ 0		+</a:t>
            </a:r>
            <a:r>
              <a:rPr lang="en-US" sz="1400" b="1" dirty="0"/>
              <a:t>RF(1)</a:t>
            </a:r>
          </a:p>
          <a:p>
            <a:r>
              <a:rPr lang="en-US" sz="1400" dirty="0"/>
              <a:t>RF(5) =   1   		+ 0 		+ 1	 	+ 1		+ 0	 	+ 1		+ 0		+ 1</a:t>
            </a:r>
          </a:p>
          <a:p>
            <a:r>
              <a:rPr lang="en-US" sz="1400" dirty="0"/>
              <a:t>RF(5) =   1   		+ 0 		+ 1	 	+ 1		+ 0	 	+ 1		+ 1</a:t>
            </a:r>
          </a:p>
          <a:p>
            <a:r>
              <a:rPr lang="en-US" sz="1400" dirty="0"/>
              <a:t>RF(5) =   1   		+ 0 		+ 1	 	+ 1		+ 0	 	+ 2</a:t>
            </a:r>
          </a:p>
          <a:p>
            <a:r>
              <a:rPr lang="en-US" sz="1400" dirty="0"/>
              <a:t>RF(5) =   1   		+ 0 		+ 1	 	+ 1		+ 2</a:t>
            </a:r>
          </a:p>
          <a:p>
            <a:r>
              <a:rPr lang="en-US" sz="1400" dirty="0"/>
              <a:t>RF(5) =   1   		+ 0 		+ 1	 	+ 3</a:t>
            </a:r>
          </a:p>
          <a:p>
            <a:r>
              <a:rPr lang="en-US" sz="1400" dirty="0"/>
              <a:t>RF(5) =   1   		+ 0 		+4</a:t>
            </a:r>
          </a:p>
          <a:p>
            <a:r>
              <a:rPr lang="en-US" sz="1400" dirty="0"/>
              <a:t>RF(5) =   1   		+ 4</a:t>
            </a:r>
          </a:p>
          <a:p>
            <a:r>
              <a:rPr lang="en-US" sz="1400" dirty="0"/>
              <a:t>RF(5) =   5</a:t>
            </a:r>
          </a:p>
          <a:p>
            <a:r>
              <a:rPr lang="en-US" sz="1400" dirty="0"/>
              <a:t>		5			3		2				1				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BDE95-37B6-1CCC-2826-C0EE8B701218}"/>
              </a:ext>
            </a:extLst>
          </p:cNvPr>
          <p:cNvSpPr txBox="1"/>
          <p:nvPr/>
        </p:nvSpPr>
        <p:spPr>
          <a:xfrm>
            <a:off x="2956458" y="12936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1, 2, 3, 5, 8, …</a:t>
            </a:r>
          </a:p>
        </p:txBody>
      </p:sp>
    </p:spTree>
    <p:extLst>
      <p:ext uri="{BB962C8B-B14F-4D97-AF65-F5344CB8AC3E}">
        <p14:creationId xmlns:p14="http://schemas.microsoft.com/office/powerpoint/2010/main" val="9573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345A-1720-43CF-D2E2-07FAE466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73C02-A273-F3D7-F85E-3E4A0CAF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69051" cy="2413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72BE49-8F73-5443-1A1C-6C480DBA6306}"/>
              </a:ext>
            </a:extLst>
          </p:cNvPr>
          <p:cNvSpPr txBox="1"/>
          <p:nvPr/>
        </p:nvSpPr>
        <p:spPr>
          <a:xfrm>
            <a:off x="1248647" y="2868875"/>
            <a:ext cx="5380753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Elements of algorithm: Function(s)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Contract</a:t>
            </a:r>
          </a:p>
          <a:p>
            <a:pPr lvl="2"/>
            <a:r>
              <a:rPr lang="en-US" dirty="0"/>
              <a:t>Input			What is the </a:t>
            </a:r>
            <a:r>
              <a:rPr lang="en-US" dirty="0" err="1"/>
              <a:t>intput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Output			What is the output? i.e.?</a:t>
            </a:r>
          </a:p>
          <a:p>
            <a:pPr lvl="1"/>
            <a:r>
              <a:rPr lang="en-US" dirty="0"/>
              <a:t>Procedures</a:t>
            </a:r>
          </a:p>
          <a:p>
            <a:pPr lvl="2"/>
            <a:r>
              <a:rPr lang="en-US" dirty="0"/>
              <a:t>Exit Criteria A</a:t>
            </a:r>
            <a:r>
              <a:rPr lang="en-US" baseline="-25000" dirty="0"/>
              <a:t>0		</a:t>
            </a:r>
            <a:r>
              <a:rPr lang="en-US" dirty="0"/>
              <a:t>What is your exit plan?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Function calls		What is the process?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Return 				What are you returning?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88FC3-FBDC-7F35-3830-2BBC441E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420" y="2968041"/>
            <a:ext cx="3873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B0EB-CACD-C5F8-D9B3-2162971B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8.10.2: Recursively computing the sum of the first n positive odd integers.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281B-121B-5646-0DEF-9A5F420F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8273" cy="4351338"/>
          </a:xfrm>
        </p:spPr>
        <p:txBody>
          <a:bodyPr/>
          <a:lstStyle/>
          <a:p>
            <a:r>
              <a:rPr lang="en-US" dirty="0"/>
              <a:t>Give a recursive algorithm which takes as input a positive integer n and returns the </a:t>
            </a:r>
            <a:r>
              <a:rPr lang="en-US" b="1" dirty="0"/>
              <a:t>sum of the first n positive odd integers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2B3C7-31A2-37DF-0950-4F8CF528FFD4}"/>
              </a:ext>
            </a:extLst>
          </p:cNvPr>
          <p:cNvSpPr txBox="1"/>
          <p:nvPr/>
        </p:nvSpPr>
        <p:spPr>
          <a:xfrm>
            <a:off x="593" y="3091675"/>
            <a:ext cx="6908216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Elements of algorithm: Function(s)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Contract</a:t>
            </a:r>
          </a:p>
          <a:p>
            <a:pPr lvl="2"/>
            <a:r>
              <a:rPr lang="en-US" dirty="0"/>
              <a:t>Input			What is the </a:t>
            </a:r>
            <a:r>
              <a:rPr lang="en-US" dirty="0" err="1"/>
              <a:t>intput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Output			What is the output? i.e.?</a:t>
            </a:r>
          </a:p>
          <a:p>
            <a:pPr lvl="1"/>
            <a:r>
              <a:rPr lang="en-US" dirty="0"/>
              <a:t>Procedures</a:t>
            </a:r>
          </a:p>
          <a:p>
            <a:pPr lvl="2"/>
            <a:r>
              <a:rPr lang="en-US" dirty="0"/>
              <a:t>Exit Criteria A</a:t>
            </a:r>
            <a:r>
              <a:rPr lang="en-US" baseline="-25000" dirty="0"/>
              <a:t>0		</a:t>
            </a:r>
            <a:r>
              <a:rPr lang="en-US" dirty="0"/>
              <a:t>What is your exit plan?</a:t>
            </a:r>
          </a:p>
          <a:p>
            <a:pPr lvl="2"/>
            <a:r>
              <a:rPr lang="en-US" dirty="0"/>
              <a:t>Function calls		What is the process?</a:t>
            </a:r>
          </a:p>
          <a:p>
            <a:pPr lvl="1"/>
            <a:r>
              <a:rPr lang="en-US" dirty="0"/>
              <a:t>Return 				What are you returning?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51DEB-4893-9E9C-D299-F3348EC17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59" y="3581400"/>
            <a:ext cx="4864100" cy="327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CA4810-85E0-F5BA-9DEC-FE77D9477D97}"/>
              </a:ext>
            </a:extLst>
          </p:cNvPr>
          <p:cNvSpPr txBox="1"/>
          <p:nvPr/>
        </p:nvSpPr>
        <p:spPr>
          <a:xfrm>
            <a:off x="9021573" y="1120676"/>
            <a:ext cx="2730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n:</a:t>
            </a:r>
          </a:p>
          <a:p>
            <a:r>
              <a:rPr lang="en-US" dirty="0"/>
              <a:t>1: 1</a:t>
            </a:r>
          </a:p>
          <a:p>
            <a:r>
              <a:rPr lang="en-US" dirty="0"/>
              <a:t>2: (2[2]-1)+1</a:t>
            </a:r>
          </a:p>
          <a:p>
            <a:r>
              <a:rPr lang="en-US" dirty="0"/>
              <a:t>	3,	 1	= 4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odd number: 3</a:t>
            </a:r>
          </a:p>
          <a:p>
            <a:r>
              <a:rPr lang="en-US" dirty="0"/>
              <a:t>3: (2[3]-1) +	4</a:t>
            </a:r>
          </a:p>
          <a:p>
            <a:r>
              <a:rPr lang="en-US" dirty="0"/>
              <a:t>	5	,	4 = 9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odd number: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5A3B-E2F8-6893-D3C1-E78BEE6BFA14}"/>
              </a:ext>
            </a:extLst>
          </p:cNvPr>
          <p:cNvSpPr txBox="1"/>
          <p:nvPr/>
        </p:nvSpPr>
        <p:spPr>
          <a:xfrm>
            <a:off x="74645" y="5811935"/>
            <a:ext cx="3860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 of the first n positive odd integers</a:t>
            </a:r>
          </a:p>
          <a:p>
            <a:r>
              <a:rPr lang="en-US" dirty="0"/>
              <a:t>Vs. Sum of odd numbers starting at n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850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AF9-8A54-4026-B68B-D5ACDD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DABB8-03E6-441E-BF8E-D8D976512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Arithmetic progression: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+2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+3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𝑛𝑑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In general, each term is of the form: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𝑛𝑑</m:t>
                    </m:r>
                  </m:oMath>
                </a14:m>
                <a:r>
                  <a:rPr lang="x-IV_mathan" sz="1600" i="1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400050" lvl="1" indent="0">
                  <a:buNone/>
                </a:pPr>
                <a:endParaRPr lang="x-IV_mathan" sz="1600" i="1" dirty="0">
                  <a:effectLst/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x-IV_mathan" sz="1900" dirty="0"/>
                  <a:t>We can also write it in terms of the previous term: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x-IV_mathan" sz="16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sz="160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 sz="1600">
                        <a:effectLst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Geometric progression: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x-IV_mathan" sz="16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sz="1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DABB8-03E6-441E-BF8E-D8D976512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2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2CC401-0C19-4EC8-92CA-518338FE4070}"/>
              </a:ext>
            </a:extLst>
          </p:cNvPr>
          <p:cNvSpPr txBox="1"/>
          <p:nvPr/>
        </p:nvSpPr>
        <p:spPr>
          <a:xfrm>
            <a:off x="6176380" y="1985297"/>
            <a:ext cx="3087047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Elements of algorithm: Function(s)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Contract</a:t>
            </a:r>
          </a:p>
          <a:p>
            <a:pPr lvl="2"/>
            <a:r>
              <a:rPr lang="en-US" dirty="0"/>
              <a:t>Input</a:t>
            </a:r>
          </a:p>
          <a:p>
            <a:pPr lvl="2"/>
            <a:r>
              <a:rPr lang="en-US" dirty="0"/>
              <a:t>Output</a:t>
            </a:r>
          </a:p>
          <a:p>
            <a:pPr lvl="1"/>
            <a:r>
              <a:rPr lang="en-US" dirty="0"/>
              <a:t>Procedures</a:t>
            </a:r>
          </a:p>
          <a:p>
            <a:pPr lvl="2"/>
            <a:r>
              <a:rPr lang="en-US" dirty="0"/>
              <a:t>Exit Criteria A</a:t>
            </a:r>
            <a:r>
              <a:rPr lang="en-US" baseline="-25000" dirty="0"/>
              <a:t>0</a:t>
            </a:r>
          </a:p>
          <a:p>
            <a:pPr lvl="2"/>
            <a:r>
              <a:rPr lang="en-US" dirty="0"/>
              <a:t>Function calls</a:t>
            </a:r>
          </a:p>
          <a:p>
            <a:pPr lvl="1"/>
            <a:r>
              <a:rPr lang="en-US" dirty="0"/>
              <a:t>Return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043FF-D6AB-B219-0D32-CE5028EA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8.10.3: Recursively computing the maximum and minimum of a sequence.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A9E58-6077-2B7C-47CB-22D7FE14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input to the maximum and minimum problems is a sequence of numbers, a</a:t>
            </a:r>
            <a:r>
              <a:rPr lang="en-US" baseline="-25000" dirty="0"/>
              <a:t>1</a:t>
            </a:r>
            <a:r>
              <a:rPr lang="en-US" dirty="0"/>
              <a:t> … a</a:t>
            </a:r>
            <a:r>
              <a:rPr lang="en-US" baseline="-25000" dirty="0"/>
              <a:t>n</a:t>
            </a:r>
            <a:r>
              <a:rPr lang="en-US" dirty="0"/>
              <a:t>, where n, the length of the sequence, is a positive integer. </a:t>
            </a:r>
          </a:p>
          <a:p>
            <a:r>
              <a:rPr lang="en-US" dirty="0"/>
              <a:t>The function length(a</a:t>
            </a:r>
            <a:r>
              <a:rPr lang="en-US" baseline="-25000" dirty="0"/>
              <a:t>1</a:t>
            </a:r>
            <a:r>
              <a:rPr lang="en-US" dirty="0"/>
              <a:t> … a</a:t>
            </a:r>
            <a:r>
              <a:rPr lang="en-US" baseline="-25000" dirty="0"/>
              <a:t>n</a:t>
            </a:r>
            <a:r>
              <a:rPr lang="en-US" dirty="0"/>
              <a:t>) returns n, </a:t>
            </a:r>
          </a:p>
          <a:p>
            <a:pPr lvl="1"/>
            <a:r>
              <a:rPr lang="en-US" dirty="0"/>
              <a:t>the length of the sequence. If n &gt; 1, </a:t>
            </a:r>
          </a:p>
          <a:p>
            <a:pPr lvl="1"/>
            <a:r>
              <a:rPr lang="en-US" dirty="0"/>
              <a:t>you can also create a new sequence a</a:t>
            </a:r>
            <a:r>
              <a:rPr lang="en-US" baseline="-25000" dirty="0"/>
              <a:t>1</a:t>
            </a:r>
            <a:r>
              <a:rPr lang="en-US" dirty="0"/>
              <a:t> … a</a:t>
            </a:r>
            <a:r>
              <a:rPr lang="en-US" baseline="-25000" dirty="0"/>
              <a:t>n-1</a:t>
            </a:r>
            <a:r>
              <a:rPr lang="en-US" dirty="0"/>
              <a:t>, which is the original sequence a</a:t>
            </a:r>
            <a:r>
              <a:rPr lang="en-US" baseline="-25000" dirty="0"/>
              <a:t>1</a:t>
            </a:r>
            <a:r>
              <a:rPr lang="en-US" dirty="0"/>
              <a:t> … a</a:t>
            </a:r>
            <a:r>
              <a:rPr lang="en-US" baseline="-25000" dirty="0"/>
              <a:t>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with the last number a</a:t>
            </a:r>
            <a:r>
              <a:rPr lang="en-US" baseline="-25000" dirty="0"/>
              <a:t>n</a:t>
            </a:r>
            <a:r>
              <a:rPr lang="en-US" dirty="0"/>
              <a:t> omitted.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Give a recursive algorithm which takes as input a sequence of numbers and returns the minimum (i.e., smallest) number in the sequence. Your algorithm should not use an iterative loop.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Give a recursive algorithm which takes as input a sequence of numbers and returns the maximum (i.e., largest) number in the sequence. Your algorithm should not use an iterative loop.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39C97-B224-CD8F-E1C0-11F831184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300" y="1706563"/>
            <a:ext cx="4711700" cy="447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5A7BE-A8DF-1DDB-805E-6F7264541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77" y="2348120"/>
            <a:ext cx="4762500" cy="444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B53D3C-788D-C100-8938-25077B3880EA}"/>
              </a:ext>
            </a:extLst>
          </p:cNvPr>
          <p:cNvSpPr/>
          <p:nvPr/>
        </p:nvSpPr>
        <p:spPr>
          <a:xfrm>
            <a:off x="3986373" y="4621990"/>
            <a:ext cx="185962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B45A3-EF1D-00B7-C1D7-F501657A89EB}"/>
              </a:ext>
            </a:extLst>
          </p:cNvPr>
          <p:cNvSpPr/>
          <p:nvPr/>
        </p:nvSpPr>
        <p:spPr>
          <a:xfrm>
            <a:off x="3986372" y="5657967"/>
            <a:ext cx="185962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257E-AD99-951D-5B64-37E98941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38B0-B3B8-019D-A6A9-CBDDB8E3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3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AF9-8A54-4026-B68B-D5ACDD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special types of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ABB8-03E6-441E-BF8E-D8D97651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Arithmetic progression</a:t>
            </a:r>
          </a:p>
          <a:p>
            <a:pPr marL="0" indent="0">
              <a:buNone/>
            </a:pPr>
            <a:r>
              <a:rPr lang="en-US" dirty="0"/>
              <a:t>	1, 3, 5, 7, 9, ...</a:t>
            </a:r>
          </a:p>
          <a:p>
            <a:pPr marL="0" indent="0">
              <a:buNone/>
            </a:pPr>
            <a:r>
              <a:rPr lang="en-US" dirty="0"/>
              <a:t>	0, 7, 14, 21, ...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Geometric progression</a:t>
            </a:r>
          </a:p>
          <a:p>
            <a:pPr marL="0" indent="0">
              <a:buNone/>
            </a:pPr>
            <a:r>
              <a:rPr lang="en-US" dirty="0"/>
              <a:t>	1, 2, 4, 8, 16, 32, ...</a:t>
            </a:r>
          </a:p>
          <a:p>
            <a:pPr marL="0" indent="0">
              <a:buNone/>
            </a:pPr>
            <a:r>
              <a:rPr lang="en-US" dirty="0"/>
              <a:t>	1, 5, 25, 125, 625, ...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AF9-8A54-4026-B68B-D5ACDD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ABB8-03E6-441E-BF8E-D8D97651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sequence of numbers separated by a fixed </a:t>
            </a:r>
            <a:r>
              <a:rPr lang="en-US" i="1" dirty="0"/>
              <a:t>common difference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Interval = 1: 1, 2, 3, 4, 5, ...</a:t>
            </a:r>
          </a:p>
          <a:p>
            <a:pPr marL="0" indent="0">
              <a:buNone/>
            </a:pPr>
            <a:r>
              <a:rPr lang="en-US" dirty="0"/>
              <a:t>Interval = 2: 1, 3, 5, 7, 9, ...</a:t>
            </a:r>
          </a:p>
          <a:p>
            <a:pPr marL="0" indent="0">
              <a:buNone/>
            </a:pPr>
            <a:r>
              <a:rPr lang="en-US" dirty="0"/>
              <a:t>Interval = 5: 1, 6, 11, 16, 21, ...</a:t>
            </a:r>
          </a:p>
          <a:p>
            <a:pPr marL="0" indent="0">
              <a:buNone/>
            </a:pPr>
            <a:r>
              <a:rPr lang="en-US" dirty="0"/>
              <a:t>Interval = 5: 0, 5, 10, 15, 20,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would you do this in Python?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range(start, stop, step)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Example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B8385E-E0F4-93D7-31DE-DA70E4C4C9DA}"/>
                  </a:ext>
                </a:extLst>
              </p:cNvPr>
              <p:cNvSpPr txBox="1"/>
              <p:nvPr/>
            </p:nvSpPr>
            <p:spPr>
              <a:xfrm>
                <a:off x="8072512" y="2231794"/>
                <a:ext cx="274985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B8385E-E0F4-93D7-31DE-DA70E4C4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512" y="2231794"/>
                <a:ext cx="2749855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4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AF9-8A54-4026-B68B-D5ACDD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ABB8-03E6-441E-BF8E-D8D97651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sequence of numbers separated a common ratio.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Multiple = 1: 1, 2, 3, 4, 5, ...</a:t>
            </a:r>
          </a:p>
          <a:p>
            <a:pPr marL="0" indent="0">
              <a:buNone/>
            </a:pPr>
            <a:r>
              <a:rPr lang="en-US" dirty="0"/>
              <a:t>Multiple = 2: 3, 6, 12, 24, ...</a:t>
            </a:r>
          </a:p>
          <a:p>
            <a:pPr marL="0" indent="0">
              <a:buNone/>
            </a:pPr>
            <a:r>
              <a:rPr lang="en-US" dirty="0"/>
              <a:t>Multiple = 2: 1, 2, 4, 8, 16, 32, ...</a:t>
            </a:r>
          </a:p>
          <a:p>
            <a:pPr marL="0" indent="0">
              <a:buNone/>
            </a:pPr>
            <a:r>
              <a:rPr lang="en-US" dirty="0"/>
              <a:t>Multiple = 3: 1, 3, 9, 27, 81, ...</a:t>
            </a:r>
          </a:p>
          <a:p>
            <a:pPr marL="0" indent="0">
              <a:buNone/>
            </a:pPr>
            <a:r>
              <a:rPr lang="en-US" dirty="0"/>
              <a:t>Multiple = 3: 4, 12, 36, 108, 324, ...</a:t>
            </a:r>
          </a:p>
          <a:p>
            <a:pPr marL="0" indent="0">
              <a:buNone/>
            </a:pPr>
            <a:r>
              <a:rPr lang="en-US" dirty="0"/>
              <a:t>Multiple = 5: 0, 5, 25, 125, 625,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would you do this in Python?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[a_0 * r**n for n in range(0, end)]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403189-BD4C-438D-F92C-147E1D7DB36F}"/>
                  </a:ext>
                </a:extLst>
              </p:cNvPr>
              <p:cNvSpPr txBox="1"/>
              <p:nvPr/>
            </p:nvSpPr>
            <p:spPr>
              <a:xfrm>
                <a:off x="7784801" y="2220760"/>
                <a:ext cx="240322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403189-BD4C-438D-F92C-147E1D7DB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801" y="2220760"/>
                <a:ext cx="2403222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FCD3C7-A15A-3EA5-B328-C48FDABBA68B}"/>
              </a:ext>
            </a:extLst>
          </p:cNvPr>
          <p:cNvSpPr txBox="1"/>
          <p:nvPr/>
        </p:nvSpPr>
        <p:spPr>
          <a:xfrm>
            <a:off x="259395" y="6371582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Example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5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8BDE-0DB8-8939-35AA-0CBC4653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3103-9C4B-4E0C-96F4-400262208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9332"/>
            <a:ext cx="10515600" cy="4351338"/>
          </a:xfrm>
        </p:spPr>
        <p:txBody>
          <a:bodyPr/>
          <a:lstStyle/>
          <a:p>
            <a:r>
              <a:rPr lang="en-US" dirty="0"/>
              <a:t>What is the seq?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Increasing (&gt;)</a:t>
            </a:r>
          </a:p>
          <a:p>
            <a:pPr lvl="1"/>
            <a:r>
              <a:rPr lang="en-US" dirty="0"/>
              <a:t>Decreasing (&lt;)</a:t>
            </a:r>
          </a:p>
          <a:p>
            <a:pPr lvl="1"/>
            <a:r>
              <a:rPr lang="en-US" dirty="0"/>
              <a:t>Non-Increasing (&gt;=)</a:t>
            </a:r>
          </a:p>
          <a:p>
            <a:pPr lvl="1"/>
            <a:r>
              <a:rPr lang="en-US" dirty="0"/>
              <a:t>Non-</a:t>
            </a:r>
            <a:r>
              <a:rPr lang="en-US" dirty="0" err="1"/>
              <a:t>descreasing</a:t>
            </a:r>
            <a:r>
              <a:rPr lang="en-US" dirty="0"/>
              <a:t> (&lt;=)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D4E84-6E7D-9F88-2159-EA7742BA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125729"/>
            <a:ext cx="7772400" cy="6646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E9FD2-F7AA-0792-43EE-744F300BBA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692900" y="1114613"/>
            <a:ext cx="54991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26432-D7D5-9F21-535A-9088F4D38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0938" y="2087605"/>
            <a:ext cx="5310764" cy="1200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3E874-9972-F9AC-252A-9AD16B81A88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46636" y="-1"/>
            <a:ext cx="504536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0EE512-280C-C327-B93A-37799074B8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900" y="1645242"/>
            <a:ext cx="5219700" cy="210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80908-26A9-6FB9-A73F-79061195D6C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90928" y="2257308"/>
            <a:ext cx="4014679" cy="2062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323C35-AD62-64FE-0316-63E0B81B55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1329" y="2893832"/>
            <a:ext cx="4051300" cy="215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D518FB-3369-8E8A-774C-02DB122B294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56400" y="3448770"/>
            <a:ext cx="5156200" cy="2260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54FEEB-C973-2916-3C6C-4C2C6D8C3F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7838" y="3985001"/>
            <a:ext cx="5207000" cy="2171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C12469-EA6D-73DE-E873-33D45CB00FC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56498" y="4533152"/>
            <a:ext cx="4914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36C1-6492-0A50-F4D2-33B5ADB1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02A-A48F-2758-7AD4-555C34A52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3147"/>
            <a:ext cx="10515600" cy="2013816"/>
          </a:xfrm>
        </p:spPr>
        <p:txBody>
          <a:bodyPr/>
          <a:lstStyle/>
          <a:p>
            <a:r>
              <a:rPr lang="en-US" dirty="0"/>
              <a:t>A) 2, 6, 18, 54, 162, 486 </a:t>
            </a:r>
          </a:p>
          <a:p>
            <a:r>
              <a:rPr lang="en-US" dirty="0"/>
              <a:t>B) 2, 5, 8, 11, 14, 17 </a:t>
            </a:r>
          </a:p>
          <a:p>
            <a:r>
              <a:rPr lang="en-US" dirty="0"/>
              <a:t>C) 27, 9, 3, 1, 1/3, 1/9 </a:t>
            </a:r>
          </a:p>
          <a:p>
            <a:r>
              <a:rPr lang="en-US" dirty="0"/>
              <a:t>D) 3, 5/2, 2, 3/2, 1, 1/2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F532D-4D30-7DC5-7B1C-237ADEA7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0"/>
            <a:ext cx="7772400" cy="41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9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983</TotalTime>
  <Words>3761</Words>
  <Application>Microsoft Macintosh PowerPoint</Application>
  <PresentationFormat>Widescreen</PresentationFormat>
  <Paragraphs>573</Paragraphs>
  <Slides>41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Aptos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Sequences &amp; Summations</vt:lpstr>
      <vt:lpstr>Sequences</vt:lpstr>
      <vt:lpstr>Sequences</vt:lpstr>
      <vt:lpstr>Two special types of sequence</vt:lpstr>
      <vt:lpstr>Arithmetic progression</vt:lpstr>
      <vt:lpstr>Geometric progression</vt:lpstr>
      <vt:lpstr>8.1.1</vt:lpstr>
      <vt:lpstr>8.1.3</vt:lpstr>
      <vt:lpstr>Recurrence Relations</vt:lpstr>
      <vt:lpstr>Recurrence Relations</vt:lpstr>
      <vt:lpstr>8.2.1</vt:lpstr>
      <vt:lpstr>Day 2</vt:lpstr>
      <vt:lpstr>Review - Sequences</vt:lpstr>
      <vt:lpstr>Summations</vt:lpstr>
      <vt:lpstr>Summations</vt:lpstr>
      <vt:lpstr>Summations</vt:lpstr>
      <vt:lpstr>Summations – Closed Forms</vt:lpstr>
      <vt:lpstr>Product Sequence - Review</vt:lpstr>
      <vt:lpstr>8.3.1</vt:lpstr>
      <vt:lpstr>PowerPoint Presentation</vt:lpstr>
      <vt:lpstr>PowerPoint Presentation</vt:lpstr>
      <vt:lpstr>PowerPoint Presentation</vt:lpstr>
      <vt:lpstr>Recursive</vt:lpstr>
      <vt:lpstr>Recursive definitions</vt:lpstr>
      <vt:lpstr>When to use recursion?</vt:lpstr>
      <vt:lpstr>Defining a recursive Function</vt:lpstr>
      <vt:lpstr>Recursion in 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algorithms</vt:lpstr>
      <vt:lpstr>Recursive algorithms</vt:lpstr>
      <vt:lpstr>PowerPoint Presentation</vt:lpstr>
      <vt:lpstr>PowerPoint Presentation</vt:lpstr>
      <vt:lpstr>PowerPoint Presentation</vt:lpstr>
      <vt:lpstr>8.10.2: Recursively computing the sum of the first n positive odd integers. </vt:lpstr>
      <vt:lpstr>8.10.3: Recursively computing the maximum and minimum of a sequence.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2023-10-27T16:49:33Z</dcterms:created>
  <dcterms:modified xsi:type="dcterms:W3CDTF">2024-03-01T21:10:55Z</dcterms:modified>
</cp:coreProperties>
</file>