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89" r:id="rId3"/>
    <p:sldId id="453" r:id="rId4"/>
    <p:sldId id="411" r:id="rId5"/>
    <p:sldId id="412" r:id="rId6"/>
    <p:sldId id="403" r:id="rId7"/>
    <p:sldId id="444" r:id="rId8"/>
    <p:sldId id="408" r:id="rId9"/>
    <p:sldId id="443" r:id="rId10"/>
    <p:sldId id="450" r:id="rId11"/>
    <p:sldId id="454" r:id="rId12"/>
    <p:sldId id="448" r:id="rId13"/>
    <p:sldId id="436" r:id="rId14"/>
    <p:sldId id="449" r:id="rId15"/>
    <p:sldId id="363" r:id="rId16"/>
    <p:sldId id="377" r:id="rId17"/>
    <p:sldId id="365" r:id="rId18"/>
    <p:sldId id="368" r:id="rId19"/>
    <p:sldId id="367" r:id="rId20"/>
    <p:sldId id="370" r:id="rId21"/>
    <p:sldId id="438" r:id="rId22"/>
    <p:sldId id="458" r:id="rId23"/>
    <p:sldId id="457" r:id="rId24"/>
    <p:sldId id="451" r:id="rId25"/>
    <p:sldId id="439" r:id="rId26"/>
    <p:sldId id="455" r:id="rId27"/>
    <p:sldId id="44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132BA-7763-7543-A1CE-49AC4D93074C}" v="567" dt="2024-03-06T19:18:31.472"/>
    <p1510:client id="{D975B39C-B939-4DDD-8BF6-E31D03B80AF2}" v="2" dt="2024-03-06T19:39:59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4E50FC72-A11F-ED4E-9D9E-846D8E84FD18}"/>
    <pc:docChg chg="undo custSel addSld delSld modSld sldOrd">
      <pc:chgData name="Clements, William" userId="cbdb0636-a496-422a-8d40-98c53d494d26" providerId="ADAL" clId="{4E50FC72-A11F-ED4E-9D9E-846D8E84FD18}" dt="2023-11-14T19:35:19.947" v="644" actId="20578"/>
      <pc:docMkLst>
        <pc:docMk/>
      </pc:docMkLst>
      <pc:sldChg chg="addSp modSp mod">
        <pc:chgData name="Clements, William" userId="cbdb0636-a496-422a-8d40-98c53d494d26" providerId="ADAL" clId="{4E50FC72-A11F-ED4E-9D9E-846D8E84FD18}" dt="2023-11-13T03:50:29.855" v="617" actId="20577"/>
        <pc:sldMkLst>
          <pc:docMk/>
          <pc:sldMk cId="270132169" sldId="363"/>
        </pc:sldMkLst>
        <pc:spChg chg="add mod">
          <ac:chgData name="Clements, William" userId="cbdb0636-a496-422a-8d40-98c53d494d26" providerId="ADAL" clId="{4E50FC72-A11F-ED4E-9D9E-846D8E84FD18}" dt="2023-11-13T03:50:29.855" v="617" actId="20577"/>
          <ac:spMkLst>
            <pc:docMk/>
            <pc:sldMk cId="270132169" sldId="363"/>
            <ac:spMk id="5" creationId="{63D2A5E2-D29B-105C-93DE-8ED873BF3276}"/>
          </ac:spMkLst>
        </pc:spChg>
      </pc:sldChg>
      <pc:sldChg chg="addSp modSp mod modNotesTx">
        <pc:chgData name="Clements, William" userId="cbdb0636-a496-422a-8d40-98c53d494d26" providerId="ADAL" clId="{4E50FC72-A11F-ED4E-9D9E-846D8E84FD18}" dt="2023-11-06T15:53:23.168" v="308" actId="20577"/>
        <pc:sldMkLst>
          <pc:docMk/>
          <pc:sldMk cId="837865261" sldId="370"/>
        </pc:sldMkLst>
        <pc:spChg chg="mod">
          <ac:chgData name="Clements, William" userId="cbdb0636-a496-422a-8d40-98c53d494d26" providerId="ADAL" clId="{4E50FC72-A11F-ED4E-9D9E-846D8E84FD18}" dt="2023-11-06T15:52:53.785" v="304" actId="21"/>
          <ac:spMkLst>
            <pc:docMk/>
            <pc:sldMk cId="837865261" sldId="370"/>
            <ac:spMk id="3" creationId="{3B57EE81-26BD-4873-B983-98AC5983F395}"/>
          </ac:spMkLst>
        </pc:spChg>
        <pc:spChg chg="add mod">
          <ac:chgData name="Clements, William" userId="cbdb0636-a496-422a-8d40-98c53d494d26" providerId="ADAL" clId="{4E50FC72-A11F-ED4E-9D9E-846D8E84FD18}" dt="2023-11-06T15:53:23.168" v="308" actId="20577"/>
          <ac:spMkLst>
            <pc:docMk/>
            <pc:sldMk cId="837865261" sldId="370"/>
            <ac:spMk id="6" creationId="{DD27F591-D7B4-7BCF-EA0A-26386252AA7A}"/>
          </ac:spMkLst>
        </pc:spChg>
      </pc:sldChg>
      <pc:sldChg chg="addSp delSp modSp mod">
        <pc:chgData name="Clements, William" userId="cbdb0636-a496-422a-8d40-98c53d494d26" providerId="ADAL" clId="{4E50FC72-A11F-ED4E-9D9E-846D8E84FD18}" dt="2023-11-13T03:53:34.835" v="633" actId="1076"/>
        <pc:sldMkLst>
          <pc:docMk/>
          <pc:sldMk cId="293394334" sldId="377"/>
        </pc:sldMkLst>
        <pc:spChg chg="add del mod">
          <ac:chgData name="Clements, William" userId="cbdb0636-a496-422a-8d40-98c53d494d26" providerId="ADAL" clId="{4E50FC72-A11F-ED4E-9D9E-846D8E84FD18}" dt="2023-11-13T03:52:57.396" v="629" actId="478"/>
          <ac:spMkLst>
            <pc:docMk/>
            <pc:sldMk cId="293394334" sldId="377"/>
            <ac:spMk id="4" creationId="{1CDF3245-F4C9-208C-C757-A23DDF26C63E}"/>
          </ac:spMkLst>
        </pc:spChg>
        <pc:picChg chg="add mod">
          <ac:chgData name="Clements, William" userId="cbdb0636-a496-422a-8d40-98c53d494d26" providerId="ADAL" clId="{4E50FC72-A11F-ED4E-9D9E-846D8E84FD18}" dt="2023-11-13T03:53:34.835" v="633" actId="1076"/>
          <ac:picMkLst>
            <pc:docMk/>
            <pc:sldMk cId="293394334" sldId="377"/>
            <ac:picMk id="5" creationId="{ADEC8F6E-1C5A-96B8-CD93-D400DFB966B2}"/>
          </ac:picMkLst>
        </pc:picChg>
      </pc:sldChg>
      <pc:sldChg chg="modSp">
        <pc:chgData name="Clements, William" userId="cbdb0636-a496-422a-8d40-98c53d494d26" providerId="ADAL" clId="{4E50FC72-A11F-ED4E-9D9E-846D8E84FD18}" dt="2023-11-06T15:49:52.033" v="298" actId="207"/>
        <pc:sldMkLst>
          <pc:docMk/>
          <pc:sldMk cId="3841694676" sldId="408"/>
        </pc:sldMkLst>
        <pc:spChg chg="mod">
          <ac:chgData name="Clements, William" userId="cbdb0636-a496-422a-8d40-98c53d494d26" providerId="ADAL" clId="{4E50FC72-A11F-ED4E-9D9E-846D8E84FD18}" dt="2023-11-06T15:49:52.033" v="298" actId="207"/>
          <ac:spMkLst>
            <pc:docMk/>
            <pc:sldMk cId="3841694676" sldId="408"/>
            <ac:spMk id="6" creationId="{6E43B7C7-838F-18F6-4A2D-8764200FF627}"/>
          </ac:spMkLst>
        </pc:spChg>
      </pc:sldChg>
      <pc:sldChg chg="ord">
        <pc:chgData name="Clements, William" userId="cbdb0636-a496-422a-8d40-98c53d494d26" providerId="ADAL" clId="{4E50FC72-A11F-ED4E-9D9E-846D8E84FD18}" dt="2023-11-06T14:49:09.265" v="247" actId="20578"/>
        <pc:sldMkLst>
          <pc:docMk/>
          <pc:sldMk cId="538976921" sldId="412"/>
        </pc:sldMkLst>
      </pc:sldChg>
      <pc:sldChg chg="modSp mod">
        <pc:chgData name="Clements, William" userId="cbdb0636-a496-422a-8d40-98c53d494d26" providerId="ADAL" clId="{4E50FC72-A11F-ED4E-9D9E-846D8E84FD18}" dt="2023-11-06T15:51:15.588" v="303" actId="1076"/>
        <pc:sldMkLst>
          <pc:docMk/>
          <pc:sldMk cId="4156894975" sldId="436"/>
        </pc:sldMkLst>
        <pc:spChg chg="mod">
          <ac:chgData name="Clements, William" userId="cbdb0636-a496-422a-8d40-98c53d494d26" providerId="ADAL" clId="{4E50FC72-A11F-ED4E-9D9E-846D8E84FD18}" dt="2023-11-06T15:51:15.588" v="303" actId="1076"/>
          <ac:spMkLst>
            <pc:docMk/>
            <pc:sldMk cId="4156894975" sldId="436"/>
            <ac:spMk id="8" creationId="{C09E2875-500E-4F83-F28C-F1DED1BE5391}"/>
          </ac:spMkLst>
        </pc:spChg>
      </pc:sldChg>
      <pc:sldChg chg="del">
        <pc:chgData name="Clements, William" userId="cbdb0636-a496-422a-8d40-98c53d494d26" providerId="ADAL" clId="{4E50FC72-A11F-ED4E-9D9E-846D8E84FD18}" dt="2023-11-06T15:54:50.216" v="316" actId="2696"/>
        <pc:sldMkLst>
          <pc:docMk/>
          <pc:sldMk cId="2091396195" sldId="437"/>
        </pc:sldMkLst>
      </pc:sldChg>
      <pc:sldChg chg="modSp">
        <pc:chgData name="Clements, William" userId="cbdb0636-a496-422a-8d40-98c53d494d26" providerId="ADAL" clId="{4E50FC72-A11F-ED4E-9D9E-846D8E84FD18}" dt="2023-11-06T15:53:37.328" v="311" actId="403"/>
        <pc:sldMkLst>
          <pc:docMk/>
          <pc:sldMk cId="2358808082" sldId="438"/>
        </pc:sldMkLst>
        <pc:spChg chg="mod">
          <ac:chgData name="Clements, William" userId="cbdb0636-a496-422a-8d40-98c53d494d26" providerId="ADAL" clId="{4E50FC72-A11F-ED4E-9D9E-846D8E84FD18}" dt="2023-11-06T15:53:37.328" v="311" actId="403"/>
          <ac:spMkLst>
            <pc:docMk/>
            <pc:sldMk cId="2358808082" sldId="438"/>
            <ac:spMk id="2" creationId="{6F09A69C-3BA0-50CF-2081-301E0C14C6D8}"/>
          </ac:spMkLst>
        </pc:spChg>
      </pc:sldChg>
      <pc:sldChg chg="addSp modSp mod ord modAnim">
        <pc:chgData name="Clements, William" userId="cbdb0636-a496-422a-8d40-98c53d494d26" providerId="ADAL" clId="{4E50FC72-A11F-ED4E-9D9E-846D8E84FD18}" dt="2023-11-14T19:35:19.947" v="644" actId="20578"/>
        <pc:sldMkLst>
          <pc:docMk/>
          <pc:sldMk cId="2664468066" sldId="439"/>
        </pc:sldMkLst>
        <pc:spChg chg="mod">
          <ac:chgData name="Clements, William" userId="cbdb0636-a496-422a-8d40-98c53d494d26" providerId="ADAL" clId="{4E50FC72-A11F-ED4E-9D9E-846D8E84FD18}" dt="2023-11-06T17:41:04.164" v="602" actId="20577"/>
          <ac:spMkLst>
            <pc:docMk/>
            <pc:sldMk cId="2664468066" sldId="439"/>
            <ac:spMk id="2" creationId="{E84A831A-4AA0-329D-FDF1-14D875142532}"/>
          </ac:spMkLst>
        </pc:spChg>
        <pc:spChg chg="add mod">
          <ac:chgData name="Clements, William" userId="cbdb0636-a496-422a-8d40-98c53d494d26" providerId="ADAL" clId="{4E50FC72-A11F-ED4E-9D9E-846D8E84FD18}" dt="2023-11-14T19:34:58.041" v="642" actId="20577"/>
          <ac:spMkLst>
            <pc:docMk/>
            <pc:sldMk cId="2664468066" sldId="439"/>
            <ac:spMk id="4" creationId="{E8999D28-0C24-4F32-7395-CAFC778375B2}"/>
          </ac:spMkLst>
        </pc:spChg>
      </pc:sldChg>
      <pc:sldChg chg="modSp mod">
        <pc:chgData name="Clements, William" userId="cbdb0636-a496-422a-8d40-98c53d494d26" providerId="ADAL" clId="{4E50FC72-A11F-ED4E-9D9E-846D8E84FD18}" dt="2023-11-02T22:27:48.760" v="243" actId="1076"/>
        <pc:sldMkLst>
          <pc:docMk/>
          <pc:sldMk cId="1245616662" sldId="444"/>
        </pc:sldMkLst>
        <pc:spChg chg="mod">
          <ac:chgData name="Clements, William" userId="cbdb0636-a496-422a-8d40-98c53d494d26" providerId="ADAL" clId="{4E50FC72-A11F-ED4E-9D9E-846D8E84FD18}" dt="2023-11-02T22:27:48.760" v="243" actId="1076"/>
          <ac:spMkLst>
            <pc:docMk/>
            <pc:sldMk cId="1245616662" sldId="444"/>
            <ac:spMk id="4" creationId="{3579F2F8-5A5D-1331-7F12-84D8ECFC01A0}"/>
          </ac:spMkLst>
        </pc:spChg>
      </pc:sldChg>
      <pc:sldChg chg="ord">
        <pc:chgData name="Clements, William" userId="cbdb0636-a496-422a-8d40-98c53d494d26" providerId="ADAL" clId="{4E50FC72-A11F-ED4E-9D9E-846D8E84FD18}" dt="2023-11-06T15:54:53.437" v="317" actId="20578"/>
        <pc:sldMkLst>
          <pc:docMk/>
          <pc:sldMk cId="1621304085" sldId="447"/>
        </pc:sldMkLst>
      </pc:sldChg>
      <pc:sldChg chg="addSp delSp modSp mod">
        <pc:chgData name="Clements, William" userId="cbdb0636-a496-422a-8d40-98c53d494d26" providerId="ADAL" clId="{4E50FC72-A11F-ED4E-9D9E-846D8E84FD18}" dt="2023-11-13T03:51:59.397" v="620" actId="21"/>
        <pc:sldMkLst>
          <pc:docMk/>
          <pc:sldMk cId="4051869248" sldId="449"/>
        </pc:sldMkLst>
        <pc:spChg chg="add del mod">
          <ac:chgData name="Clements, William" userId="cbdb0636-a496-422a-8d40-98c53d494d26" providerId="ADAL" clId="{4E50FC72-A11F-ED4E-9D9E-846D8E84FD18}" dt="2023-11-13T03:51:59.397" v="620" actId="21"/>
          <ac:spMkLst>
            <pc:docMk/>
            <pc:sldMk cId="4051869248" sldId="449"/>
            <ac:spMk id="5" creationId="{1E7E34AC-8968-9114-0956-227C3F683703}"/>
          </ac:spMkLst>
        </pc:spChg>
      </pc:sldChg>
      <pc:sldChg chg="add">
        <pc:chgData name="Clements, William" userId="cbdb0636-a496-422a-8d40-98c53d494d26" providerId="ADAL" clId="{4E50FC72-A11F-ED4E-9D9E-846D8E84FD18}" dt="2023-11-06T15:54:15.865" v="313"/>
        <pc:sldMkLst>
          <pc:docMk/>
          <pc:sldMk cId="484489845" sldId="450"/>
        </pc:sldMkLst>
      </pc:sldChg>
      <pc:sldChg chg="addSp delSp modSp del mod modClrScheme chgLayout">
        <pc:chgData name="Clements, William" userId="cbdb0636-a496-422a-8d40-98c53d494d26" providerId="ADAL" clId="{4E50FC72-A11F-ED4E-9D9E-846D8E84FD18}" dt="2023-11-06T15:54:11.298" v="312" actId="2696"/>
        <pc:sldMkLst>
          <pc:docMk/>
          <pc:sldMk cId="3320385392" sldId="450"/>
        </pc:sldMkLst>
        <pc:spChg chg="del mod ord">
          <ac:chgData name="Clements, William" userId="cbdb0636-a496-422a-8d40-98c53d494d26" providerId="ADAL" clId="{4E50FC72-A11F-ED4E-9D9E-846D8E84FD18}" dt="2023-11-06T14:58:42.905" v="249" actId="700"/>
          <ac:spMkLst>
            <pc:docMk/>
            <pc:sldMk cId="3320385392" sldId="450"/>
            <ac:spMk id="2" creationId="{0D29AF4A-C3B1-85AB-F9B6-551095927DEF}"/>
          </ac:spMkLst>
        </pc:spChg>
        <pc:spChg chg="add mod ord">
          <ac:chgData name="Clements, William" userId="cbdb0636-a496-422a-8d40-98c53d494d26" providerId="ADAL" clId="{4E50FC72-A11F-ED4E-9D9E-846D8E84FD18}" dt="2023-11-06T14:59:55.396" v="262" actId="20577"/>
          <ac:spMkLst>
            <pc:docMk/>
            <pc:sldMk cId="3320385392" sldId="450"/>
            <ac:spMk id="3" creationId="{4DD8530D-F5B2-BC83-BF4D-DEDCF7E735E9}"/>
          </ac:spMkLst>
        </pc:spChg>
        <pc:spChg chg="add mod ord">
          <ac:chgData name="Clements, William" userId="cbdb0636-a496-422a-8d40-98c53d494d26" providerId="ADAL" clId="{4E50FC72-A11F-ED4E-9D9E-846D8E84FD18}" dt="2023-11-06T14:59:42.137" v="260" actId="20577"/>
          <ac:spMkLst>
            <pc:docMk/>
            <pc:sldMk cId="3320385392" sldId="450"/>
            <ac:spMk id="4" creationId="{480328A4-E2DB-70FD-517D-668AE685DB70}"/>
          </ac:spMkLst>
        </pc:spChg>
      </pc:sldChg>
      <pc:sldChg chg="addSp delSp modSp mod ord modClrScheme modAnim chgLayout">
        <pc:chgData name="Clements, William" userId="cbdb0636-a496-422a-8d40-98c53d494d26" providerId="ADAL" clId="{4E50FC72-A11F-ED4E-9D9E-846D8E84FD18}" dt="2023-11-14T19:35:15.291" v="643" actId="20578"/>
        <pc:sldMkLst>
          <pc:docMk/>
          <pc:sldMk cId="2698482827" sldId="451"/>
        </pc:sldMkLst>
        <pc:spChg chg="del mod ord">
          <ac:chgData name="Clements, William" userId="cbdb0636-a496-422a-8d40-98c53d494d26" providerId="ADAL" clId="{4E50FC72-A11F-ED4E-9D9E-846D8E84FD18}" dt="2023-11-06T15:01:26.164" v="271" actId="700"/>
          <ac:spMkLst>
            <pc:docMk/>
            <pc:sldMk cId="2698482827" sldId="451"/>
            <ac:spMk id="2" creationId="{F33A0C1F-578B-2BF0-6E3F-3534024C7B92}"/>
          </ac:spMkLst>
        </pc:spChg>
        <pc:spChg chg="add mod ord">
          <ac:chgData name="Clements, William" userId="cbdb0636-a496-422a-8d40-98c53d494d26" providerId="ADAL" clId="{4E50FC72-A11F-ED4E-9D9E-846D8E84FD18}" dt="2023-11-06T15:01:28.610" v="273" actId="20577"/>
          <ac:spMkLst>
            <pc:docMk/>
            <pc:sldMk cId="2698482827" sldId="451"/>
            <ac:spMk id="3" creationId="{FDD82779-C3E8-F710-12F0-194C86613777}"/>
          </ac:spMkLst>
        </pc:spChg>
        <pc:spChg chg="add mod ord">
          <ac:chgData name="Clements, William" userId="cbdb0636-a496-422a-8d40-98c53d494d26" providerId="ADAL" clId="{4E50FC72-A11F-ED4E-9D9E-846D8E84FD18}" dt="2023-11-06T15:01:26.164" v="271" actId="700"/>
          <ac:spMkLst>
            <pc:docMk/>
            <pc:sldMk cId="2698482827" sldId="451"/>
            <ac:spMk id="4" creationId="{F498B705-B736-4197-3783-788A5A4979C8}"/>
          </ac:spMkLst>
        </pc:spChg>
        <pc:picChg chg="add">
          <ac:chgData name="Clements, William" userId="cbdb0636-a496-422a-8d40-98c53d494d26" providerId="ADAL" clId="{4E50FC72-A11F-ED4E-9D9E-846D8E84FD18}" dt="2023-11-06T15:45:27.106" v="278"/>
          <ac:picMkLst>
            <pc:docMk/>
            <pc:sldMk cId="2698482827" sldId="451"/>
            <ac:picMk id="5" creationId="{CE68DEC7-9FA3-DE73-1301-9979A28153A7}"/>
          </ac:picMkLst>
        </pc:picChg>
        <pc:picChg chg="add mod">
          <ac:chgData name="Clements, William" userId="cbdb0636-a496-422a-8d40-98c53d494d26" providerId="ADAL" clId="{4E50FC72-A11F-ED4E-9D9E-846D8E84FD18}" dt="2023-11-06T15:45:53.393" v="280" actId="1076"/>
          <ac:picMkLst>
            <pc:docMk/>
            <pc:sldMk cId="2698482827" sldId="451"/>
            <ac:picMk id="6" creationId="{96918FDB-B971-A60C-9161-5C595FD73915}"/>
          </ac:picMkLst>
        </pc:picChg>
      </pc:sldChg>
      <pc:sldChg chg="del">
        <pc:chgData name="Clements, William" userId="cbdb0636-a496-422a-8d40-98c53d494d26" providerId="ADAL" clId="{4E50FC72-A11F-ED4E-9D9E-846D8E84FD18}" dt="2023-11-06T15:01:52.999" v="277" actId="2696"/>
        <pc:sldMkLst>
          <pc:docMk/>
          <pc:sldMk cId="1388789141" sldId="452"/>
        </pc:sldMkLst>
      </pc:sldChg>
      <pc:sldChg chg="addSp modSp new mod modClrScheme modAnim chgLayout">
        <pc:chgData name="Clements, William" userId="cbdb0636-a496-422a-8d40-98c53d494d26" providerId="ADAL" clId="{4E50FC72-A11F-ED4E-9D9E-846D8E84FD18}" dt="2023-11-06T14:47:52.458" v="246" actId="20577"/>
        <pc:sldMkLst>
          <pc:docMk/>
          <pc:sldMk cId="2982022252" sldId="453"/>
        </pc:sldMkLst>
        <pc:spChg chg="mod ord">
          <ac:chgData name="Clements, William" userId="cbdb0636-a496-422a-8d40-98c53d494d26" providerId="ADAL" clId="{4E50FC72-A11F-ED4E-9D9E-846D8E84FD18}" dt="2023-11-02T22:06:17.944" v="127" actId="700"/>
          <ac:spMkLst>
            <pc:docMk/>
            <pc:sldMk cId="2982022252" sldId="453"/>
            <ac:spMk id="2" creationId="{A5645CC2-AB03-1242-7718-3C0CD85594D0}"/>
          </ac:spMkLst>
        </pc:spChg>
        <pc:spChg chg="mod ord">
          <ac:chgData name="Clements, William" userId="cbdb0636-a496-422a-8d40-98c53d494d26" providerId="ADAL" clId="{4E50FC72-A11F-ED4E-9D9E-846D8E84FD18}" dt="2023-11-06T14:47:52.458" v="246" actId="20577"/>
          <ac:spMkLst>
            <pc:docMk/>
            <pc:sldMk cId="2982022252" sldId="453"/>
            <ac:spMk id="3" creationId="{F04F28C3-4465-3B34-22AA-BFDA1C5FE317}"/>
          </ac:spMkLst>
        </pc:spChg>
        <pc:spChg chg="add mod ord">
          <ac:chgData name="Clements, William" userId="cbdb0636-a496-422a-8d40-98c53d494d26" providerId="ADAL" clId="{4E50FC72-A11F-ED4E-9D9E-846D8E84FD18}" dt="2023-11-02T22:10:01.139" v="242" actId="20577"/>
          <ac:spMkLst>
            <pc:docMk/>
            <pc:sldMk cId="2982022252" sldId="453"/>
            <ac:spMk id="4" creationId="{45DA7823-F1C8-DC02-A0CA-905E913F4DF6}"/>
          </ac:spMkLst>
        </pc:spChg>
      </pc:sldChg>
      <pc:sldChg chg="addSp delSp modSp new del mod modClrScheme chgLayout">
        <pc:chgData name="Clements, William" userId="cbdb0636-a496-422a-8d40-98c53d494d26" providerId="ADAL" clId="{4E50FC72-A11F-ED4E-9D9E-846D8E84FD18}" dt="2023-11-06T15:54:11.298" v="312" actId="2696"/>
        <pc:sldMkLst>
          <pc:docMk/>
          <pc:sldMk cId="785367709" sldId="454"/>
        </pc:sldMkLst>
        <pc:spChg chg="del mod ord">
          <ac:chgData name="Clements, William" userId="cbdb0636-a496-422a-8d40-98c53d494d26" providerId="ADAL" clId="{4E50FC72-A11F-ED4E-9D9E-846D8E84FD18}" dt="2023-11-06T15:00:05.034" v="263" actId="700"/>
          <ac:spMkLst>
            <pc:docMk/>
            <pc:sldMk cId="785367709" sldId="454"/>
            <ac:spMk id="2" creationId="{2A243FFC-ABAB-8DDA-03DA-F9B21E980E7A}"/>
          </ac:spMkLst>
        </pc:spChg>
        <pc:spChg chg="add mod ord">
          <ac:chgData name="Clements, William" userId="cbdb0636-a496-422a-8d40-98c53d494d26" providerId="ADAL" clId="{4E50FC72-A11F-ED4E-9D9E-846D8E84FD18}" dt="2023-11-06T15:00:07.845" v="265" actId="20577"/>
          <ac:spMkLst>
            <pc:docMk/>
            <pc:sldMk cId="785367709" sldId="454"/>
            <ac:spMk id="3" creationId="{9A903173-D5E9-33B8-8648-B42DB1CED48E}"/>
          </ac:spMkLst>
        </pc:spChg>
        <pc:spChg chg="add mod ord">
          <ac:chgData name="Clements, William" userId="cbdb0636-a496-422a-8d40-98c53d494d26" providerId="ADAL" clId="{4E50FC72-A11F-ED4E-9D9E-846D8E84FD18}" dt="2023-11-06T15:00:38.153" v="270" actId="207"/>
          <ac:spMkLst>
            <pc:docMk/>
            <pc:sldMk cId="785367709" sldId="454"/>
            <ac:spMk id="4" creationId="{62240102-B972-1056-1172-7B8CB0921932}"/>
          </ac:spMkLst>
        </pc:spChg>
      </pc:sldChg>
      <pc:sldChg chg="add">
        <pc:chgData name="Clements, William" userId="cbdb0636-a496-422a-8d40-98c53d494d26" providerId="ADAL" clId="{4E50FC72-A11F-ED4E-9D9E-846D8E84FD18}" dt="2023-11-06T15:54:15.865" v="313"/>
        <pc:sldMkLst>
          <pc:docMk/>
          <pc:sldMk cId="4161560364" sldId="454"/>
        </pc:sldMkLst>
      </pc:sldChg>
      <pc:sldChg chg="addSp modSp new mod ord modAnim">
        <pc:chgData name="Clements, William" userId="cbdb0636-a496-422a-8d40-98c53d494d26" providerId="ADAL" clId="{4E50FC72-A11F-ED4E-9D9E-846D8E84FD18}" dt="2023-11-06T15:54:43.531" v="315" actId="20578"/>
        <pc:sldMkLst>
          <pc:docMk/>
          <pc:sldMk cId="3318291983" sldId="455"/>
        </pc:sldMkLst>
        <pc:spChg chg="mod">
          <ac:chgData name="Clements, William" userId="cbdb0636-a496-422a-8d40-98c53d494d26" providerId="ADAL" clId="{4E50FC72-A11F-ED4E-9D9E-846D8E84FD18}" dt="2023-11-06T15:01:46.282" v="276" actId="20577"/>
          <ac:spMkLst>
            <pc:docMk/>
            <pc:sldMk cId="3318291983" sldId="455"/>
            <ac:spMk id="2" creationId="{8A230F61-3849-E2A0-1765-BD6B157AFFE6}"/>
          </ac:spMkLst>
        </pc:spChg>
        <pc:picChg chg="add mod">
          <ac:chgData name="Clements, William" userId="cbdb0636-a496-422a-8d40-98c53d494d26" providerId="ADAL" clId="{4E50FC72-A11F-ED4E-9D9E-846D8E84FD18}" dt="2023-11-06T15:47:54.442" v="289" actId="14100"/>
          <ac:picMkLst>
            <pc:docMk/>
            <pc:sldMk cId="3318291983" sldId="455"/>
            <ac:picMk id="4" creationId="{FF8B1481-9BF8-570B-59FA-C2A90F90AE61}"/>
          </ac:picMkLst>
        </pc:picChg>
        <pc:picChg chg="add mod">
          <ac:chgData name="Clements, William" userId="cbdb0636-a496-422a-8d40-98c53d494d26" providerId="ADAL" clId="{4E50FC72-A11F-ED4E-9D9E-846D8E84FD18}" dt="2023-11-06T15:48:13.317" v="291" actId="1076"/>
          <ac:picMkLst>
            <pc:docMk/>
            <pc:sldMk cId="3318291983" sldId="455"/>
            <ac:picMk id="5" creationId="{92F3321C-E1BE-4E29-EA70-B22647780D38}"/>
          </ac:picMkLst>
        </pc:picChg>
        <pc:picChg chg="add mod">
          <ac:chgData name="Clements, William" userId="cbdb0636-a496-422a-8d40-98c53d494d26" providerId="ADAL" clId="{4E50FC72-A11F-ED4E-9D9E-846D8E84FD18}" dt="2023-11-06T15:48:51.962" v="297"/>
          <ac:picMkLst>
            <pc:docMk/>
            <pc:sldMk cId="3318291983" sldId="455"/>
            <ac:picMk id="6" creationId="{91D95182-26A9-B2E3-DE7E-557C389D6DA3}"/>
          </ac:picMkLst>
        </pc:picChg>
      </pc:sldChg>
    </pc:docChg>
  </pc:docChgLst>
  <pc:docChgLst>
    <pc:chgData name="Clements, William" userId="cbdb0636-a496-422a-8d40-98c53d494d26" providerId="ADAL" clId="{9F2132BA-7763-7543-A1CE-49AC4D93074C}"/>
    <pc:docChg chg="undo custSel addSld delSld modSld sldOrd">
      <pc:chgData name="Clements, William" userId="cbdb0636-a496-422a-8d40-98c53d494d26" providerId="ADAL" clId="{9F2132BA-7763-7543-A1CE-49AC4D93074C}" dt="2024-03-06T19:32:41.943" v="1543" actId="2696"/>
      <pc:docMkLst>
        <pc:docMk/>
      </pc:docMkLst>
      <pc:sldChg chg="modSp mod modAnim">
        <pc:chgData name="Clements, William" userId="cbdb0636-a496-422a-8d40-98c53d494d26" providerId="ADAL" clId="{9F2132BA-7763-7543-A1CE-49AC4D93074C}" dt="2024-03-04T19:01:08.401" v="332" actId="20577"/>
        <pc:sldMkLst>
          <pc:docMk/>
          <pc:sldMk cId="270132169" sldId="363"/>
        </pc:sldMkLst>
        <pc:spChg chg="mod">
          <ac:chgData name="Clements, William" userId="cbdb0636-a496-422a-8d40-98c53d494d26" providerId="ADAL" clId="{9F2132BA-7763-7543-A1CE-49AC4D93074C}" dt="2024-03-04T19:01:08.401" v="332" actId="20577"/>
          <ac:spMkLst>
            <pc:docMk/>
            <pc:sldMk cId="270132169" sldId="363"/>
            <ac:spMk id="3" creationId="{0768AE43-4F2C-4C0A-A8D0-3988C642F470}"/>
          </ac:spMkLst>
        </pc:spChg>
      </pc:sldChg>
      <pc:sldChg chg="addSp modSp mod">
        <pc:chgData name="Clements, William" userId="cbdb0636-a496-422a-8d40-98c53d494d26" providerId="ADAL" clId="{9F2132BA-7763-7543-A1CE-49AC4D93074C}" dt="2024-03-04T19:02:01.784" v="352" actId="20577"/>
        <pc:sldMkLst>
          <pc:docMk/>
          <pc:sldMk cId="2422127552" sldId="365"/>
        </pc:sldMkLst>
        <pc:spChg chg="add mod">
          <ac:chgData name="Clements, William" userId="cbdb0636-a496-422a-8d40-98c53d494d26" providerId="ADAL" clId="{9F2132BA-7763-7543-A1CE-49AC4D93074C}" dt="2024-03-04T19:02:01.784" v="352" actId="20577"/>
          <ac:spMkLst>
            <pc:docMk/>
            <pc:sldMk cId="2422127552" sldId="365"/>
            <ac:spMk id="6" creationId="{4FB1925A-B244-32BC-AC29-0D6EC743A5EF}"/>
          </ac:spMkLst>
        </pc:spChg>
      </pc:sldChg>
      <pc:sldChg chg="modSp">
        <pc:chgData name="Clements, William" userId="cbdb0636-a496-422a-8d40-98c53d494d26" providerId="ADAL" clId="{9F2132BA-7763-7543-A1CE-49AC4D93074C}" dt="2024-03-04T19:03:44.775" v="365" actId="20577"/>
        <pc:sldMkLst>
          <pc:docMk/>
          <pc:sldMk cId="3224421359" sldId="367"/>
        </pc:sldMkLst>
        <pc:spChg chg="mod">
          <ac:chgData name="Clements, William" userId="cbdb0636-a496-422a-8d40-98c53d494d26" providerId="ADAL" clId="{9F2132BA-7763-7543-A1CE-49AC4D93074C}" dt="2024-03-04T19:03:44.775" v="365" actId="20577"/>
          <ac:spMkLst>
            <pc:docMk/>
            <pc:sldMk cId="3224421359" sldId="367"/>
            <ac:spMk id="3" creationId="{3B57EE81-26BD-4873-B983-98AC5983F395}"/>
          </ac:spMkLst>
        </pc:spChg>
      </pc:sldChg>
      <pc:sldChg chg="del">
        <pc:chgData name="Clements, William" userId="cbdb0636-a496-422a-8d40-98c53d494d26" providerId="ADAL" clId="{9F2132BA-7763-7543-A1CE-49AC4D93074C}" dt="2024-03-04T19:02:44.654" v="353" actId="2696"/>
        <pc:sldMkLst>
          <pc:docMk/>
          <pc:sldMk cId="589846027" sldId="369"/>
        </pc:sldMkLst>
      </pc:sldChg>
      <pc:sldChg chg="addSp modSp mod">
        <pc:chgData name="Clements, William" userId="cbdb0636-a496-422a-8d40-98c53d494d26" providerId="ADAL" clId="{9F2132BA-7763-7543-A1CE-49AC4D93074C}" dt="2024-03-04T19:04:31.334" v="367" actId="1076"/>
        <pc:sldMkLst>
          <pc:docMk/>
          <pc:sldMk cId="837865261" sldId="370"/>
        </pc:sldMkLst>
        <pc:spChg chg="add mod">
          <ac:chgData name="Clements, William" userId="cbdb0636-a496-422a-8d40-98c53d494d26" providerId="ADAL" clId="{9F2132BA-7763-7543-A1CE-49AC4D93074C}" dt="2024-03-04T19:04:31.334" v="367" actId="1076"/>
          <ac:spMkLst>
            <pc:docMk/>
            <pc:sldMk cId="837865261" sldId="370"/>
            <ac:spMk id="7" creationId="{C1AE79D8-87C0-5999-9541-029061334F8F}"/>
          </ac:spMkLst>
        </pc:spChg>
      </pc:sldChg>
      <pc:sldChg chg="modSp">
        <pc:chgData name="Clements, William" userId="cbdb0636-a496-422a-8d40-98c53d494d26" providerId="ADAL" clId="{9F2132BA-7763-7543-A1CE-49AC4D93074C}" dt="2024-03-04T18:48:11.571" v="43" actId="20577"/>
        <pc:sldMkLst>
          <pc:docMk/>
          <pc:sldMk cId="538976921" sldId="412"/>
        </pc:sldMkLst>
        <pc:spChg chg="mod">
          <ac:chgData name="Clements, William" userId="cbdb0636-a496-422a-8d40-98c53d494d26" providerId="ADAL" clId="{9F2132BA-7763-7543-A1CE-49AC4D93074C}" dt="2024-03-04T18:48:11.571" v="43" actId="20577"/>
          <ac:spMkLst>
            <pc:docMk/>
            <pc:sldMk cId="538976921" sldId="412"/>
            <ac:spMk id="3" creationId="{E857D675-8460-4F9F-A813-CB5E7992F622}"/>
          </ac:spMkLst>
        </pc:spChg>
      </pc:sldChg>
      <pc:sldChg chg="modSp mod modAnim">
        <pc:chgData name="Clements, William" userId="cbdb0636-a496-422a-8d40-98c53d494d26" providerId="ADAL" clId="{9F2132BA-7763-7543-A1CE-49AC4D93074C}" dt="2024-03-04T19:30:00.286" v="754" actId="1076"/>
        <pc:sldMkLst>
          <pc:docMk/>
          <pc:sldMk cId="4156894975" sldId="436"/>
        </pc:sldMkLst>
        <pc:spChg chg="mod">
          <ac:chgData name="Clements, William" userId="cbdb0636-a496-422a-8d40-98c53d494d26" providerId="ADAL" clId="{9F2132BA-7763-7543-A1CE-49AC4D93074C}" dt="2024-03-04T19:29:52.628" v="752" actId="20577"/>
          <ac:spMkLst>
            <pc:docMk/>
            <pc:sldMk cId="4156894975" sldId="436"/>
            <ac:spMk id="3" creationId="{D12190D3-0B6D-FE9A-D9FD-09C62436DA4E}"/>
          </ac:spMkLst>
        </pc:spChg>
        <pc:spChg chg="mod">
          <ac:chgData name="Clements, William" userId="cbdb0636-a496-422a-8d40-98c53d494d26" providerId="ADAL" clId="{9F2132BA-7763-7543-A1CE-49AC4D93074C}" dt="2024-03-04T19:30:00.286" v="754" actId="1076"/>
          <ac:spMkLst>
            <pc:docMk/>
            <pc:sldMk cId="4156894975" sldId="436"/>
            <ac:spMk id="4" creationId="{ED040B08-15FB-67CF-61F7-12AA87C7DACE}"/>
          </ac:spMkLst>
        </pc:spChg>
        <pc:spChg chg="mod">
          <ac:chgData name="Clements, William" userId="cbdb0636-a496-422a-8d40-98c53d494d26" providerId="ADAL" clId="{9F2132BA-7763-7543-A1CE-49AC4D93074C}" dt="2024-03-04T19:29:57.436" v="753" actId="1076"/>
          <ac:spMkLst>
            <pc:docMk/>
            <pc:sldMk cId="4156894975" sldId="436"/>
            <ac:spMk id="5" creationId="{D5EFBD88-3F85-8D00-1DF2-AB912C8D4F74}"/>
          </ac:spMkLst>
        </pc:spChg>
        <pc:spChg chg="mod">
          <ac:chgData name="Clements, William" userId="cbdb0636-a496-422a-8d40-98c53d494d26" providerId="ADAL" clId="{9F2132BA-7763-7543-A1CE-49AC4D93074C}" dt="2024-03-04T18:57:22.306" v="320" actId="13822"/>
          <ac:spMkLst>
            <pc:docMk/>
            <pc:sldMk cId="4156894975" sldId="436"/>
            <ac:spMk id="8" creationId="{C09E2875-500E-4F83-F28C-F1DED1BE5391}"/>
          </ac:spMkLst>
        </pc:spChg>
        <pc:spChg chg="mod">
          <ac:chgData name="Clements, William" userId="cbdb0636-a496-422a-8d40-98c53d494d26" providerId="ADAL" clId="{9F2132BA-7763-7543-A1CE-49AC4D93074C}" dt="2024-03-04T18:57:22.306" v="320" actId="13822"/>
          <ac:spMkLst>
            <pc:docMk/>
            <pc:sldMk cId="4156894975" sldId="436"/>
            <ac:spMk id="9" creationId="{E64D36EC-95D8-419C-4BEC-9661EAD5CDFD}"/>
          </ac:spMkLst>
        </pc:spChg>
      </pc:sldChg>
      <pc:sldChg chg="addSp delSp modSp mod modAnim">
        <pc:chgData name="Clements, William" userId="cbdb0636-a496-422a-8d40-98c53d494d26" providerId="ADAL" clId="{9F2132BA-7763-7543-A1CE-49AC4D93074C}" dt="2024-03-06T19:18:31.472" v="1542" actId="57"/>
        <pc:sldMkLst>
          <pc:docMk/>
          <pc:sldMk cId="2358808082" sldId="438"/>
        </pc:sldMkLst>
        <pc:spChg chg="mod">
          <ac:chgData name="Clements, William" userId="cbdb0636-a496-422a-8d40-98c53d494d26" providerId="ADAL" clId="{9F2132BA-7763-7543-A1CE-49AC4D93074C}" dt="2024-03-06T19:18:31.472" v="1542" actId="57"/>
          <ac:spMkLst>
            <pc:docMk/>
            <pc:sldMk cId="2358808082" sldId="438"/>
            <ac:spMk id="2" creationId="{6F09A69C-3BA0-50CF-2081-301E0C14C6D8}"/>
          </ac:spMkLst>
        </pc:spChg>
        <pc:spChg chg="add mod">
          <ac:chgData name="Clements, William" userId="cbdb0636-a496-422a-8d40-98c53d494d26" providerId="ADAL" clId="{9F2132BA-7763-7543-A1CE-49AC4D93074C}" dt="2024-03-04T19:37:54.364" v="936" actId="20577"/>
          <ac:spMkLst>
            <pc:docMk/>
            <pc:sldMk cId="2358808082" sldId="438"/>
            <ac:spMk id="4" creationId="{5EEE43C2-CA4F-8025-E6F6-0F6DD34334B8}"/>
          </ac:spMkLst>
        </pc:spChg>
        <pc:spChg chg="add del">
          <ac:chgData name="Clements, William" userId="cbdb0636-a496-422a-8d40-98c53d494d26" providerId="ADAL" clId="{9F2132BA-7763-7543-A1CE-49AC4D93074C}" dt="2024-03-04T21:07:35.659" v="946" actId="22"/>
          <ac:spMkLst>
            <pc:docMk/>
            <pc:sldMk cId="2358808082" sldId="438"/>
            <ac:spMk id="5" creationId="{0F331434-65E6-115A-2AA5-AEAA09890832}"/>
          </ac:spMkLst>
        </pc:spChg>
      </pc:sldChg>
      <pc:sldChg chg="modSp mod ord modAnim">
        <pc:chgData name="Clements, William" userId="cbdb0636-a496-422a-8d40-98c53d494d26" providerId="ADAL" clId="{9F2132BA-7763-7543-A1CE-49AC4D93074C}" dt="2024-03-04T21:03:08.428" v="937" actId="20578"/>
        <pc:sldMkLst>
          <pc:docMk/>
          <pc:sldMk cId="2664468066" sldId="439"/>
        </pc:sldMkLst>
        <pc:spChg chg="mod">
          <ac:chgData name="Clements, William" userId="cbdb0636-a496-422a-8d40-98c53d494d26" providerId="ADAL" clId="{9F2132BA-7763-7543-A1CE-49AC4D93074C}" dt="2024-03-04T19:25:37.592" v="708" actId="20577"/>
          <ac:spMkLst>
            <pc:docMk/>
            <pc:sldMk cId="2664468066" sldId="439"/>
            <ac:spMk id="2" creationId="{E84A831A-4AA0-329D-FDF1-14D875142532}"/>
          </ac:spMkLst>
        </pc:spChg>
        <pc:spChg chg="mod">
          <ac:chgData name="Clements, William" userId="cbdb0636-a496-422a-8d40-98c53d494d26" providerId="ADAL" clId="{9F2132BA-7763-7543-A1CE-49AC4D93074C}" dt="2024-03-04T19:21:55.365" v="618" actId="1076"/>
          <ac:spMkLst>
            <pc:docMk/>
            <pc:sldMk cId="2664468066" sldId="439"/>
            <ac:spMk id="4" creationId="{E8999D28-0C24-4F32-7395-CAFC778375B2}"/>
          </ac:spMkLst>
        </pc:spChg>
      </pc:sldChg>
      <pc:sldChg chg="addSp modSp mod">
        <pc:chgData name="Clements, William" userId="cbdb0636-a496-422a-8d40-98c53d494d26" providerId="ADAL" clId="{9F2132BA-7763-7543-A1CE-49AC4D93074C}" dt="2024-03-04T18:52:01.581" v="201" actId="20577"/>
        <pc:sldMkLst>
          <pc:docMk/>
          <pc:sldMk cId="1245616662" sldId="444"/>
        </pc:sldMkLst>
        <pc:spChg chg="add mod">
          <ac:chgData name="Clements, William" userId="cbdb0636-a496-422a-8d40-98c53d494d26" providerId="ADAL" clId="{9F2132BA-7763-7543-A1CE-49AC4D93074C}" dt="2024-03-04T18:52:01.581" v="201" actId="20577"/>
          <ac:spMkLst>
            <pc:docMk/>
            <pc:sldMk cId="1245616662" sldId="444"/>
            <ac:spMk id="5" creationId="{A2BCDC30-B28A-68B8-CCD7-6DA352A1163F}"/>
          </ac:spMkLst>
        </pc:spChg>
      </pc:sldChg>
      <pc:sldChg chg="addSp modSp mod">
        <pc:chgData name="Clements, William" userId="cbdb0636-a496-422a-8d40-98c53d494d26" providerId="ADAL" clId="{9F2132BA-7763-7543-A1CE-49AC4D93074C}" dt="2024-03-04T19:33:51.855" v="923" actId="1076"/>
        <pc:sldMkLst>
          <pc:docMk/>
          <pc:sldMk cId="4051869248" sldId="449"/>
        </pc:sldMkLst>
        <pc:spChg chg="mod">
          <ac:chgData name="Clements, William" userId="cbdb0636-a496-422a-8d40-98c53d494d26" providerId="ADAL" clId="{9F2132BA-7763-7543-A1CE-49AC4D93074C}" dt="2024-03-04T19:33:22.621" v="920" actId="15"/>
          <ac:spMkLst>
            <pc:docMk/>
            <pc:sldMk cId="4051869248" sldId="449"/>
            <ac:spMk id="3" creationId="{B6A707A4-7D26-C4E2-558A-41854CC4B550}"/>
          </ac:spMkLst>
        </pc:spChg>
        <pc:picChg chg="add mod">
          <ac:chgData name="Clements, William" userId="cbdb0636-a496-422a-8d40-98c53d494d26" providerId="ADAL" clId="{9F2132BA-7763-7543-A1CE-49AC4D93074C}" dt="2024-03-04T19:33:51.855" v="923" actId="1076"/>
          <ac:picMkLst>
            <pc:docMk/>
            <pc:sldMk cId="4051869248" sldId="449"/>
            <ac:picMk id="4" creationId="{F0C3EDFD-54B7-1851-7CB7-FC13D4B336EC}"/>
          </ac:picMkLst>
        </pc:picChg>
      </pc:sldChg>
      <pc:sldChg chg="modSp mod">
        <pc:chgData name="Clements, William" userId="cbdb0636-a496-422a-8d40-98c53d494d26" providerId="ADAL" clId="{9F2132BA-7763-7543-A1CE-49AC4D93074C}" dt="2024-03-04T18:54:06.039" v="230" actId="20577"/>
        <pc:sldMkLst>
          <pc:docMk/>
          <pc:sldMk cId="484489845" sldId="450"/>
        </pc:sldMkLst>
        <pc:spChg chg="mod">
          <ac:chgData name="Clements, William" userId="cbdb0636-a496-422a-8d40-98c53d494d26" providerId="ADAL" clId="{9F2132BA-7763-7543-A1CE-49AC4D93074C}" dt="2024-03-04T18:54:06.039" v="230" actId="20577"/>
          <ac:spMkLst>
            <pc:docMk/>
            <pc:sldMk cId="484489845" sldId="450"/>
            <ac:spMk id="3" creationId="{4DD8530D-F5B2-BC83-BF4D-DEDCF7E735E9}"/>
          </ac:spMkLst>
        </pc:spChg>
      </pc:sldChg>
      <pc:sldChg chg="addSp modSp mod">
        <pc:chgData name="Clements, William" userId="cbdb0636-a496-422a-8d40-98c53d494d26" providerId="ADAL" clId="{9F2132BA-7763-7543-A1CE-49AC4D93074C}" dt="2024-03-04T21:04:12.556" v="944" actId="13822"/>
        <pc:sldMkLst>
          <pc:docMk/>
          <pc:sldMk cId="2698482827" sldId="451"/>
        </pc:sldMkLst>
        <pc:spChg chg="add mod">
          <ac:chgData name="Clements, William" userId="cbdb0636-a496-422a-8d40-98c53d494d26" providerId="ADAL" clId="{9F2132BA-7763-7543-A1CE-49AC4D93074C}" dt="2024-03-04T21:04:12.556" v="944" actId="13822"/>
          <ac:spMkLst>
            <pc:docMk/>
            <pc:sldMk cId="2698482827" sldId="451"/>
            <ac:spMk id="7" creationId="{63B4F016-E33A-5082-168E-8FB5C2A40373}"/>
          </ac:spMkLst>
        </pc:spChg>
        <pc:picChg chg="mod">
          <ac:chgData name="Clements, William" userId="cbdb0636-a496-422a-8d40-98c53d494d26" providerId="ADAL" clId="{9F2132BA-7763-7543-A1CE-49AC4D93074C}" dt="2024-03-04T21:04:01.356" v="942" actId="14100"/>
          <ac:picMkLst>
            <pc:docMk/>
            <pc:sldMk cId="2698482827" sldId="451"/>
            <ac:picMk id="5" creationId="{CE68DEC7-9FA3-DE73-1301-9979A28153A7}"/>
          </ac:picMkLst>
        </pc:picChg>
      </pc:sldChg>
      <pc:sldChg chg="modSp mod modAnim">
        <pc:chgData name="Clements, William" userId="cbdb0636-a496-422a-8d40-98c53d494d26" providerId="ADAL" clId="{9F2132BA-7763-7543-A1CE-49AC4D93074C}" dt="2024-03-04T18:46:56.346" v="10"/>
        <pc:sldMkLst>
          <pc:docMk/>
          <pc:sldMk cId="2982022252" sldId="453"/>
        </pc:sldMkLst>
        <pc:spChg chg="mod">
          <ac:chgData name="Clements, William" userId="cbdb0636-a496-422a-8d40-98c53d494d26" providerId="ADAL" clId="{9F2132BA-7763-7543-A1CE-49AC4D93074C}" dt="2024-03-04T18:44:21.014" v="0" actId="6549"/>
          <ac:spMkLst>
            <pc:docMk/>
            <pc:sldMk cId="2982022252" sldId="453"/>
            <ac:spMk id="2" creationId="{A5645CC2-AB03-1242-7718-3C0CD85594D0}"/>
          </ac:spMkLst>
        </pc:spChg>
      </pc:sldChg>
      <pc:sldChg chg="addSp delSp modSp mod delAnim">
        <pc:chgData name="Clements, William" userId="cbdb0636-a496-422a-8d40-98c53d494d26" providerId="ADAL" clId="{9F2132BA-7763-7543-A1CE-49AC4D93074C}" dt="2024-03-04T19:36:14.544" v="930" actId="478"/>
        <pc:sldMkLst>
          <pc:docMk/>
          <pc:sldMk cId="3318291983" sldId="455"/>
        </pc:sldMkLst>
        <pc:picChg chg="del mod">
          <ac:chgData name="Clements, William" userId="cbdb0636-a496-422a-8d40-98c53d494d26" providerId="ADAL" clId="{9F2132BA-7763-7543-A1CE-49AC4D93074C}" dt="2024-03-04T19:35:53.128" v="925" actId="478"/>
          <ac:picMkLst>
            <pc:docMk/>
            <pc:sldMk cId="3318291983" sldId="455"/>
            <ac:picMk id="5" creationId="{92F3321C-E1BE-4E29-EA70-B22647780D38}"/>
          </ac:picMkLst>
        </pc:picChg>
        <pc:picChg chg="del">
          <ac:chgData name="Clements, William" userId="cbdb0636-a496-422a-8d40-98c53d494d26" providerId="ADAL" clId="{9F2132BA-7763-7543-A1CE-49AC4D93074C}" dt="2024-03-04T19:36:14.544" v="930" actId="478"/>
          <ac:picMkLst>
            <pc:docMk/>
            <pc:sldMk cId="3318291983" sldId="455"/>
            <ac:picMk id="6" creationId="{91D95182-26A9-B2E3-DE7E-557C389D6DA3}"/>
          </ac:picMkLst>
        </pc:picChg>
        <pc:picChg chg="add mod">
          <ac:chgData name="Clements, William" userId="cbdb0636-a496-422a-8d40-98c53d494d26" providerId="ADAL" clId="{9F2132BA-7763-7543-A1CE-49AC4D93074C}" dt="2024-03-04T19:35:56.605" v="927" actId="1076"/>
          <ac:picMkLst>
            <pc:docMk/>
            <pc:sldMk cId="3318291983" sldId="455"/>
            <ac:picMk id="7" creationId="{B411B483-B9B0-8CCE-B4FC-FCE8998CB430}"/>
          </ac:picMkLst>
        </pc:picChg>
        <pc:picChg chg="add mod">
          <ac:chgData name="Clements, William" userId="cbdb0636-a496-422a-8d40-98c53d494d26" providerId="ADAL" clId="{9F2132BA-7763-7543-A1CE-49AC4D93074C}" dt="2024-03-04T19:36:12.939" v="929" actId="1076"/>
          <ac:picMkLst>
            <pc:docMk/>
            <pc:sldMk cId="3318291983" sldId="455"/>
            <ac:picMk id="8" creationId="{A61B1E71-3544-6394-0BD8-F32653907E10}"/>
          </ac:picMkLst>
        </pc:picChg>
      </pc:sldChg>
      <pc:sldChg chg="new del">
        <pc:chgData name="Clements, William" userId="cbdb0636-a496-422a-8d40-98c53d494d26" providerId="ADAL" clId="{9F2132BA-7763-7543-A1CE-49AC4D93074C}" dt="2024-03-04T19:25:30.297" v="707" actId="2696"/>
        <pc:sldMkLst>
          <pc:docMk/>
          <pc:sldMk cId="13121" sldId="456"/>
        </pc:sldMkLst>
      </pc:sldChg>
      <pc:sldChg chg="new del">
        <pc:chgData name="Clements, William" userId="cbdb0636-a496-422a-8d40-98c53d494d26" providerId="ADAL" clId="{9F2132BA-7763-7543-A1CE-49AC4D93074C}" dt="2024-03-06T19:32:41.943" v="1543" actId="2696"/>
        <pc:sldMkLst>
          <pc:docMk/>
          <pc:sldMk cId="595436559" sldId="456"/>
        </pc:sldMkLst>
      </pc:sldChg>
      <pc:sldChg chg="addSp delSp modSp add mod ord delAnim">
        <pc:chgData name="Clements, William" userId="cbdb0636-a496-422a-8d40-98c53d494d26" providerId="ADAL" clId="{9F2132BA-7763-7543-A1CE-49AC4D93074C}" dt="2024-03-04T21:33:08.682" v="1500" actId="478"/>
        <pc:sldMkLst>
          <pc:docMk/>
          <pc:sldMk cId="3033612200" sldId="457"/>
        </pc:sldMkLst>
        <pc:spChg chg="add mod">
          <ac:chgData name="Clements, William" userId="cbdb0636-a496-422a-8d40-98c53d494d26" providerId="ADAL" clId="{9F2132BA-7763-7543-A1CE-49AC4D93074C}" dt="2024-03-04T21:12:40.308" v="967" actId="1076"/>
          <ac:spMkLst>
            <pc:docMk/>
            <pc:sldMk cId="3033612200" sldId="457"/>
            <ac:spMk id="2" creationId="{41616DDC-02BA-2887-40E4-F6D63E06FD86}"/>
          </ac:spMkLst>
        </pc:spChg>
        <pc:spChg chg="mod">
          <ac:chgData name="Clements, William" userId="cbdb0636-a496-422a-8d40-98c53d494d26" providerId="ADAL" clId="{9F2132BA-7763-7543-A1CE-49AC4D93074C}" dt="2024-03-04T21:07:45.439" v="955" actId="20577"/>
          <ac:spMkLst>
            <pc:docMk/>
            <pc:sldMk cId="3033612200" sldId="457"/>
            <ac:spMk id="3" creationId="{FDD82779-C3E8-F710-12F0-194C86613777}"/>
          </ac:spMkLst>
        </pc:spChg>
        <pc:spChg chg="mod">
          <ac:chgData name="Clements, William" userId="cbdb0636-a496-422a-8d40-98c53d494d26" providerId="ADAL" clId="{9F2132BA-7763-7543-A1CE-49AC4D93074C}" dt="2024-03-04T21:26:14.285" v="1383" actId="20577"/>
          <ac:spMkLst>
            <pc:docMk/>
            <pc:sldMk cId="3033612200" sldId="457"/>
            <ac:spMk id="4" creationId="{F498B705-B736-4197-3783-788A5A4979C8}"/>
          </ac:spMkLst>
        </pc:spChg>
        <pc:picChg chg="del">
          <ac:chgData name="Clements, William" userId="cbdb0636-a496-422a-8d40-98c53d494d26" providerId="ADAL" clId="{9F2132BA-7763-7543-A1CE-49AC4D93074C}" dt="2024-03-04T21:07:42.278" v="948" actId="478"/>
          <ac:picMkLst>
            <pc:docMk/>
            <pc:sldMk cId="3033612200" sldId="457"/>
            <ac:picMk id="5" creationId="{CE68DEC7-9FA3-DE73-1301-9979A28153A7}"/>
          </ac:picMkLst>
        </pc:picChg>
        <pc:picChg chg="del">
          <ac:chgData name="Clements, William" userId="cbdb0636-a496-422a-8d40-98c53d494d26" providerId="ADAL" clId="{9F2132BA-7763-7543-A1CE-49AC4D93074C}" dt="2024-03-04T21:33:08.682" v="1500" actId="478"/>
          <ac:picMkLst>
            <pc:docMk/>
            <pc:sldMk cId="3033612200" sldId="457"/>
            <ac:picMk id="6" creationId="{96918FDB-B971-A60C-9161-5C595FD73915}"/>
          </ac:picMkLst>
        </pc:picChg>
      </pc:sldChg>
      <pc:sldChg chg="modSp add mod ord">
        <pc:chgData name="Clements, William" userId="cbdb0636-a496-422a-8d40-98c53d494d26" providerId="ADAL" clId="{9F2132BA-7763-7543-A1CE-49AC4D93074C}" dt="2024-03-04T21:33:01.603" v="1499" actId="20578"/>
        <pc:sldMkLst>
          <pc:docMk/>
          <pc:sldMk cId="3425384170" sldId="458"/>
        </pc:sldMkLst>
        <pc:spChg chg="mod">
          <ac:chgData name="Clements, William" userId="cbdb0636-a496-422a-8d40-98c53d494d26" providerId="ADAL" clId="{9F2132BA-7763-7543-A1CE-49AC4D93074C}" dt="2024-03-04T21:29:36.427" v="1498" actId="57"/>
          <ac:spMkLst>
            <pc:docMk/>
            <pc:sldMk cId="3425384170" sldId="458"/>
            <ac:spMk id="4" creationId="{F498B705-B736-4197-3783-788A5A4979C8}"/>
          </ac:spMkLst>
        </pc:spChg>
      </pc:sldChg>
    </pc:docChg>
  </pc:docChgLst>
  <pc:docChgLst>
    <pc:chgData name="Clements, William" userId="cbdb0636-a496-422a-8d40-98c53d494d26" providerId="ADAL" clId="{D975B39C-B939-4DDD-8BF6-E31D03B80AF2}"/>
    <pc:docChg chg="modSld">
      <pc:chgData name="Clements, William" userId="cbdb0636-a496-422a-8d40-98c53d494d26" providerId="ADAL" clId="{D975B39C-B939-4DDD-8BF6-E31D03B80AF2}" dt="2024-03-06T19:39:59.648" v="1" actId="1076"/>
      <pc:docMkLst>
        <pc:docMk/>
      </pc:docMkLst>
      <pc:sldChg chg="addSp modSp mod">
        <pc:chgData name="Clements, William" userId="cbdb0636-a496-422a-8d40-98c53d494d26" providerId="ADAL" clId="{D975B39C-B939-4DDD-8BF6-E31D03B80AF2}" dt="2024-03-06T19:39:59.648" v="1" actId="1076"/>
        <pc:sldMkLst>
          <pc:docMk/>
          <pc:sldMk cId="2358808082" sldId="438"/>
        </pc:sldMkLst>
        <pc:spChg chg="add mod">
          <ac:chgData name="Clements, William" userId="cbdb0636-a496-422a-8d40-98c53d494d26" providerId="ADAL" clId="{D975B39C-B939-4DDD-8BF6-E31D03B80AF2}" dt="2024-03-06T19:39:59.648" v="1" actId="1076"/>
          <ac:spMkLst>
            <pc:docMk/>
            <pc:sldMk cId="2358808082" sldId="438"/>
            <ac:spMk id="5" creationId="{BC4D2090-CD93-CB9D-3B03-09B2166F10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67FF-978D-C942-B232-CF272F83B61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A032-019F-8647-827E-54179B70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Use Python to generate the 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/>
                  <a:t>Use Python to generate the equivalence class </a:t>
                </a:r>
                <a:r>
                  <a:rPr lang="en-US" b="0" i="0">
                    <a:latin typeface="Cambria Math" panose="02040503050406030204" pitchFamily="18" charset="0"/>
                  </a:rPr>
                  <a:t>[3]_5</a:t>
                </a:r>
                <a:endParaRPr lang="en-US"/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A032-019F-8647-827E-54179B7099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64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4C6-9799-5B4A-84A3-37BD45567B2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97EC-682C-0245-BF98-894A4228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lab.research.google.com/github/byui-cse/cse280-course-notebooks/blob/main/examples/examples-w07-integers.ipyn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7-integer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olab.research.google.com/github/byui-cse/cse280-course-notebooks/blob/main/examples/examples-w07-integers.ipynb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30BF-6351-A4AD-6B28-A36495543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7A3EE-CF22-D7F0-C606-9E7CD0BEA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8530D-F5B2-BC83-BF4D-DEDCF7E7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9.1.3 a-d (White Board Exercise)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28A4-E2DB-70FD-517D-668AE685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Helvetica" pitchFamily="2" charset="0"/>
              </a:rPr>
              <a:t>Compute the value of the following expressions:</a:t>
            </a:r>
          </a:p>
          <a:p>
            <a:r>
              <a:rPr lang="en-US">
                <a:effectLst/>
                <a:latin typeface="Helvetica" pitchFamily="2" charset="0"/>
              </a:rPr>
              <a:t>(a) 344 mod 5</a:t>
            </a:r>
          </a:p>
          <a:p>
            <a:r>
              <a:rPr lang="en-US">
                <a:effectLst/>
                <a:latin typeface="Helvetica" pitchFamily="2" charset="0"/>
              </a:rPr>
              <a:t>(b) 344 div 5</a:t>
            </a:r>
          </a:p>
          <a:p>
            <a:r>
              <a:rPr lang="en-US">
                <a:effectLst/>
                <a:latin typeface="Helvetica" pitchFamily="2" charset="0"/>
              </a:rPr>
              <a:t>(c) (−344) mod 5</a:t>
            </a:r>
          </a:p>
          <a:p>
            <a:r>
              <a:rPr lang="en-US">
                <a:effectLst/>
                <a:latin typeface="Helvetica" pitchFamily="2" charset="0"/>
              </a:rPr>
              <a:t>(d) (−344) div 5</a:t>
            </a:r>
          </a:p>
          <a:p>
            <a:r>
              <a:rPr lang="en-US">
                <a:effectLst/>
                <a:latin typeface="Helvetica" pitchFamily="2" charset="0"/>
              </a:rPr>
              <a:t>(e) 215 mod 7</a:t>
            </a:r>
          </a:p>
          <a:p>
            <a:r>
              <a:rPr lang="en-US">
                <a:effectLst/>
                <a:latin typeface="Helvetica" pitchFamily="2" charset="0"/>
              </a:rPr>
              <a:t>(f) 215 div 7</a:t>
            </a:r>
          </a:p>
          <a:p>
            <a:r>
              <a:rPr lang="en-US">
                <a:effectLst/>
                <a:latin typeface="Helvetica" pitchFamily="2" charset="0"/>
              </a:rPr>
              <a:t>(g) (−215) mod 7</a:t>
            </a:r>
          </a:p>
          <a:p>
            <a:endParaRPr lang="en-US">
              <a:solidFill>
                <a:srgbClr val="35454D"/>
              </a:solidFill>
              <a:effectLst/>
              <a:latin typeface="Helvetica" pitchFamily="2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8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03173-D5E9-33B8-8648-B42DB1CE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9.1.4 a-d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0102-B972-1056-1172-7B8CB092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Helvetica" pitchFamily="2" charset="0"/>
              </a:rPr>
              <a:t>Determine the value of n based on the given information.</a:t>
            </a:r>
          </a:p>
          <a:p>
            <a:r>
              <a:rPr lang="en-US">
                <a:effectLst/>
                <a:latin typeface="Helvetica" pitchFamily="2" charset="0"/>
              </a:rPr>
              <a:t>(a) n div 7 = 11, n mod 7 = 5</a:t>
            </a:r>
          </a:p>
          <a:p>
            <a:r>
              <a:rPr lang="en-US">
                <a:effectLst/>
                <a:latin typeface="Helvetica" pitchFamily="2" charset="0"/>
              </a:rPr>
              <a:t>(b) n div 5 = -10, n mod 5 = 4</a:t>
            </a:r>
          </a:p>
          <a:p>
            <a:r>
              <a:rPr lang="en-US">
                <a:effectLst/>
                <a:latin typeface="Helvetica" pitchFamily="2" charset="0"/>
              </a:rPr>
              <a:t>(c) n div 11 = -3, n mod 11 = 7</a:t>
            </a:r>
          </a:p>
          <a:p>
            <a:r>
              <a:rPr lang="en-US">
                <a:effectLst/>
                <a:latin typeface="Helvetica" pitchFamily="2" charset="0"/>
              </a:rPr>
              <a:t>(d) n div 10 = 2, n mod 10 = 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6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3B41-1AA8-777D-3C95-2998C6BF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7AA5-DA16-7E93-9F3F-003D1E1C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660-BADA-7D82-9FF4-3B9D97F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190D3-0B6D-FE9A-D9FD-09C62436D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Addition		(</a:t>
                </a:r>
                <a:r>
                  <a:rPr lang="en-US" err="1"/>
                  <a:t>x+y</a:t>
                </a:r>
                <a:r>
                  <a:rPr lang="en-US"/>
                  <a:t>) mod m</a:t>
                </a:r>
              </a:p>
              <a:p>
                <a:r>
                  <a:rPr lang="en-US"/>
                  <a:t>Multiplication	(</a:t>
                </a:r>
                <a:r>
                  <a:rPr lang="en-US" err="1"/>
                  <a:t>xy</a:t>
                </a:r>
                <a:r>
                  <a:rPr lang="en-US"/>
                  <a:t>) mod m</a:t>
                </a:r>
              </a:p>
              <a:p>
                <a:pPr marL="0" indent="0">
                  <a:buNone/>
                </a:pPr>
                <a:r>
                  <a:rPr lang="en-US"/>
                  <a:t>When performing modular arithmetic, the result is always performed under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/>
                  <a:t> for some 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means the result is always </a:t>
                </a:r>
              </a:p>
              <a:p>
                <a:pPr marL="0" indent="0">
                  <a:buNone/>
                </a:pPr>
                <a:r>
                  <a:rPr lang="en-US"/>
                  <a:t>	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and </a:t>
                </a:r>
              </a:p>
              <a:p>
                <a:pPr marL="0" indent="0">
                  <a:buNone/>
                </a:pPr>
                <a:r>
                  <a:rPr lang="en-US"/>
                  <a:t>	greater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190D3-0B6D-FE9A-D9FD-09C62436D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040B08-15FB-67CF-61F7-12AA87C7DACE}"/>
                  </a:ext>
                </a:extLst>
              </p:cNvPr>
              <p:cNvSpPr txBox="1"/>
              <p:nvPr/>
            </p:nvSpPr>
            <p:spPr>
              <a:xfrm>
                <a:off x="385519" y="5715298"/>
                <a:ext cx="35237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6+5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7=4</m:t>
                      </m:r>
                    </m:oMath>
                  </m:oMathPara>
                </a14:m>
                <a:endParaRPr lang="en-US"/>
              </a:p>
              <a:p>
                <a:r>
                  <a:rPr lang="en-US" i="1"/>
                  <a:t>		      m                      m  &lt;   r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040B08-15FB-67CF-61F7-12AA87C7D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9" y="5715298"/>
                <a:ext cx="3523722" cy="923330"/>
              </a:xfrm>
              <a:prstGeom prst="rect">
                <a:avLst/>
              </a:prstGeom>
              <a:blipFill>
                <a:blip r:embed="rId3"/>
                <a:stretch>
                  <a:fillRect l="-138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FBD88-3F85-8D00-1DF2-AB912C8D4F74}"/>
                  </a:ext>
                </a:extLst>
              </p:cNvPr>
              <p:cNvSpPr txBox="1"/>
              <p:nvPr/>
            </p:nvSpPr>
            <p:spPr>
              <a:xfrm>
                <a:off x="4361922" y="5715298"/>
                <a:ext cx="32857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Example: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6∗5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=30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 i="1"/>
                  <a:t>		   m			   m &lt;  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FBD88-3F85-8D00-1DF2-AB912C8D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22" y="5715298"/>
                <a:ext cx="3285708" cy="923330"/>
              </a:xfrm>
              <a:prstGeom prst="rect">
                <a:avLst/>
              </a:prstGeom>
              <a:blipFill>
                <a:blip r:embed="rId4"/>
                <a:stretch>
                  <a:fillRect l="-16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5437BD-DD4B-84E9-5CA1-07E054CCD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399" y="85725"/>
            <a:ext cx="3931557" cy="2552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9E2875-500E-4F83-F28C-F1DED1BE5391}"/>
                  </a:ext>
                </a:extLst>
              </p:cNvPr>
              <p:cNvSpPr txBox="1"/>
              <p:nvPr/>
            </p:nvSpPr>
            <p:spPr>
              <a:xfrm>
                <a:off x="6879771" y="4201379"/>
                <a:ext cx="6096000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9E2875-500E-4F83-F28C-F1DED1BE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1" y="4201379"/>
                <a:ext cx="6096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4D36EC-95D8-419C-4BEC-9661EAD5CDFD}"/>
              </a:ext>
            </a:extLst>
          </p:cNvPr>
          <p:cNvSpPr txBox="1"/>
          <p:nvPr/>
        </p:nvSpPr>
        <p:spPr>
          <a:xfrm>
            <a:off x="6879771" y="4847710"/>
            <a:ext cx="4009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Remainder is always less than the divisor</a:t>
            </a:r>
          </a:p>
        </p:txBody>
      </p:sp>
    </p:spTree>
    <p:extLst>
      <p:ext uri="{BB962C8B-B14F-4D97-AF65-F5344CB8AC3E}">
        <p14:creationId xmlns:p14="http://schemas.microsoft.com/office/powerpoint/2010/main" val="41568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4971-26D8-F234-83AF-52C22694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Hash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07A4-7D26-C4E2-558A-41854CC4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random numbers deterministic</a:t>
            </a:r>
          </a:p>
          <a:p>
            <a:pPr lvl="1"/>
            <a:r>
              <a:rPr lang="en-US"/>
              <a:t>Binary Tree</a:t>
            </a:r>
          </a:p>
          <a:p>
            <a:pPr lvl="1"/>
            <a:r>
              <a:rPr lang="en-US"/>
              <a:t>Hash Tree</a:t>
            </a:r>
          </a:p>
          <a:p>
            <a:pPr lvl="1"/>
            <a:r>
              <a:rPr lang="en-US"/>
              <a:t>Pseudo Random Number Generator</a:t>
            </a:r>
          </a:p>
          <a:p>
            <a:pPr lvl="2"/>
            <a:r>
              <a:rPr lang="en-US"/>
              <a:t>Two normal distributions gets you a bell curve, which does seem random.</a:t>
            </a:r>
          </a:p>
          <a:p>
            <a:pPr lvl="1"/>
            <a:r>
              <a:rPr lang="en-US"/>
              <a:t>Linear Congruential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3EDFD-54B7-1851-7CB7-FC13D4B3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15" y="4190276"/>
            <a:ext cx="2102652" cy="3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BD3-084D-472C-BFE4-94ED8F5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         	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have the same remainder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r>
                  <a:rPr lang="en-US" b="1"/>
                  <a:t>14</a:t>
                </a:r>
                <a:r>
                  <a:rPr lang="en-US"/>
                  <a:t> and </a:t>
                </a:r>
                <a:r>
                  <a:rPr lang="en-US" b="1"/>
                  <a:t>21</a:t>
                </a:r>
                <a:r>
                  <a:rPr lang="en-US"/>
                  <a:t> 			are congruent modulo </a:t>
                </a:r>
                <a:r>
                  <a:rPr lang="en-US" b="1"/>
                  <a:t>7</a:t>
                </a:r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				because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7)=(21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7)=0</m:t>
                    </m:r>
                  </m:oMath>
                </a14:m>
                <a:endParaRPr lang="en-US" b="1"/>
              </a:p>
              <a:p>
                <a:pPr marL="0" indent="0">
                  <a:buNone/>
                </a:pPr>
                <a:r>
                  <a:rPr lang="en-US" b="1"/>
                  <a:t>0, 5, 10, 15, 20</a:t>
                </a:r>
                <a:r>
                  <a:rPr lang="en-US"/>
                  <a:t> 		are all congruent modulo </a:t>
                </a:r>
                <a:r>
                  <a:rPr lang="en-US" b="1"/>
                  <a:t>5</a:t>
                </a:r>
                <a:r>
                  <a:rPr lang="en-US"/>
                  <a:t>. </a:t>
                </a:r>
                <a:endParaRPr lang="en-US" b="1"/>
              </a:p>
              <a:p>
                <a:pPr marL="0" indent="0">
                  <a:buNone/>
                </a:pPr>
                <a:r>
                  <a:rPr lang="en-US"/>
                  <a:t>So are </a:t>
                </a:r>
                <a:r>
                  <a:rPr lang="en-US" b="1"/>
                  <a:t>1, 6, 11, 16, and 21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2A5E2-D29B-105C-93DE-8ED873BF3276}"/>
                  </a:ext>
                </a:extLst>
              </p:cNvPr>
              <p:cNvSpPr txBox="1"/>
              <p:nvPr/>
            </p:nvSpPr>
            <p:spPr>
              <a:xfrm>
                <a:off x="4835236" y="84324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effectLst/>
                    <a:latin typeface="Helvetica" pitchFamily="2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baseline="-25000">
                    <a:effectLst/>
                    <a:latin typeface="Helvetica" pitchFamily="2" charset="0"/>
                  </a:rPr>
                  <a:t>m</a:t>
                </a:r>
                <a:r>
                  <a:rPr lang="en-US">
                    <a:effectLst/>
                    <a:latin typeface="Helvetica" pitchFamily="2" charset="0"/>
                  </a:rPr>
                  <a:t> b if (a mod </a:t>
                </a:r>
                <a:r>
                  <a:rPr lang="en-US">
                    <a:latin typeface="Helvetica" pitchFamily="2" charset="0"/>
                  </a:rPr>
                  <a:t>m )= (</a:t>
                </a:r>
                <a:r>
                  <a:rPr lang="en-US">
                    <a:effectLst/>
                    <a:latin typeface="Helvetica" pitchFamily="2" charset="0"/>
                  </a:rPr>
                  <a:t>b mod m)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2A5E2-D29B-105C-93DE-8ED873BF3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36" y="84324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5A2-50B5-4CF5-9860-756BA68A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Another way to think about it: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0, 12, 24, 36, 48, </a:t>
                </a:r>
                <a:r>
                  <a:rPr lang="x-IV_mathan"/>
                  <a:t>…</a:t>
                </a:r>
                <a:r>
                  <a:rPr lang="en-US"/>
                  <a:t> are all congruent mod 12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0, 7, 14, 21, 28, </a:t>
                </a:r>
                <a:r>
                  <a:rPr lang="x-IV_mathan"/>
                  <a:t>…</a:t>
                </a:r>
                <a:r>
                  <a:rPr lang="en-US"/>
                  <a:t> are all congruent mod 7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1, 8, 15, 22, 29</a:t>
                </a:r>
                <a:r>
                  <a:rPr lang="x-IV_mathan"/>
                  <a:t>…</a:t>
                </a:r>
                <a:r>
                  <a:rPr lang="en-US"/>
                  <a:t> are all congruent mod 7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EC8F6E-1C5A-96B8-CD93-D400DFB9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0960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Meaning: If we have an equivalence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, the set of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is the </a:t>
                </a:r>
                <a:r>
                  <a:rPr lang="en-US" i="1"/>
                  <a:t>equivalence class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other words, 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as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, then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is the equivalence class 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Rosen, Kenneth. </a:t>
            </a:r>
            <a:r>
              <a:rPr lang="en-US" sz="900" i="1"/>
              <a:t>Discrete Mathematics and Its Applications, 7th Edition</a:t>
            </a:r>
            <a:r>
              <a:rPr lang="en-US" sz="900"/>
              <a:t>. McGraw-Hill, 2012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1925A-B244-32BC-AC29-0D6EC743A5EF}"/>
              </a:ext>
            </a:extLst>
          </p:cNvPr>
          <p:cNvSpPr txBox="1"/>
          <p:nvPr/>
        </p:nvSpPr>
        <p:spPr>
          <a:xfrm>
            <a:off x="6600497" y="11299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/>
              <a:t>0, 5, 10, 15, 20</a:t>
            </a:r>
            <a:r>
              <a:rPr lang="en-US"/>
              <a:t> 		… are all congruent modulo </a:t>
            </a:r>
            <a:r>
              <a:rPr lang="en-US" b="1"/>
              <a:t>5</a:t>
            </a:r>
            <a:r>
              <a:rPr lang="en-US"/>
              <a:t>.</a:t>
            </a:r>
          </a:p>
          <a:p>
            <a:r>
              <a:rPr lang="en-US"/>
              <a:t>0, 12, 24, 36, 48, 		</a:t>
            </a:r>
            <a:r>
              <a:rPr lang="x-IV_mathan"/>
              <a:t>…</a:t>
            </a:r>
            <a:r>
              <a:rPr lang="en-US"/>
              <a:t> are all congruent mod 12</a:t>
            </a:r>
          </a:p>
          <a:p>
            <a:r>
              <a:rPr lang="en-US"/>
              <a:t>0, 7, 14, 21, 28, 		</a:t>
            </a:r>
            <a:r>
              <a:rPr lang="x-IV_mathan"/>
              <a:t>…</a:t>
            </a:r>
            <a:r>
              <a:rPr lang="en-US"/>
              <a:t> are all congruent mod 7</a:t>
            </a:r>
          </a:p>
          <a:p>
            <a:r>
              <a:rPr lang="en-US"/>
              <a:t>1, 8, 15, 22, 29			</a:t>
            </a:r>
            <a:r>
              <a:rPr lang="x-IV_mathan"/>
              <a:t>…</a:t>
            </a:r>
            <a:r>
              <a:rPr lang="en-US"/>
              <a:t> are all congruent mod 7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221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be the set of all students in the class.</a:t>
                </a:r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are at the same table.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/>
                  <a:t> for your table.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 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  <a:blipFill>
                <a:blip r:embed="rId2"/>
                <a:stretch>
                  <a:fillRect l="-1656" t="-1724" r="-17666" b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consists of all students at the same table as </a:t>
                </a:r>
                <a:r>
                  <a:rPr lang="en-US" b="1"/>
                  <a:t>bob</a:t>
                </a:r>
                <a:r>
                  <a:rPr lang="en-US"/>
                  <a:t>. This is the set of all students equivalent to </a:t>
                </a:r>
                <a:r>
                  <a:rPr lang="en-US" b="1"/>
                  <a:t>bob</a:t>
                </a:r>
                <a:r>
                  <a:rPr lang="en-US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/>
                  <a:t>. This subset is an </a:t>
                </a:r>
                <a:r>
                  <a:rPr lang="en-US" b="1"/>
                  <a:t>equivalence class</a:t>
                </a:r>
                <a:r>
                  <a:rPr lang="en-US"/>
                  <a:t> of the relation.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50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8" y="445219"/>
                <a:ext cx="9484253" cy="61751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be the equivalence relation </a:t>
                </a:r>
                <a:r>
                  <a:rPr lang="en-US" b="1"/>
                  <a:t>congruence modulo 4</a:t>
                </a:r>
                <a:r>
                  <a:rPr lang="en-US"/>
                  <a:t> where the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/>
                  <a:t> for 4?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−8, −4, 0, 4, 8, 12, …}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/>
                  <a:t> for 4?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−7, −3, 1, 5, 9, …}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138" y="445219"/>
                <a:ext cx="9484253" cy="6175142"/>
              </a:xfrm>
              <a:blipFill>
                <a:blip r:embed="rId2"/>
                <a:stretch>
                  <a:fillRect l="-1350" t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Rosen, Kenneth. </a:t>
            </a:r>
            <a:r>
              <a:rPr lang="en-US" sz="900" i="1"/>
              <a:t>Discrete Mathematics and Its Applications, 7th Edition</a:t>
            </a:r>
            <a:r>
              <a:rPr lang="en-US" sz="90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244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0902"/>
            <a:ext cx="8825658" cy="1397834"/>
          </a:xfrm>
        </p:spPr>
        <p:txBody>
          <a:bodyPr>
            <a:normAutofit/>
          </a:bodyPr>
          <a:lstStyle/>
          <a:p>
            <a:r>
              <a:rPr lang="en-US"/>
              <a:t>Number Theory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solidFill>
                  <a:schemeClr val="tx1"/>
                </a:solidFill>
              </a:rPr>
              <a:t>The study of integers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C5161-C9D0-7A08-C999-C23D877C7932}"/>
              </a:ext>
            </a:extLst>
          </p:cNvPr>
          <p:cNvSpPr txBox="1"/>
          <p:nvPr/>
        </p:nvSpPr>
        <p:spPr>
          <a:xfrm>
            <a:off x="3505200" y="4528457"/>
            <a:ext cx="5587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9.1-9.2 Division Algorithm &amp; Modular Arithmetic</a:t>
            </a:r>
          </a:p>
          <a:p>
            <a:r>
              <a:rPr lang="en-US"/>
              <a:t>9.3-9.4 Prime factorization &amp; Factoring &amp; Primality testing</a:t>
            </a:r>
          </a:p>
          <a:p>
            <a:r>
              <a:rPr lang="en-US"/>
              <a:t>9.5 Greatest Common Divisor &amp; Euclid’s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8" y="445219"/>
                <a:ext cx="9621413" cy="6175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for </a:t>
                </a:r>
                <a:r>
                  <a:rPr lang="en-US" b="1"/>
                  <a:t>congruence modulo 5 </a:t>
                </a:r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the set of integers defined by </a:t>
                </a:r>
                <a:r>
                  <a:rPr lang="en-US">
                    <a:latin typeface="Consolas" panose="020B0609020204030204" pitchFamily="49" charset="0"/>
                  </a:rPr>
                  <a:t>range(-20,21)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138" y="445219"/>
                <a:ext cx="9621413" cy="6175142"/>
              </a:xfrm>
              <a:blipFill>
                <a:blip r:embed="rId3"/>
                <a:stretch>
                  <a:fillRect l="-1331" t="-1579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Rosen, Kenneth. </a:t>
            </a:r>
            <a:r>
              <a:rPr lang="en-US" sz="900" i="1"/>
              <a:t>Discrete Mathematics and Its Applications, 7th Edition</a:t>
            </a:r>
            <a:r>
              <a:rPr lang="en-US" sz="900"/>
              <a:t>. McGraw-Hill, 2012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5A1AD-14CA-4C48-9A56-30297D66E365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27F591-D7B4-7BCF-EA0A-26386252AA7A}"/>
                  </a:ext>
                </a:extLst>
              </p:cNvPr>
              <p:cNvSpPr txBox="1"/>
              <p:nvPr/>
            </p:nvSpPr>
            <p:spPr>
              <a:xfrm>
                <a:off x="3048000" y="325818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27F591-D7B4-7BCF-EA0A-26386252A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258188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E79D8-87C0-5999-9541-029061334F8F}"/>
                  </a:ext>
                </a:extLst>
              </p:cNvPr>
              <p:cNvSpPr txBox="1"/>
              <p:nvPr/>
            </p:nvSpPr>
            <p:spPr>
              <a:xfrm>
                <a:off x="5044965" y="40462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E79D8-87C0-5999-9541-02906133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5" y="40462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86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4000"/>
                  <a:t>Theorem 9.2.2</a:t>
                </a:r>
              </a:p>
              <a:p>
                <a:r>
                  <a:rPr lang="en-US" sz="4000"/>
                  <a:t>Computing arithmetic operations mod m.</a:t>
                </a:r>
              </a:p>
              <a:p>
                <a:endParaRPr lang="en-US"/>
              </a:p>
              <a:p>
                <a:r>
                  <a:rPr lang="en-US"/>
                  <a:t>Let m be an integer larger than 1. Let x and y be any integers. Then,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aseline="30000"/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r>
                  <a:rPr lang="en-US" i="1">
                    <a:latin typeface="Cambria Math" panose="02040503050406030204" pitchFamily="18" charset="0"/>
                  </a:rPr>
                  <a:t>This gives some interesting properties: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=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= 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   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= (x mod m)</a:t>
                </a:r>
                <a:r>
                  <a:rPr lang="en-US" baseline="30000"/>
                  <a:t>4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5" t="-3280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E43C2-CA4F-8025-E6F6-0F6DD34334B8}"/>
                  </a:ext>
                </a:extLst>
              </p:cNvPr>
              <p:cNvSpPr txBox="1"/>
              <p:nvPr/>
            </p:nvSpPr>
            <p:spPr>
              <a:xfrm>
                <a:off x="6438418" y="111063"/>
                <a:ext cx="1549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E43C2-CA4F-8025-E6F6-0F6DD343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18" y="111063"/>
                <a:ext cx="1549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C4D2090-CD93-CB9D-3B03-09B2166F10B4}"/>
              </a:ext>
            </a:extLst>
          </p:cNvPr>
          <p:cNvSpPr txBox="1"/>
          <p:nvPr/>
        </p:nvSpPr>
        <p:spPr>
          <a:xfrm>
            <a:off x="7792657" y="30596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	1. (x mod y)</a:t>
            </a:r>
            <a:r>
              <a:rPr lang="en-US" baseline="30000"/>
              <a:t>z</a:t>
            </a:r>
            <a:r>
              <a:rPr lang="en-US"/>
              <a:t> mod y =&gt; ( r )</a:t>
            </a:r>
            <a:r>
              <a:rPr lang="en-US" baseline="30000"/>
              <a:t>z</a:t>
            </a:r>
            <a:r>
              <a:rPr lang="en-US"/>
              <a:t> mod y</a:t>
            </a:r>
          </a:p>
        </p:txBody>
      </p:sp>
    </p:spTree>
    <p:extLst>
      <p:ext uri="{BB962C8B-B14F-4D97-AF65-F5344CB8AC3E}">
        <p14:creationId xmlns:p14="http://schemas.microsoft.com/office/powerpoint/2010/main" val="23588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82779-C3E8-F710-12F0-194C866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B705-B736-4197-3783-788A5A49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</a:t>
            </a:r>
            <a:r>
              <a:rPr lang="en-US" baseline="30000"/>
              <a:t>4</a:t>
            </a:r>
            <a:r>
              <a:rPr lang="en-US"/>
              <a:t> mod 8 = [10</a:t>
            </a:r>
            <a:r>
              <a:rPr lang="en-US" baseline="30000"/>
              <a:t>4</a:t>
            </a:r>
            <a:r>
              <a:rPr lang="en-US"/>
              <a:t>*1</a:t>
            </a:r>
            <a:r>
              <a:rPr lang="en-US" baseline="30000"/>
              <a:t>4</a:t>
            </a:r>
            <a:r>
              <a:rPr lang="en-US"/>
              <a:t>] mod 8</a:t>
            </a:r>
          </a:p>
          <a:p>
            <a:r>
              <a:rPr lang="en-US"/>
              <a:t>(10 mod 8)</a:t>
            </a:r>
            <a:r>
              <a:rPr lang="en-US" baseline="30000"/>
              <a:t>4</a:t>
            </a:r>
            <a:r>
              <a:rPr lang="en-US"/>
              <a:t> </a:t>
            </a:r>
          </a:p>
          <a:p>
            <a:r>
              <a:rPr lang="en-US"/>
              <a:t>  2</a:t>
            </a:r>
            <a:r>
              <a:rPr lang="en-US" baseline="30000"/>
              <a:t>4 </a:t>
            </a:r>
          </a:p>
          <a:p>
            <a:r>
              <a:rPr lang="en-US" baseline="30000"/>
              <a:t>  </a:t>
            </a:r>
            <a:r>
              <a:rPr lang="en-US"/>
              <a:t>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18FDB-B971-A60C-9161-5C595FD7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0"/>
            <a:ext cx="5509846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/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29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16DDC-02BA-2887-40E4-F6D63E06FD86}"/>
                  </a:ext>
                </a:extLst>
              </p:cNvPr>
              <p:cNvSpPr txBox="1"/>
              <p:nvPr/>
            </p:nvSpPr>
            <p:spPr>
              <a:xfrm>
                <a:off x="2055604" y="1388825"/>
                <a:ext cx="1549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16DDC-02BA-2887-40E4-F6D63E06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04" y="1388825"/>
                <a:ext cx="154944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82779-C3E8-F710-12F0-194C866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B705-B736-4197-3783-788A5A49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26 mod 3</a:t>
            </a:r>
          </a:p>
          <a:p>
            <a:pPr lvl="1"/>
            <a:r>
              <a:rPr lang="en-US"/>
              <a:t>(2</a:t>
            </a:r>
            <a:r>
              <a:rPr lang="en-US" baseline="30000"/>
              <a:t>3</a:t>
            </a:r>
            <a:r>
              <a:rPr lang="en-US"/>
              <a:t>*3+2) mod 3</a:t>
            </a:r>
          </a:p>
          <a:p>
            <a:pPr lvl="1"/>
            <a:r>
              <a:rPr lang="en-US"/>
              <a:t>(2</a:t>
            </a:r>
            <a:r>
              <a:rPr lang="en-US" baseline="30000"/>
              <a:t>3</a:t>
            </a:r>
            <a:r>
              <a:rPr lang="en-US"/>
              <a:t> mod 3)* (3 mod 3) + (2 mod 3)</a:t>
            </a:r>
          </a:p>
          <a:p>
            <a:pPr lvl="2"/>
            <a:r>
              <a:rPr lang="en-US"/>
              <a:t>2 	*   0 	+ 	2 = 2</a:t>
            </a:r>
          </a:p>
          <a:p>
            <a:r>
              <a:rPr lang="en-US"/>
              <a:t>26</a:t>
            </a:r>
            <a:r>
              <a:rPr lang="en-US" baseline="30000"/>
              <a:t>2</a:t>
            </a:r>
            <a:r>
              <a:rPr lang="en-US"/>
              <a:t> mod 3</a:t>
            </a:r>
          </a:p>
          <a:p>
            <a:pPr lvl="1"/>
            <a:r>
              <a:rPr lang="en-US"/>
              <a:t>(2</a:t>
            </a:r>
            <a:r>
              <a:rPr lang="en-US" baseline="30000"/>
              <a:t>3</a:t>
            </a:r>
            <a:r>
              <a:rPr lang="en-US"/>
              <a:t>*3+2)</a:t>
            </a:r>
            <a:r>
              <a:rPr lang="en-US" baseline="30000"/>
              <a:t>2</a:t>
            </a:r>
            <a:r>
              <a:rPr lang="en-US"/>
              <a:t> mod 3</a:t>
            </a:r>
          </a:p>
          <a:p>
            <a:pPr lvl="1"/>
            <a:r>
              <a:rPr lang="en-US"/>
              <a:t>(2</a:t>
            </a:r>
            <a:r>
              <a:rPr lang="en-US" baseline="30000"/>
              <a:t>3</a:t>
            </a:r>
            <a:r>
              <a:rPr lang="en-US"/>
              <a:t>*3)</a:t>
            </a:r>
            <a:r>
              <a:rPr lang="en-US" baseline="30000"/>
              <a:t>2</a:t>
            </a:r>
            <a:r>
              <a:rPr lang="en-US"/>
              <a:t>+2</a:t>
            </a:r>
            <a:r>
              <a:rPr lang="en-US" baseline="30000"/>
              <a:t>2</a:t>
            </a:r>
            <a:r>
              <a:rPr lang="en-US"/>
              <a:t> mod 3	(2</a:t>
            </a:r>
            <a:r>
              <a:rPr lang="en-US" baseline="30000"/>
              <a:t>3</a:t>
            </a:r>
            <a:r>
              <a:rPr lang="en-US"/>
              <a:t>*3+2) mod 3)</a:t>
            </a:r>
            <a:r>
              <a:rPr lang="en-US" baseline="30000"/>
              <a:t>2</a:t>
            </a:r>
          </a:p>
          <a:p>
            <a:pPr lvl="1"/>
            <a:r>
              <a:rPr lang="en-US"/>
              <a:t>  	 0 +  2</a:t>
            </a:r>
            <a:r>
              <a:rPr lang="en-US" baseline="30000"/>
              <a:t>2</a:t>
            </a:r>
            <a:r>
              <a:rPr lang="en-US"/>
              <a:t> 			(2)</a:t>
            </a:r>
            <a:r>
              <a:rPr lang="en-US" baseline="30000"/>
              <a:t>2</a:t>
            </a:r>
          </a:p>
          <a:p>
            <a:pPr lvl="1"/>
            <a:r>
              <a:rPr lang="en-US"/>
              <a:t> 	    4			4</a:t>
            </a:r>
          </a:p>
          <a:p>
            <a:r>
              <a:rPr lang="en-US"/>
              <a:t>12</a:t>
            </a:r>
            <a:r>
              <a:rPr lang="en-US" baseline="30000"/>
              <a:t>18</a:t>
            </a:r>
            <a:r>
              <a:rPr lang="en-US"/>
              <a:t> mod 3 = (12 mod 3)</a:t>
            </a:r>
            <a:r>
              <a:rPr lang="en-US" baseline="30000"/>
              <a:t>18 </a:t>
            </a:r>
            <a:r>
              <a:rPr lang="en-US"/>
              <a:t>= 4</a:t>
            </a:r>
            <a:r>
              <a:rPr lang="en-US" baseline="30000"/>
              <a:t>18</a:t>
            </a:r>
            <a:r>
              <a:rPr lang="en-US"/>
              <a:t>  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/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29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16DDC-02BA-2887-40E4-F6D63E06FD86}"/>
                  </a:ext>
                </a:extLst>
              </p:cNvPr>
              <p:cNvSpPr txBox="1"/>
              <p:nvPr/>
            </p:nvSpPr>
            <p:spPr>
              <a:xfrm>
                <a:off x="2055604" y="1388825"/>
                <a:ext cx="1549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16DDC-02BA-2887-40E4-F6D63E06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04" y="1388825"/>
                <a:ext cx="154944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1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82779-C3E8-F710-12F0-194C866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B705-B736-4197-3783-788A5A49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8DEC7-9FA3-DE73-1301-9979A281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0" y="924910"/>
            <a:ext cx="5186267" cy="5933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18FDB-B971-A60C-9161-5C595FD7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0"/>
            <a:ext cx="5509846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/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B4F016-E33A-5082-168E-8FB5C2A4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8" y="9601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29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A831A-4AA0-329D-FDF1-14D87514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7" y="426249"/>
            <a:ext cx="11342591" cy="61360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Computing </a:t>
            </a:r>
            <a:r>
              <a:rPr lang="da-DK" b="0" i="0" err="1">
                <a:effectLst/>
                <a:latin typeface="Roboto" panose="02000000000000000000" pitchFamily="2" charset="0"/>
              </a:rPr>
              <a:t>exponents</a:t>
            </a:r>
            <a:r>
              <a:rPr lang="da-DK" b="0" i="0">
                <a:effectLst/>
                <a:latin typeface="Roboto" panose="02000000000000000000" pitchFamily="2" charset="0"/>
              </a:rPr>
              <a:t> is a bit </a:t>
            </a:r>
            <a:r>
              <a:rPr lang="da-DK" b="0" i="0" err="1">
                <a:effectLst/>
                <a:latin typeface="Roboto" panose="02000000000000000000" pitchFamily="2" charset="0"/>
              </a:rPr>
              <a:t>different</a:t>
            </a:r>
            <a:r>
              <a:rPr lang="da-DK" b="0" i="0">
                <a:effectLst/>
                <a:latin typeface="Roboto" panose="02000000000000000000" pitchFamily="2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b="0" i="0" err="1">
                <a:effectLst/>
                <a:latin typeface="Roboto" panose="02000000000000000000" pitchFamily="2" charset="0"/>
              </a:rPr>
              <a:t>Exponents</a:t>
            </a:r>
            <a:r>
              <a:rPr lang="da-DK" b="0" i="0">
                <a:effectLst/>
                <a:latin typeface="Roboto" panose="02000000000000000000" pitchFamily="2" charset="0"/>
              </a:rPr>
              <a:t> and mod </a:t>
            </a:r>
            <a:r>
              <a:rPr lang="da-DK" b="0" i="0" err="1">
                <a:effectLst/>
                <a:latin typeface="Roboto" panose="02000000000000000000" pitchFamily="2" charset="0"/>
              </a:rPr>
              <a:t>value</a:t>
            </a:r>
            <a:r>
              <a:rPr lang="da-DK" b="0" i="0">
                <a:effectLst/>
                <a:latin typeface="Roboto" panose="02000000000000000000" pitchFamily="2" charset="0"/>
              </a:rPr>
              <a:t> have to </a:t>
            </a:r>
            <a:r>
              <a:rPr lang="da-DK" b="0" i="0" err="1">
                <a:effectLst/>
                <a:latin typeface="Roboto" panose="02000000000000000000" pitchFamily="2" charset="0"/>
              </a:rPr>
              <a:t>be</a:t>
            </a:r>
            <a:r>
              <a:rPr lang="da-DK" b="0" i="0">
                <a:effectLst/>
                <a:latin typeface="Roboto" panose="02000000000000000000" pitchFamily="2" charset="0"/>
              </a:rPr>
              <a:t> the same for </a:t>
            </a:r>
            <a:r>
              <a:rPr lang="da-DK" b="0" i="0" err="1">
                <a:effectLst/>
                <a:latin typeface="Roboto" panose="02000000000000000000" pitchFamily="2" charset="0"/>
              </a:rPr>
              <a:t>equivancy</a:t>
            </a:r>
            <a:endParaRPr lang="da-DK" b="0" i="0">
              <a:effectLst/>
              <a:latin typeface="Roboto" panose="020000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a-DK" b="0" i="0">
              <a:effectLst/>
              <a:latin typeface="Roboto" panose="02000000000000000000" pitchFamily="2" charset="0"/>
            </a:endParaRPr>
          </a:p>
          <a:p>
            <a:r>
              <a:rPr lang="da-DK" b="0" i="0">
                <a:effectLst/>
                <a:latin typeface="Roboto" panose="02000000000000000000" pitchFamily="2" charset="0"/>
              </a:rPr>
              <a:t>46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	</a:t>
            </a:r>
            <a:r>
              <a:rPr lang="da-DK" b="0" i="1">
                <a:effectLst/>
                <a:latin typeface="Roboto" panose="02000000000000000000" pitchFamily="2" charset="0"/>
              </a:rPr>
              <a:t>(</a:t>
            </a:r>
            <a:r>
              <a:rPr lang="da-DK" b="0" i="1" err="1">
                <a:effectLst/>
                <a:latin typeface="Roboto" panose="02000000000000000000" pitchFamily="2" charset="0"/>
              </a:rPr>
              <a:t>since</a:t>
            </a:r>
            <a:r>
              <a:rPr lang="da-DK" i="1">
                <a:latin typeface="Roboto" panose="02000000000000000000" pitchFamily="2" charset="0"/>
              </a:rPr>
              <a:t> </a:t>
            </a:r>
            <a:r>
              <a:rPr lang="da-DK" i="1" err="1">
                <a:latin typeface="Roboto" panose="02000000000000000000" pitchFamily="2" charset="0"/>
              </a:rPr>
              <a:t>anything</a:t>
            </a:r>
            <a:r>
              <a:rPr lang="da-DK" i="1">
                <a:latin typeface="Roboto" panose="02000000000000000000" pitchFamily="2" charset="0"/>
              </a:rPr>
              <a:t> to power of 10 is in the same </a:t>
            </a:r>
            <a:r>
              <a:rPr lang="en-US" b="1"/>
              <a:t>congruence</a:t>
            </a:r>
            <a:r>
              <a:rPr lang="da-DK" i="1">
                <a:latin typeface="Roboto" panose="02000000000000000000" pitchFamily="2" charset="0"/>
              </a:rPr>
              <a:t>)</a:t>
            </a:r>
            <a:endParaRPr lang="da-DK" b="0" i="1">
              <a:effectLst/>
              <a:latin typeface="Roboto" panose="02000000000000000000" pitchFamily="2" charset="0"/>
            </a:endParaRPr>
          </a:p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	= (46 mod 7)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</a:t>
            </a:r>
          </a:p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	= 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</a:t>
            </a:r>
          </a:p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</a:t>
            </a:r>
            <a:r>
              <a:rPr lang="da-DK" b="0" i="0">
                <a:effectLst/>
                <a:latin typeface="Roboto" panose="02000000000000000000" pitchFamily="2" charset="0"/>
              </a:rPr>
              <a:t> mod 7 									= 4</a:t>
            </a:r>
          </a:p>
          <a:p>
            <a:r>
              <a:rPr lang="da-DK" b="0" i="0">
                <a:effectLst/>
                <a:latin typeface="Roboto" panose="02000000000000000000" pitchFamily="2" charset="0"/>
              </a:rPr>
              <a:t>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2</a:t>
            </a:r>
            <a:r>
              <a:rPr lang="da-DK" b="0" i="0">
                <a:effectLst/>
                <a:latin typeface="Roboto" panose="02000000000000000000" pitchFamily="2" charset="0"/>
              </a:rPr>
              <a:t> mod 7 = 	</a:t>
            </a:r>
            <a:r>
              <a:rPr lang="da-DK">
                <a:latin typeface="Roboto" panose="02000000000000000000" pitchFamily="2" charset="0"/>
              </a:rPr>
              <a:t>(4</a:t>
            </a:r>
            <a:r>
              <a:rPr lang="da-DK" baseline="30000">
                <a:latin typeface="Roboto" panose="02000000000000000000" pitchFamily="2" charset="0"/>
              </a:rPr>
              <a:t>1</a:t>
            </a:r>
            <a:r>
              <a:rPr lang="da-DK">
                <a:latin typeface="Roboto" panose="02000000000000000000" pitchFamily="2" charset="0"/>
              </a:rPr>
              <a:t> mod 7) * (4</a:t>
            </a:r>
            <a:r>
              <a:rPr lang="da-DK" baseline="30000">
                <a:latin typeface="Roboto" panose="02000000000000000000" pitchFamily="2" charset="0"/>
              </a:rPr>
              <a:t>1</a:t>
            </a:r>
            <a:r>
              <a:rPr lang="da-DK">
                <a:latin typeface="Roboto" panose="02000000000000000000" pitchFamily="2" charset="0"/>
              </a:rPr>
              <a:t> mod 7) </a:t>
            </a:r>
            <a:r>
              <a:rPr lang="da-DK" b="0" i="0">
                <a:effectLst/>
                <a:latin typeface="Roboto" panose="02000000000000000000" pitchFamily="2" charset="0"/>
              </a:rPr>
              <a:t>	= 4 * 4 mod 7 	= 16 mod 7 	= 2</a:t>
            </a:r>
          </a:p>
          <a:p>
            <a:r>
              <a:rPr lang="da-DK" b="0" i="0">
                <a:effectLst/>
                <a:latin typeface="Roboto" panose="02000000000000000000" pitchFamily="2" charset="0"/>
              </a:rPr>
              <a:t>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4</a:t>
            </a:r>
            <a:r>
              <a:rPr lang="da-DK" b="0" i="0">
                <a:effectLst/>
                <a:latin typeface="Roboto" panose="02000000000000000000" pitchFamily="2" charset="0"/>
              </a:rPr>
              <a:t> mod 7 = 	(4</a:t>
            </a:r>
            <a:r>
              <a:rPr lang="da-DK" baseline="30000">
                <a:latin typeface="Roboto" panose="02000000000000000000" pitchFamily="2" charset="0"/>
              </a:rPr>
              <a:t>2</a:t>
            </a:r>
            <a:r>
              <a:rPr lang="da-DK" b="0" i="0">
                <a:effectLst/>
                <a:latin typeface="Roboto" panose="02000000000000000000" pitchFamily="2" charset="0"/>
              </a:rPr>
              <a:t> mod 7) * </a:t>
            </a:r>
            <a:r>
              <a:rPr lang="da-DK">
                <a:latin typeface="Roboto" panose="02000000000000000000" pitchFamily="2" charset="0"/>
              </a:rPr>
              <a:t>(4</a:t>
            </a:r>
            <a:r>
              <a:rPr lang="da-DK" baseline="30000">
                <a:latin typeface="Roboto" panose="02000000000000000000" pitchFamily="2" charset="0"/>
              </a:rPr>
              <a:t>2</a:t>
            </a:r>
            <a:r>
              <a:rPr lang="da-DK">
                <a:latin typeface="Roboto" panose="02000000000000000000" pitchFamily="2" charset="0"/>
              </a:rPr>
              <a:t> mod 7) 	</a:t>
            </a:r>
            <a:r>
              <a:rPr lang="da-DK" b="0" i="0">
                <a:effectLst/>
                <a:latin typeface="Roboto" panose="02000000000000000000" pitchFamily="2" charset="0"/>
              </a:rPr>
              <a:t>= 2 * 2 mod 7 	=   4 mod 7 	= 4</a:t>
            </a:r>
          </a:p>
          <a:p>
            <a:r>
              <a:rPr lang="da-DK" b="0" i="0">
                <a:effectLst/>
                <a:latin typeface="Roboto" panose="02000000000000000000" pitchFamily="2" charset="0"/>
              </a:rPr>
              <a:t>	(4*4*4*4) </a:t>
            </a:r>
            <a:r>
              <a:rPr lang="da-DK">
                <a:latin typeface="Roboto" panose="02000000000000000000" pitchFamily="2" charset="0"/>
              </a:rPr>
              <a:t>= 4</a:t>
            </a:r>
            <a:r>
              <a:rPr lang="da-DK" baseline="30000">
                <a:latin typeface="Roboto" panose="02000000000000000000" pitchFamily="2" charset="0"/>
              </a:rPr>
              <a:t>2 * </a:t>
            </a:r>
            <a:r>
              <a:rPr lang="da-DK">
                <a:latin typeface="Roboto" panose="02000000000000000000" pitchFamily="2" charset="0"/>
              </a:rPr>
              <a:t>4</a:t>
            </a:r>
            <a:r>
              <a:rPr lang="da-DK" baseline="30000">
                <a:latin typeface="Roboto" panose="02000000000000000000" pitchFamily="2" charset="0"/>
              </a:rPr>
              <a:t>2.  </a:t>
            </a:r>
            <a:r>
              <a:rPr lang="da-DK">
                <a:latin typeface="Roboto" panose="02000000000000000000" pitchFamily="2" charset="0"/>
              </a:rPr>
              <a:t>=[(4 mod 7 )*(4 mod 7)*(4 mod 7 )*(4 mod 7 )]mod 7</a:t>
            </a:r>
            <a:endParaRPr lang="da-DK" b="0" i="0">
              <a:effectLst/>
              <a:latin typeface="Roboto" panose="02000000000000000000" pitchFamily="2" charset="0"/>
            </a:endParaRPr>
          </a:p>
          <a:p>
            <a:r>
              <a:rPr lang="da-DK" b="0" i="0">
                <a:effectLst/>
                <a:latin typeface="Roboto" panose="02000000000000000000" pitchFamily="2" charset="0"/>
              </a:rPr>
              <a:t>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8</a:t>
            </a:r>
            <a:r>
              <a:rPr lang="da-DK" b="0" i="0">
                <a:effectLst/>
                <a:latin typeface="Roboto" panose="02000000000000000000" pitchFamily="2" charset="0"/>
              </a:rPr>
              <a:t> mod 7 = 	(4</a:t>
            </a:r>
            <a:r>
              <a:rPr lang="da-DK" baseline="30000">
                <a:latin typeface="Roboto" panose="02000000000000000000" pitchFamily="2" charset="0"/>
              </a:rPr>
              <a:t>4</a:t>
            </a:r>
            <a:r>
              <a:rPr lang="da-DK" b="0" i="0">
                <a:effectLst/>
                <a:latin typeface="Roboto" panose="02000000000000000000" pitchFamily="2" charset="0"/>
              </a:rPr>
              <a:t> mod 7) * </a:t>
            </a:r>
            <a:r>
              <a:rPr lang="da-DK">
                <a:latin typeface="Roboto" panose="02000000000000000000" pitchFamily="2" charset="0"/>
              </a:rPr>
              <a:t>(4</a:t>
            </a:r>
            <a:r>
              <a:rPr lang="da-DK" baseline="30000">
                <a:latin typeface="Roboto" panose="02000000000000000000" pitchFamily="2" charset="0"/>
              </a:rPr>
              <a:t>4</a:t>
            </a:r>
            <a:r>
              <a:rPr lang="da-DK">
                <a:latin typeface="Roboto" panose="02000000000000000000" pitchFamily="2" charset="0"/>
              </a:rPr>
              <a:t> mod 7) 	</a:t>
            </a:r>
            <a:r>
              <a:rPr lang="da-DK" b="0" i="0">
                <a:effectLst/>
                <a:latin typeface="Roboto" panose="02000000000000000000" pitchFamily="2" charset="0"/>
              </a:rPr>
              <a:t>= 4 * 4 mod 7 	= 16 mod 7 	= 2</a:t>
            </a:r>
          </a:p>
          <a:p>
            <a:r>
              <a:rPr lang="da-DK" b="0" i="0">
                <a:effectLst/>
                <a:latin typeface="Roboto" panose="02000000000000000000" pitchFamily="2" charset="0"/>
              </a:rPr>
              <a:t>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 = 	(4</a:t>
            </a:r>
            <a:r>
              <a:rPr lang="da-DK" baseline="30000">
                <a:latin typeface="Roboto" panose="02000000000000000000" pitchFamily="2" charset="0"/>
              </a:rPr>
              <a:t>8</a:t>
            </a:r>
            <a:r>
              <a:rPr lang="da-DK" b="0" i="0">
                <a:effectLst/>
                <a:latin typeface="Roboto" panose="02000000000000000000" pitchFamily="2" charset="0"/>
              </a:rPr>
              <a:t> mod 7) * </a:t>
            </a:r>
            <a:r>
              <a:rPr lang="da-DK">
                <a:latin typeface="Roboto" panose="02000000000000000000" pitchFamily="2" charset="0"/>
              </a:rPr>
              <a:t>(4</a:t>
            </a:r>
            <a:r>
              <a:rPr lang="da-DK" baseline="30000">
                <a:latin typeface="Roboto" panose="02000000000000000000" pitchFamily="2" charset="0"/>
              </a:rPr>
              <a:t>2</a:t>
            </a:r>
            <a:r>
              <a:rPr lang="da-DK">
                <a:latin typeface="Roboto" panose="02000000000000000000" pitchFamily="2" charset="0"/>
              </a:rPr>
              <a:t> mod 7) 	</a:t>
            </a:r>
            <a:r>
              <a:rPr lang="da-DK" b="0" i="0">
                <a:effectLst/>
                <a:latin typeface="Roboto" panose="02000000000000000000" pitchFamily="2" charset="0"/>
              </a:rPr>
              <a:t>= 2 * 2 mod 7 	=   4 mod 7 	= 4</a:t>
            </a:r>
          </a:p>
          <a:p>
            <a:pPr algn="l"/>
            <a:r>
              <a:rPr lang="da-DK" b="0" i="0">
                <a:effectLst/>
                <a:latin typeface="Roboto" panose="02000000000000000000" pitchFamily="2" charset="0"/>
              </a:rPr>
              <a:t>	</a:t>
            </a:r>
            <a:r>
              <a:rPr lang="da-DK" b="0" i="0" err="1">
                <a:effectLst/>
                <a:latin typeface="Roboto" panose="02000000000000000000" pitchFamily="2" charset="0"/>
              </a:rPr>
              <a:t>remember</a:t>
            </a:r>
            <a:r>
              <a:rPr lang="da-DK" b="0" i="0">
                <a:effectLst/>
                <a:latin typeface="Roboto" panose="02000000000000000000" pitchFamily="2" charset="0"/>
              </a:rPr>
              <a:t> </a:t>
            </a:r>
            <a:r>
              <a:rPr lang="da-DK" b="0" i="0" err="1">
                <a:effectLst/>
                <a:latin typeface="Roboto" panose="02000000000000000000" pitchFamily="2" charset="0"/>
              </a:rPr>
              <a:t>we</a:t>
            </a:r>
            <a:r>
              <a:rPr lang="da-DK" b="0" i="0">
                <a:effectLst/>
                <a:latin typeface="Roboto" panose="02000000000000000000" pitchFamily="2" charset="0"/>
              </a:rPr>
              <a:t> </a:t>
            </a:r>
            <a:r>
              <a:rPr lang="da-DK" b="0" i="0" err="1">
                <a:effectLst/>
                <a:latin typeface="Roboto" panose="02000000000000000000" pitchFamily="2" charset="0"/>
              </a:rPr>
              <a:t>can</a:t>
            </a:r>
            <a:r>
              <a:rPr lang="da-DK" b="0" i="0">
                <a:effectLst/>
                <a:latin typeface="Roboto" panose="02000000000000000000" pitchFamily="2" charset="0"/>
              </a:rPr>
              <a:t> </a:t>
            </a:r>
            <a:r>
              <a:rPr lang="da-DK" b="0" i="0" err="1">
                <a:effectLst/>
                <a:latin typeface="Roboto" panose="02000000000000000000" pitchFamily="2" charset="0"/>
              </a:rPr>
              <a:t>add</a:t>
            </a:r>
            <a:r>
              <a:rPr lang="da-DK" b="0" i="0">
                <a:effectLst/>
                <a:latin typeface="Roboto" panose="02000000000000000000" pitchFamily="2" charset="0"/>
              </a:rPr>
              <a:t>/</a:t>
            </a:r>
            <a:r>
              <a:rPr lang="da-DK" b="0" i="0" err="1">
                <a:effectLst/>
                <a:latin typeface="Roboto" panose="02000000000000000000" pitchFamily="2" charset="0"/>
              </a:rPr>
              <a:t>subtract</a:t>
            </a:r>
            <a:r>
              <a:rPr lang="da-DK" b="0" i="0">
                <a:effectLst/>
                <a:latin typeface="Roboto" panose="02000000000000000000" pitchFamily="2" charset="0"/>
              </a:rPr>
              <a:t> </a:t>
            </a:r>
            <a:r>
              <a:rPr lang="da-DK" b="0" i="0" err="1">
                <a:effectLst/>
                <a:latin typeface="Roboto" panose="02000000000000000000" pitchFamily="2" charset="0"/>
              </a:rPr>
              <a:t>exponents</a:t>
            </a:r>
            <a:endParaRPr lang="da-DK" b="0" i="0">
              <a:effectLst/>
              <a:latin typeface="Roboto" panose="02000000000000000000" pitchFamily="2" charset="0"/>
            </a:endParaRPr>
          </a:p>
          <a:p>
            <a:pPr algn="l"/>
            <a:r>
              <a:rPr lang="da-DK" b="0" i="0" err="1">
                <a:effectLst/>
                <a:latin typeface="Roboto" panose="02000000000000000000" pitchFamily="2" charset="0"/>
              </a:rPr>
              <a:t>Since</a:t>
            </a:r>
            <a:r>
              <a:rPr lang="da-DK" b="0" i="0">
                <a:effectLst/>
                <a:latin typeface="Roboto" panose="02000000000000000000" pitchFamily="2" charset="0"/>
              </a:rPr>
              <a:t> 		4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 = 4, </a:t>
            </a:r>
          </a:p>
          <a:p>
            <a:pPr algn="l"/>
            <a:r>
              <a:rPr lang="da-DK" b="0" i="0" err="1">
                <a:effectLst/>
                <a:latin typeface="Roboto" panose="02000000000000000000" pitchFamily="2" charset="0"/>
              </a:rPr>
              <a:t>then</a:t>
            </a:r>
            <a:r>
              <a:rPr lang="da-DK" b="0" i="0">
                <a:effectLst/>
                <a:latin typeface="Roboto" panose="02000000000000000000" pitchFamily="2" charset="0"/>
              </a:rPr>
              <a:t> 		46</a:t>
            </a:r>
            <a:r>
              <a:rPr lang="da-DK" b="0" i="0" baseline="30000">
                <a:effectLst/>
                <a:latin typeface="Roboto" panose="02000000000000000000" pitchFamily="2" charset="0"/>
              </a:rPr>
              <a:t>10</a:t>
            </a:r>
            <a:r>
              <a:rPr lang="da-DK" b="0" i="0">
                <a:effectLst/>
                <a:latin typeface="Roboto" panose="02000000000000000000" pitchFamily="2" charset="0"/>
              </a:rPr>
              <a:t> mod 7 = 4.</a:t>
            </a:r>
          </a:p>
          <a:p>
            <a:r>
              <a:rPr lang="en-US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99D28-0C24-4F32-7395-CAFC778375B2}"/>
                  </a:ext>
                </a:extLst>
              </p:cNvPr>
              <p:cNvSpPr txBox="1"/>
              <p:nvPr/>
            </p:nvSpPr>
            <p:spPr>
              <a:xfrm>
                <a:off x="6521430" y="5801710"/>
                <a:ext cx="610292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99D28-0C24-4F32-7395-CAFC7783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30" y="5801710"/>
                <a:ext cx="6102926" cy="923330"/>
              </a:xfrm>
              <a:prstGeom prst="rect">
                <a:avLst/>
              </a:prstGeom>
              <a:blipFill>
                <a:blip r:embed="rId2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0F61-3849-E2A0-1765-BD6B157A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9.2.3b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6D42-E2BA-9D2C-5EBE-1F0DDF7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B1481-9BF8-570B-59FA-C2A90F90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3423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1B483-B9B0-8CCE-B4FC-FCE8998C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11" y="224340"/>
            <a:ext cx="3429000" cy="349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1E71-3544-6394-0BD8-F32653907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42" y="4141325"/>
            <a:ext cx="3835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F5C61-52A2-FFFF-A753-EB8FF47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 partner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/>
              <p:nvPr/>
            </p:nvSpPr>
            <p:spPr>
              <a:xfrm>
                <a:off x="259396" y="1607915"/>
                <a:ext cx="573746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Choose a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 between 10 and 100.</a:t>
                </a:r>
              </a:p>
              <a:p>
                <a:endParaRPr lang="en-US"/>
              </a:p>
              <a:p>
                <a:r>
                  <a:rPr lang="en-US"/>
                  <a:t>Choose another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/>
                  <a:t> between 5 and 20.</a:t>
                </a:r>
              </a:p>
              <a:p>
                <a:endParaRPr lang="en-US"/>
              </a:p>
              <a:p>
                <a:r>
                  <a:rPr lang="en-US"/>
                  <a:t>Choose a third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/>
                  <a:t> between 5 and 20.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607915"/>
                <a:ext cx="5737468" cy="1477328"/>
              </a:xfrm>
              <a:prstGeom prst="rect">
                <a:avLst/>
              </a:prstGeom>
              <a:blipFill>
                <a:blip r:embed="rId2"/>
                <a:stretch>
                  <a:fillRect l="-956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/>
              <p:nvPr/>
            </p:nvSpPr>
            <p:spPr>
              <a:xfrm>
                <a:off x="259396" y="3588092"/>
                <a:ext cx="6280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Write a problem on the whiteboard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588092"/>
                <a:ext cx="6280822" cy="369332"/>
              </a:xfrm>
              <a:prstGeom prst="rect">
                <a:avLst/>
              </a:prstGeom>
              <a:blipFill>
                <a:blip r:embed="rId3"/>
                <a:stretch>
                  <a:fillRect l="-8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72FEBE-0C9D-6C30-2120-5D7EC23E8FE3}"/>
              </a:ext>
            </a:extLst>
          </p:cNvPr>
          <p:cNvSpPr txBox="1"/>
          <p:nvPr/>
        </p:nvSpPr>
        <p:spPr>
          <a:xfrm>
            <a:off x="276226" y="4460273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Shift one place to the left and solve the problem.</a:t>
            </a:r>
            <a:endParaRPr lang="en-US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6E15-E0F0-07F3-B6FA-EA5BCE0A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-480" r="11347" b="6490"/>
          <a:stretch/>
        </p:blipFill>
        <p:spPr bwMode="auto">
          <a:xfrm>
            <a:off x="6827538" y="556114"/>
            <a:ext cx="5088236" cy="4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5CC2-AB03-1242-7718-3C0CD855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when a number is divisible by?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28C3-4465-3B34-22AA-BFDA1C5FE3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2		</a:t>
            </a:r>
          </a:p>
          <a:p>
            <a:r>
              <a:rPr lang="en-US"/>
              <a:t>3		</a:t>
            </a:r>
          </a:p>
          <a:p>
            <a:r>
              <a:rPr lang="en-US"/>
              <a:t>4</a:t>
            </a:r>
          </a:p>
          <a:p>
            <a:r>
              <a:rPr lang="en-US"/>
              <a:t>5		</a:t>
            </a:r>
          </a:p>
          <a:p>
            <a:r>
              <a:rPr lang="en-US"/>
              <a:t>6</a:t>
            </a:r>
          </a:p>
          <a:p>
            <a:r>
              <a:rPr lang="en-US"/>
              <a:t>7</a:t>
            </a:r>
          </a:p>
          <a:p>
            <a:r>
              <a:rPr lang="en-US"/>
              <a:t>8</a:t>
            </a:r>
          </a:p>
          <a:p>
            <a:r>
              <a:rPr lang="en-US"/>
              <a:t>9</a:t>
            </a:r>
          </a:p>
          <a:p>
            <a:r>
              <a:rPr lang="en-US"/>
              <a:t>10</a:t>
            </a:r>
          </a:p>
          <a:p>
            <a:r>
              <a:rPr lang="en-US"/>
              <a:t>11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7823-F1C8-DC02-A0CA-905E913F4D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</a:t>
            </a:r>
          </a:p>
          <a:p>
            <a:r>
              <a:rPr lang="en-US"/>
              <a:t>+digits-&gt;3, 6 ,9</a:t>
            </a:r>
          </a:p>
          <a:p>
            <a:r>
              <a:rPr lang="en-US"/>
              <a:t>even</a:t>
            </a:r>
          </a:p>
          <a:p>
            <a:r>
              <a:rPr lang="en-US"/>
              <a:t>0, 5</a:t>
            </a:r>
          </a:p>
          <a:p>
            <a:r>
              <a:rPr lang="en-US"/>
              <a:t>Even &amp; +digits-&gt;3, 6 ,9</a:t>
            </a:r>
          </a:p>
          <a:p>
            <a:r>
              <a:rPr lang="en-US"/>
              <a:t>?</a:t>
            </a:r>
          </a:p>
          <a:p>
            <a:r>
              <a:rPr lang="en-US"/>
              <a:t>even</a:t>
            </a:r>
          </a:p>
          <a:p>
            <a:r>
              <a:rPr lang="en-US"/>
              <a:t>+digits-&gt; 9</a:t>
            </a:r>
          </a:p>
          <a:p>
            <a:r>
              <a:rPr lang="en-US"/>
              <a:t>0</a:t>
            </a:r>
          </a:p>
          <a:p>
            <a:r>
              <a:rPr lang="en-US"/>
              <a:t>palindrome</a:t>
            </a:r>
          </a:p>
        </p:txBody>
      </p:sp>
    </p:spTree>
    <p:extLst>
      <p:ext uri="{BB962C8B-B14F-4D97-AF65-F5344CB8AC3E}">
        <p14:creationId xmlns:p14="http://schemas.microsoft.com/office/powerpoint/2010/main" val="29820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D9A-BC79-4997-BA80-5645D10E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114-B839-406E-85DC-EB352F3F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Division and modular arithmetic</a:t>
            </a:r>
          </a:p>
          <a:p>
            <a:pPr lvl="1"/>
            <a:r>
              <a:rPr lang="en-US"/>
              <a:t>Generating pseudorandom numbers</a:t>
            </a:r>
          </a:p>
          <a:p>
            <a:pPr lvl="1"/>
            <a:r>
              <a:rPr lang="en-US"/>
              <a:t>Check digits</a:t>
            </a:r>
          </a:p>
          <a:p>
            <a:pPr lvl="1"/>
            <a:r>
              <a:rPr lang="en-US"/>
              <a:t>Encryption</a:t>
            </a:r>
          </a:p>
          <a:p>
            <a:pPr lvl="1"/>
            <a:r>
              <a:rPr lang="en-US"/>
              <a:t>Hashing</a:t>
            </a:r>
          </a:p>
          <a:p>
            <a:pPr lvl="2"/>
            <a:r>
              <a:rPr lang="en-US"/>
              <a:t>Assigning memory locations</a:t>
            </a:r>
          </a:p>
          <a:p>
            <a:pPr lvl="1"/>
            <a:r>
              <a:rPr lang="en-US"/>
              <a:t>Arithmetic with LARGE integers. (Too large to be represented easily in a computer)</a:t>
            </a:r>
          </a:p>
          <a:p>
            <a:r>
              <a:rPr lang="en-US"/>
              <a:t>Prime numbers</a:t>
            </a:r>
          </a:p>
          <a:p>
            <a:pPr lvl="1"/>
            <a:r>
              <a:rPr lang="en-US"/>
              <a:t>Modern cryptography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AB31E-6C26-4AE9-8872-8BE0338658C5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Rosen, Kenneth. </a:t>
            </a:r>
            <a:r>
              <a:rPr lang="en-US" sz="900" i="1"/>
              <a:t>Discrete Mathematics and Its Applications, 7th Edition</a:t>
            </a:r>
            <a:r>
              <a:rPr lang="en-US" sz="90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136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3F17-833E-41E5-909A-B993BFC5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7D675-8460-4F9F-A813-CB5E7992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>
                    <a:latin typeface="+mn-lt"/>
                  </a:rPr>
                  <a:t> are integers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>
                    <a:latin typeface="+mn-lt"/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>
                    <a:latin typeface="+mn-lt"/>
                  </a:rPr>
                  <a:t> </a:t>
                </a:r>
                <a:r>
                  <a:rPr lang="en-US" b="1">
                    <a:latin typeface="+mn-lt"/>
                  </a:rPr>
                  <a:t>divides</a:t>
                </a:r>
                <a:r>
                  <a:rPr lang="en-US" b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>
                    <a:latin typeface="+mn-lt"/>
                  </a:rPr>
                  <a:t> if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>
                    <a:latin typeface="+mn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en-US" b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>
                    <a:latin typeface="+mn-lt"/>
                  </a:rPr>
                  <a:t>In other </a:t>
                </a:r>
                <a:r>
                  <a:rPr lang="en-US" b="0" err="1">
                    <a:latin typeface="+mn-lt"/>
                  </a:rPr>
                  <a:t>words,c</a:t>
                </a:r>
                <a:r>
                  <a:rPr lang="en-US" b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>
                    <a:latin typeface="+mn-lt"/>
                  </a:rPr>
                  <a:t> is an integer. There is no remainder.</a:t>
                </a:r>
              </a:p>
              <a:p>
                <a:pPr marL="0" indent="0">
                  <a:buNone/>
                </a:pPr>
                <a:endParaRPr lang="en-US" b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(lower number)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(larger number)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| 12</m:t>
                    </m:r>
                  </m:oMath>
                </a14:m>
                <a:r>
                  <a:rPr lang="en-US"/>
                  <a:t> is true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/>
                  <a:t> with no remainder.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| 13</m:t>
                    </m:r>
                  </m:oMath>
                </a14:m>
                <a:r>
                  <a:rPr lang="en-US"/>
                  <a:t> is not true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4.3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7D675-8460-4F9F-A813-CB5E7992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AF5-D476-4FF9-8CE5-DED6403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 or False? </a:t>
            </a:r>
            <a:br>
              <a:rPr lang="en-US"/>
            </a:br>
            <a:r>
              <a:rPr lang="en-US"/>
              <a:t>Where | is 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2226-EAC1-413E-8DD2-3467033A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3 | 12</a:t>
            </a:r>
          </a:p>
          <a:p>
            <a:pPr marL="0" indent="0">
              <a:buNone/>
            </a:pPr>
            <a:r>
              <a:rPr lang="pt-BR"/>
              <a:t>3 | 13</a:t>
            </a:r>
          </a:p>
          <a:p>
            <a:pPr marL="0" indent="0">
              <a:buNone/>
            </a:pPr>
            <a:r>
              <a:rPr lang="pt-BR"/>
              <a:t>13 | 52</a:t>
            </a:r>
          </a:p>
          <a:p>
            <a:pPr marL="0" indent="0">
              <a:buNone/>
            </a:pPr>
            <a:r>
              <a:rPr lang="pt-BR"/>
              <a:t>14 | 58</a:t>
            </a:r>
          </a:p>
          <a:p>
            <a:pPr marL="0" indent="0">
              <a:buNone/>
            </a:pPr>
            <a:r>
              <a:rPr lang="pt-BR"/>
              <a:t>1 | n</a:t>
            </a:r>
          </a:p>
          <a:p>
            <a:pPr marL="0" indent="0">
              <a:buNone/>
            </a:pPr>
            <a:r>
              <a:rPr lang="pt-BR"/>
              <a:t>n | n</a:t>
            </a:r>
          </a:p>
          <a:p>
            <a:pPr marL="0" indent="0">
              <a:buNone/>
            </a:pPr>
            <a:r>
              <a:rPr lang="pt-BR"/>
              <a:t>n | 0</a:t>
            </a:r>
          </a:p>
          <a:p>
            <a:pPr marL="0" indent="0">
              <a:buNone/>
            </a:pPr>
            <a:r>
              <a:rPr lang="pt-BR"/>
              <a:t>0 | 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D14BA-348A-406E-BF25-FCC8D5FCB807}"/>
              </a:ext>
            </a:extLst>
          </p:cNvPr>
          <p:cNvSpPr txBox="1"/>
          <p:nvPr/>
        </p:nvSpPr>
        <p:spPr>
          <a:xfrm>
            <a:off x="0" y="6620361"/>
            <a:ext cx="6208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Neff, Rick, and Gopalakrishnan, Ganesh. </a:t>
            </a:r>
            <a:r>
              <a:rPr lang="en-US" sz="900" i="1"/>
              <a:t>First Three Odds Double Halve Divide Reciprocate</a:t>
            </a:r>
            <a:r>
              <a:rPr lang="en-US" sz="900"/>
              <a:t>. CRC Press,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30B28-05D7-43EE-9DF5-F33ADA3D7904}"/>
              </a:ext>
            </a:extLst>
          </p:cNvPr>
          <p:cNvSpPr txBox="1"/>
          <p:nvPr/>
        </p:nvSpPr>
        <p:spPr>
          <a:xfrm>
            <a:off x="9488129" y="63713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C30-864D-9D68-1407-F0D96C6D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9F2F8-5A5D-1331-7F12-84D8ECFC01A0}"/>
                  </a:ext>
                </a:extLst>
              </p:cNvPr>
              <p:cNvSpPr txBox="1"/>
              <p:nvPr/>
            </p:nvSpPr>
            <p:spPr>
              <a:xfrm>
                <a:off x="362137" y="1770150"/>
                <a:ext cx="6217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If a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divides two different numbers,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divides </a:t>
                </a:r>
                <a:r>
                  <a:rPr lang="en-US" b="1"/>
                  <a:t>any</a:t>
                </a:r>
                <a:r>
                  <a:rPr lang="en-US"/>
                  <a:t> linear combination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9F2F8-5A5D-1331-7F12-84D8ECF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7" y="1770150"/>
                <a:ext cx="6217920" cy="646331"/>
              </a:xfrm>
              <a:prstGeom prst="rect">
                <a:avLst/>
              </a:prstGeom>
              <a:blipFill>
                <a:blip r:embed="rId2"/>
                <a:stretch>
                  <a:fillRect l="-7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5A807-1C84-44C6-A210-831D72111C86}"/>
                  </a:ext>
                </a:extLst>
              </p:cNvPr>
              <p:cNvSpPr txBox="1"/>
              <p:nvPr/>
            </p:nvSpPr>
            <p:spPr>
              <a:xfrm>
                <a:off x="259396" y="3024938"/>
                <a:ext cx="9433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 be integers.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for </a:t>
                </a:r>
                <a:r>
                  <a:rPr lang="en-US" b="1"/>
                  <a:t>any</a:t>
                </a:r>
                <a:r>
                  <a:rPr lang="en-US"/>
                  <a:t>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5A807-1C84-44C6-A210-831D72111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024938"/>
                <a:ext cx="9433244" cy="369332"/>
              </a:xfrm>
              <a:prstGeom prst="rect">
                <a:avLst/>
              </a:prstGeom>
              <a:blipFill>
                <a:blip r:embed="rId3"/>
                <a:stretch>
                  <a:fillRect l="-5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E74E3-CDBC-3A19-6D2D-4258365971CB}"/>
                  </a:ext>
                </a:extLst>
              </p:cNvPr>
              <p:cNvSpPr txBox="1"/>
              <p:nvPr/>
            </p:nvSpPr>
            <p:spPr>
              <a:xfrm>
                <a:off x="259396" y="3932563"/>
                <a:ext cx="704090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Using quantifiers:</a:t>
                </a:r>
              </a:p>
              <a:p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be integers.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𝑡𝑧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E74E3-CDBC-3A19-6D2D-42583659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932563"/>
                <a:ext cx="7040902" cy="958980"/>
              </a:xfrm>
              <a:prstGeom prst="rect">
                <a:avLst/>
              </a:prstGeom>
              <a:blipFill>
                <a:blip r:embed="rId4"/>
                <a:stretch>
                  <a:fillRect l="-779" t="-3185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D54D95-869B-3177-396E-B95753AB4E95}"/>
              </a:ext>
            </a:extLst>
          </p:cNvPr>
          <p:cNvSpPr txBox="1"/>
          <p:nvPr/>
        </p:nvSpPr>
        <p:spPr>
          <a:xfrm flipH="1">
            <a:off x="241107" y="5457182"/>
            <a:ext cx="312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5"/>
              </a:rPr>
              <a:t>Explore in Python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44D60-0BC3-68E5-C82F-E171D113E0D2}"/>
                  </a:ext>
                </a:extLst>
              </p:cNvPr>
              <p:cNvSpPr txBox="1"/>
              <p:nvPr/>
            </p:nvSpPr>
            <p:spPr>
              <a:xfrm>
                <a:off x="6903721" y="1216152"/>
                <a:ext cx="501205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/>
                  <a:t>A </a:t>
                </a:r>
                <a:r>
                  <a:rPr lang="en-US" b="1"/>
                  <a:t>linear combination </a:t>
                </a:r>
                <a:r>
                  <a:rPr lang="en-US"/>
                  <a:t>of two numbers is the sum of multiples of those numbers.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are both linear combinations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44D60-0BC3-68E5-C82F-E171D113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21" y="1216152"/>
                <a:ext cx="5012054" cy="1200329"/>
              </a:xfrm>
              <a:prstGeom prst="rect">
                <a:avLst/>
              </a:prstGeom>
              <a:blipFill>
                <a:blip r:embed="rId6"/>
                <a:stretch>
                  <a:fillRect l="-971" t="-2525" r="-243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CDC30-B28A-68B8-CCD7-6DA352A1163F}"/>
              </a:ext>
            </a:extLst>
          </p:cNvPr>
          <p:cNvSpPr txBox="1"/>
          <p:nvPr/>
        </p:nvSpPr>
        <p:spPr>
          <a:xfrm>
            <a:off x="5801710" y="5286703"/>
            <a:ext cx="341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does that mean/imply?</a:t>
            </a:r>
          </a:p>
          <a:p>
            <a:r>
              <a:rPr lang="en-US"/>
              <a:t>- y has two values a*x</a:t>
            </a:r>
          </a:p>
          <a:p>
            <a:r>
              <a:rPr lang="en-US"/>
              <a:t>- z has two values b*x  </a:t>
            </a:r>
          </a:p>
          <a:p>
            <a:r>
              <a:rPr lang="en-US"/>
              <a:t>Along with s and t in the equation.</a:t>
            </a:r>
          </a:p>
        </p:txBody>
      </p:sp>
    </p:spTree>
    <p:extLst>
      <p:ext uri="{BB962C8B-B14F-4D97-AF65-F5344CB8AC3E}">
        <p14:creationId xmlns:p14="http://schemas.microsoft.com/office/powerpoint/2010/main" val="12456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CF9-17A7-4699-9B08-14310E7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ACB39-8523-4EA8-B41F-53503DA79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14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Dividing an integer by a positive integer produces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and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ACB39-8523-4EA8-B41F-53503DA79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1436"/>
              </a:xfrm>
              <a:blipFill>
                <a:blip r:embed="rId2"/>
                <a:stretch>
                  <a:fillRect l="-1043" t="-16393" b="-2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DAFB6-DC38-4564-A1B7-DDF39236E228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Rosen, Kenneth. </a:t>
            </a:r>
            <a:r>
              <a:rPr lang="en-US" sz="900" i="1"/>
              <a:t>Discrete Mathematics and Its Applications, 7th Edition</a:t>
            </a:r>
            <a:r>
              <a:rPr lang="en-US" sz="900"/>
              <a:t>. McGraw-Hill, 2012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5FC099-CC8C-48B8-9F23-912F26B9963D}"/>
                  </a:ext>
                </a:extLst>
              </p:cNvPr>
              <p:cNvSpPr/>
              <p:nvPr/>
            </p:nvSpPr>
            <p:spPr>
              <a:xfrm>
                <a:off x="6803484" y="4290939"/>
                <a:ext cx="4754184" cy="18551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11=101 −11∗9=2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5FC099-CC8C-48B8-9F23-912F26B99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84" y="4290939"/>
                <a:ext cx="4754184" cy="1855156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A7380D-2906-332C-0DB5-858F1D83D2CB}"/>
              </a:ext>
            </a:extLst>
          </p:cNvPr>
          <p:cNvSpPr txBox="1"/>
          <p:nvPr/>
        </p:nvSpPr>
        <p:spPr>
          <a:xfrm>
            <a:off x="1181164" y="5046889"/>
            <a:ext cx="4947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Python:</a:t>
            </a:r>
          </a:p>
          <a:p>
            <a:r>
              <a:rPr lang="en-US">
                <a:latin typeface="Consolas" panose="020B0609020204030204" pitchFamily="49" charset="0"/>
              </a:rPr>
              <a:t>q = n // d  		r = n %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3B7C7-838F-18F6-4A2D-8764200FF627}"/>
                  </a:ext>
                </a:extLst>
              </p:cNvPr>
              <p:cNvSpPr txBox="1"/>
              <p:nvPr/>
            </p:nvSpPr>
            <p:spPr>
              <a:xfrm>
                <a:off x="1094306" y="2695013"/>
                <a:ext cx="8921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be integers. Then there exist unique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>
                    <a:solidFill>
                      <a:schemeClr val="accent4"/>
                    </a:solidFill>
                  </a:rPr>
                  <a:t>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3B7C7-838F-18F6-4A2D-8764200F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6" y="2695013"/>
                <a:ext cx="8921180" cy="923330"/>
              </a:xfrm>
              <a:prstGeom prst="rect">
                <a:avLst/>
              </a:prstGeom>
              <a:blipFill>
                <a:blip r:embed="rId4"/>
                <a:stretch>
                  <a:fillRect l="-615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D0F93-AE76-88A0-1803-DB3C63CF49DC}"/>
                  </a:ext>
                </a:extLst>
              </p:cNvPr>
              <p:cNvSpPr txBox="1"/>
              <p:nvPr/>
            </p:nvSpPr>
            <p:spPr>
              <a:xfrm>
                <a:off x="1104563" y="3345310"/>
                <a:ext cx="9308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/>
                  <a:t>This is a fancy way of saying that if you divide one integer by another integer, there will be an integer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and a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 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might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D0F93-AE76-88A0-1803-DB3C63CF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63" y="3345310"/>
                <a:ext cx="9308767" cy="923330"/>
              </a:xfrm>
              <a:prstGeom prst="rect">
                <a:avLst/>
              </a:prstGeom>
              <a:blipFill>
                <a:blip r:embed="rId5"/>
                <a:stretch>
                  <a:fillRect l="-524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FA1BD-2CF2-DCC2-F020-4189488D553F}"/>
                  </a:ext>
                </a:extLst>
              </p:cNvPr>
              <p:cNvSpPr txBox="1"/>
              <p:nvPr/>
            </p:nvSpPr>
            <p:spPr>
              <a:xfrm>
                <a:off x="1094306" y="4467130"/>
                <a:ext cx="198188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FA1BD-2CF2-DCC2-F020-4189488D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6" y="4467130"/>
                <a:ext cx="1981889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FF497-0F90-81A7-9F87-25FBBAA22BB4}"/>
                  </a:ext>
                </a:extLst>
              </p:cNvPr>
              <p:cNvSpPr txBox="1"/>
              <p:nvPr/>
            </p:nvSpPr>
            <p:spPr>
              <a:xfrm>
                <a:off x="3606500" y="4480322"/>
                <a:ext cx="268855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FF497-0F90-81A7-9F87-25FBBAA2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00" y="4480322"/>
                <a:ext cx="2688557" cy="566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AB07-4814-CDAB-F9B5-73443AE6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 q and r algorithmically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F7D6E-1E64-3437-68F4-50F3439FD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807399"/>
              </p:ext>
            </p:extLst>
          </p:nvPr>
        </p:nvGraphicFramePr>
        <p:xfrm>
          <a:off x="3159337" y="1690688"/>
          <a:ext cx="4576922" cy="2167890"/>
        </p:xfrm>
        <a:graphic>
          <a:graphicData uri="http://schemas.openxmlformats.org/drawingml/2006/table">
            <a:tbl>
              <a:tblPr/>
              <a:tblGrid>
                <a:gridCol w="2288461">
                  <a:extLst>
                    <a:ext uri="{9D8B030D-6E8A-4147-A177-3AD203B41FA5}">
                      <a16:colId xmlns:a16="http://schemas.microsoft.com/office/drawing/2014/main" val="972803650"/>
                    </a:ext>
                  </a:extLst>
                </a:gridCol>
                <a:gridCol w="2288461">
                  <a:extLst>
                    <a:ext uri="{9D8B030D-6E8A-4147-A177-3AD203B41FA5}">
                      <a16:colId xmlns:a16="http://schemas.microsoft.com/office/drawing/2014/main" val="3259331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Case 1: n ≥ 0.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effectLst/>
                        </a:rPr>
                        <a:t>Case 2: n &lt; 0.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6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q := 0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r := n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While ( r ≥ d )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      q := q + 1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      r := r </a:t>
                      </a:r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 d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End-While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q := 0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r := n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While ( r &lt; 0 )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      q := q - 1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      r := r + d</a:t>
                      </a:r>
                      <a:br>
                        <a:rPr lang="pt-BR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End-While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34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58EDCF-542E-85AB-CC33-D25CE822D441}"/>
              </a:ext>
            </a:extLst>
          </p:cNvPr>
          <p:cNvSpPr txBox="1"/>
          <p:nvPr/>
        </p:nvSpPr>
        <p:spPr>
          <a:xfrm>
            <a:off x="0" y="6620361"/>
            <a:ext cx="3518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Irani, Sandy. </a:t>
            </a:r>
            <a:r>
              <a:rPr lang="en-US" sz="900" i="1"/>
              <a:t>Discrete Mathematics</a:t>
            </a:r>
            <a:r>
              <a:rPr lang="en-US" sz="900"/>
              <a:t>, </a:t>
            </a:r>
            <a:r>
              <a:rPr lang="en-US" sz="900" err="1"/>
              <a:t>Zyante</a:t>
            </a:r>
            <a:r>
              <a:rPr lang="en-US" sz="900"/>
              <a:t> Inc. (zyBooks.com)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668F6-A42F-68D8-9EFF-78DB56AF53C7}"/>
                  </a:ext>
                </a:extLst>
              </p:cNvPr>
              <p:cNvSpPr txBox="1"/>
              <p:nvPr/>
            </p:nvSpPr>
            <p:spPr>
              <a:xfrm>
                <a:off x="3021874" y="3977837"/>
                <a:ext cx="5787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Use these steps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for the following: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668F6-A42F-68D8-9EFF-78DB56AF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4" y="3977837"/>
                <a:ext cx="5787995" cy="369332"/>
              </a:xfrm>
              <a:prstGeom prst="rect">
                <a:avLst/>
              </a:prstGeom>
              <a:blipFill>
                <a:blip r:embed="rId2"/>
                <a:stretch>
                  <a:fillRect l="-9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2F566-2812-18A6-6625-0CDF46F88D63}"/>
                  </a:ext>
                </a:extLst>
              </p:cNvPr>
              <p:cNvSpPr txBox="1"/>
              <p:nvPr/>
            </p:nvSpPr>
            <p:spPr>
              <a:xfrm>
                <a:off x="3072153" y="4523021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/>
                  <a:t> </a:t>
                </a:r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2F566-2812-18A6-6625-0CDF46F8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153" y="4523021"/>
                <a:ext cx="1887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7E7A1-EE9D-9CC9-1381-837EDEA3B44E}"/>
                  </a:ext>
                </a:extLst>
              </p:cNvPr>
              <p:cNvSpPr txBox="1"/>
              <p:nvPr/>
            </p:nvSpPr>
            <p:spPr>
              <a:xfrm>
                <a:off x="3072153" y="5540585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/>
                  <a:t> </a:t>
                </a:r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7E7A1-EE9D-9CC9-1381-837EDEA3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153" y="5540585"/>
                <a:ext cx="18874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390576-A077-CCF6-8001-8BAF907931C8}"/>
                  </a:ext>
                </a:extLst>
              </p:cNvPr>
              <p:cNvSpPr txBox="1"/>
              <p:nvPr/>
            </p:nvSpPr>
            <p:spPr>
              <a:xfrm>
                <a:off x="5675145" y="4529441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/>
                  <a:t> </a:t>
                </a:r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390576-A077-CCF6-8001-8BAF9079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45" y="4529441"/>
                <a:ext cx="18874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A16DB-7F58-77D9-1B36-71123CF7BC1D}"/>
                  </a:ext>
                </a:extLst>
              </p:cNvPr>
              <p:cNvSpPr txBox="1"/>
              <p:nvPr/>
            </p:nvSpPr>
            <p:spPr>
              <a:xfrm>
                <a:off x="5646185" y="5537877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=−58,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/>
                  <a:t> </a:t>
                </a:r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A16DB-7F58-77D9-1B36-71123CF7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85" y="5537877"/>
                <a:ext cx="18874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F7DF9-45CF-CA8A-D8A9-7F952E5F15DA}"/>
                  </a:ext>
                </a:extLst>
              </p:cNvPr>
              <p:cNvSpPr txBox="1"/>
              <p:nvPr/>
            </p:nvSpPr>
            <p:spPr>
              <a:xfrm>
                <a:off x="3021874" y="5884908"/>
                <a:ext cx="16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F7DF9-45CF-CA8A-D8A9-7F952E5F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4" y="5884908"/>
                <a:ext cx="161377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1763F-171C-C5B6-D6CC-1CF288D26FAB}"/>
                  </a:ext>
                </a:extLst>
              </p:cNvPr>
              <p:cNvSpPr txBox="1"/>
              <p:nvPr/>
            </p:nvSpPr>
            <p:spPr>
              <a:xfrm>
                <a:off x="3072153" y="4849750"/>
                <a:ext cx="1312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1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1763F-171C-C5B6-D6CC-1CF288D2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153" y="4849750"/>
                <a:ext cx="1312411" cy="369332"/>
              </a:xfrm>
              <a:prstGeom prst="rect">
                <a:avLst/>
              </a:prstGeom>
              <a:blipFill>
                <a:blip r:embed="rId8"/>
                <a:stretch>
                  <a:fillRect t="-10000" r="-18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3B35B-8884-DF6D-B35A-682AE072165B}"/>
                  </a:ext>
                </a:extLst>
              </p:cNvPr>
              <p:cNvSpPr txBox="1"/>
              <p:nvPr/>
            </p:nvSpPr>
            <p:spPr>
              <a:xfrm>
                <a:off x="5646185" y="4844429"/>
                <a:ext cx="1440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3B35B-8884-DF6D-B35A-682AE072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85" y="4844429"/>
                <a:ext cx="144065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444B0-34C0-19BD-8D33-CB92DEF1A42C}"/>
                  </a:ext>
                </a:extLst>
              </p:cNvPr>
              <p:cNvSpPr txBox="1"/>
              <p:nvPr/>
            </p:nvSpPr>
            <p:spPr>
              <a:xfrm>
                <a:off x="5580649" y="5884908"/>
                <a:ext cx="1677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444B0-34C0-19BD-8D33-CB92DEF1A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49" y="5884908"/>
                <a:ext cx="167789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BD98B-692A-79E9-E28A-33D4AAAF7377}"/>
                  </a:ext>
                </a:extLst>
              </p:cNvPr>
              <p:cNvSpPr txBox="1"/>
              <p:nvPr/>
            </p:nvSpPr>
            <p:spPr>
              <a:xfrm>
                <a:off x="9289038" y="365125"/>
                <a:ext cx="198188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BD98B-692A-79E9-E28A-33D4AAAF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038" y="365125"/>
                <a:ext cx="1981889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CE95F9-0B6C-A117-49AE-8226396A064D}"/>
                  </a:ext>
                </a:extLst>
              </p:cNvPr>
              <p:cNvSpPr txBox="1"/>
              <p:nvPr/>
            </p:nvSpPr>
            <p:spPr>
              <a:xfrm>
                <a:off x="9289038" y="784680"/>
                <a:ext cx="268855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CE95F9-0B6C-A117-49AE-8226396A0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038" y="784680"/>
                <a:ext cx="2688557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27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Number Theory</vt:lpstr>
      <vt:lpstr>How do you when a number is divisible by?</vt:lpstr>
      <vt:lpstr>Important applications</vt:lpstr>
      <vt:lpstr>Division</vt:lpstr>
      <vt:lpstr>True or False?  Where | is integer division</vt:lpstr>
      <vt:lpstr>Linear Combinations</vt:lpstr>
      <vt:lpstr>Division Theorem</vt:lpstr>
      <vt:lpstr>Compute q and r algorithmically</vt:lpstr>
      <vt:lpstr>9.1.3 a-d (White Board Exercise)</vt:lpstr>
      <vt:lpstr>9.1.4 a-d</vt:lpstr>
      <vt:lpstr>PowerPoint Presentation</vt:lpstr>
      <vt:lpstr>Modular arithmetic</vt:lpstr>
      <vt:lpstr>Creating a Hash Algorithm</vt:lpstr>
      <vt:lpstr>Congruences</vt:lpstr>
      <vt:lpstr>Congruences</vt:lpstr>
      <vt:lpstr>Equivalence Classes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9.2.1</vt:lpstr>
      <vt:lpstr>PowerPoint Presentation</vt:lpstr>
      <vt:lpstr>9.2.3b</vt:lpstr>
      <vt:lpstr>With a partner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revision>1</cp:revision>
  <dcterms:created xsi:type="dcterms:W3CDTF">2023-11-02T21:22:14Z</dcterms:created>
  <dcterms:modified xsi:type="dcterms:W3CDTF">2024-03-06T19:40:12Z</dcterms:modified>
</cp:coreProperties>
</file>