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9" r:id="rId3"/>
    <p:sldId id="404" r:id="rId4"/>
    <p:sldId id="449" r:id="rId5"/>
    <p:sldId id="447" r:id="rId6"/>
    <p:sldId id="417" r:id="rId7"/>
    <p:sldId id="419" r:id="rId8"/>
    <p:sldId id="405" r:id="rId9"/>
    <p:sldId id="421" r:id="rId10"/>
    <p:sldId id="422" r:id="rId11"/>
    <p:sldId id="440" r:id="rId12"/>
    <p:sldId id="441" r:id="rId13"/>
    <p:sldId id="453" r:id="rId14"/>
    <p:sldId id="454" r:id="rId15"/>
    <p:sldId id="418" r:id="rId16"/>
    <p:sldId id="442" r:id="rId17"/>
    <p:sldId id="446" r:id="rId18"/>
    <p:sldId id="450" r:id="rId19"/>
    <p:sldId id="457" r:id="rId20"/>
    <p:sldId id="45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E654C-6FE7-9E4D-8EC5-966DCA7FA820}" v="100" dt="2024-03-11T20:43:1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09" d="100"/>
          <a:sy n="109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869B3689-59C2-B14B-87D8-F97444895A10}"/>
    <pc:docChg chg="undo custSel addSld delSld modSld sldOrd">
      <pc:chgData name="Clements, William" userId="cbdb0636-a496-422a-8d40-98c53d494d26" providerId="ADAL" clId="{869B3689-59C2-B14B-87D8-F97444895A10}" dt="2023-11-08T15:52:30.328" v="434"/>
      <pc:docMkLst>
        <pc:docMk/>
      </pc:docMkLst>
      <pc:sldChg chg="modSp">
        <pc:chgData name="Clements, William" userId="cbdb0636-a496-422a-8d40-98c53d494d26" providerId="ADAL" clId="{869B3689-59C2-B14B-87D8-F97444895A10}" dt="2023-11-02T22:17:54.717" v="84"/>
        <pc:sldMkLst>
          <pc:docMk/>
          <pc:sldMk cId="908871095" sldId="256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908871095" sldId="256"/>
            <ac:spMk id="2" creationId="{981594DB-DA1A-4A89-BA76-4CC666098840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908871095" sldId="256"/>
            <ac:spMk id="3" creationId="{3B7F612B-A376-9947-4EB0-4290D9477B15}"/>
          </ac:spMkLst>
        </pc:spChg>
      </pc:sldChg>
      <pc:sldChg chg="add">
        <pc:chgData name="Clements, William" userId="cbdb0636-a496-422a-8d40-98c53d494d26" providerId="ADAL" clId="{869B3689-59C2-B14B-87D8-F97444895A10}" dt="2023-11-02T22:02:06.475" v="0"/>
        <pc:sldMkLst>
          <pc:docMk/>
          <pc:sldMk cId="656584175" sldId="289"/>
        </pc:sldMkLst>
      </pc:sldChg>
      <pc:sldChg chg="modSp add">
        <pc:chgData name="Clements, William" userId="cbdb0636-a496-422a-8d40-98c53d494d26" providerId="ADAL" clId="{869B3689-59C2-B14B-87D8-F97444895A10}" dt="2023-11-02T22:17:54.717" v="84"/>
        <pc:sldMkLst>
          <pc:docMk/>
          <pc:sldMk cId="3251282059" sldId="404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251282059" sldId="404"/>
            <ac:spMk id="3" creationId="{D529EA39-C94F-40AA-BC2B-84B8F6438C92}"/>
          </ac:spMkLst>
        </pc:spChg>
      </pc:sldChg>
      <pc:sldChg chg="modSp add mod">
        <pc:chgData name="Clements, William" userId="cbdb0636-a496-422a-8d40-98c53d494d26" providerId="ADAL" clId="{869B3689-59C2-B14B-87D8-F97444895A10}" dt="2023-11-02T22:17:54.717" v="84"/>
        <pc:sldMkLst>
          <pc:docMk/>
          <pc:sldMk cId="3542726539" sldId="405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542726539" sldId="405"/>
            <ac:spMk id="2" creationId="{BBD72149-9E8D-4F1B-AF74-3B59D481EAE7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542726539" sldId="405"/>
            <ac:spMk id="3" creationId="{CE04668B-F167-409B-8BF6-5927C2F4145B}"/>
          </ac:spMkLst>
        </pc:spChg>
      </pc:sldChg>
      <pc:sldChg chg="addSp delSp modSp add mod">
        <pc:chgData name="Clements, William" userId="cbdb0636-a496-422a-8d40-98c53d494d26" providerId="ADAL" clId="{869B3689-59C2-B14B-87D8-F97444895A10}" dt="2023-11-02T22:26:18.861" v="163" actId="404"/>
        <pc:sldMkLst>
          <pc:docMk/>
          <pc:sldMk cId="4176709271" sldId="417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4176709271" sldId="417"/>
            <ac:spMk id="3" creationId="{81EC2B87-8F7D-485A-B427-8C521B4952E8}"/>
          </ac:spMkLst>
        </pc:spChg>
        <pc:spChg chg="add del mod">
          <ac:chgData name="Clements, William" userId="cbdb0636-a496-422a-8d40-98c53d494d26" providerId="ADAL" clId="{869B3689-59C2-B14B-87D8-F97444895A10}" dt="2023-11-02T22:24:49.105" v="155"/>
          <ac:spMkLst>
            <pc:docMk/>
            <pc:sldMk cId="4176709271" sldId="417"/>
            <ac:spMk id="4" creationId="{5C66DA43-23EB-9F4C-8104-DBA05D852601}"/>
          </ac:spMkLst>
        </pc:spChg>
        <pc:spChg chg="add mod">
          <ac:chgData name="Clements, William" userId="cbdb0636-a496-422a-8d40-98c53d494d26" providerId="ADAL" clId="{869B3689-59C2-B14B-87D8-F97444895A10}" dt="2023-11-02T22:24:46.237" v="153" actId="57"/>
          <ac:spMkLst>
            <pc:docMk/>
            <pc:sldMk cId="4176709271" sldId="417"/>
            <ac:spMk id="6" creationId="{23F69138-BF29-75D7-5288-41D6435ED05E}"/>
          </ac:spMkLst>
        </pc:spChg>
        <pc:spChg chg="add mod">
          <ac:chgData name="Clements, William" userId="cbdb0636-a496-422a-8d40-98c53d494d26" providerId="ADAL" clId="{869B3689-59C2-B14B-87D8-F97444895A10}" dt="2023-11-02T22:26:18.861" v="163" actId="404"/>
          <ac:spMkLst>
            <pc:docMk/>
            <pc:sldMk cId="4176709271" sldId="417"/>
            <ac:spMk id="8" creationId="{0B2DE212-B908-B0D6-3DD6-7FBE81DFC287}"/>
          </ac:spMkLst>
        </pc:spChg>
        <pc:picChg chg="add mod">
          <ac:chgData name="Clements, William" userId="cbdb0636-a496-422a-8d40-98c53d494d26" providerId="ADAL" clId="{869B3689-59C2-B14B-87D8-F97444895A10}" dt="2023-11-02T22:22:43.960" v="121" actId="1076"/>
          <ac:picMkLst>
            <pc:docMk/>
            <pc:sldMk cId="4176709271" sldId="417"/>
            <ac:picMk id="2050" creationId="{24273D67-8B6D-9069-62B3-007715574BF7}"/>
          </ac:picMkLst>
        </pc:picChg>
        <pc:picChg chg="add mod">
          <ac:chgData name="Clements, William" userId="cbdb0636-a496-422a-8d40-98c53d494d26" providerId="ADAL" clId="{869B3689-59C2-B14B-87D8-F97444895A10}" dt="2023-11-02T22:25:55.645" v="157" actId="1076"/>
          <ac:picMkLst>
            <pc:docMk/>
            <pc:sldMk cId="4176709271" sldId="417"/>
            <ac:picMk id="2052" creationId="{6F03E591-72A8-DB1B-44B9-7FEDC551397C}"/>
          </ac:picMkLst>
        </pc:picChg>
      </pc:sldChg>
      <pc:sldChg chg="addSp modSp add mod ord">
        <pc:chgData name="Clements, William" userId="cbdb0636-a496-422a-8d40-98c53d494d26" providerId="ADAL" clId="{869B3689-59C2-B14B-87D8-F97444895A10}" dt="2023-11-08T15:34:52.219" v="276" actId="1076"/>
        <pc:sldMkLst>
          <pc:docMk/>
          <pc:sldMk cId="4289487706" sldId="418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4289487706" sldId="418"/>
            <ac:spMk id="3" creationId="{9C87A1EE-65D7-4A57-AF3F-19852ADBDE95}"/>
          </ac:spMkLst>
        </pc:spChg>
        <pc:spChg chg="mod">
          <ac:chgData name="Clements, William" userId="cbdb0636-a496-422a-8d40-98c53d494d26" providerId="ADAL" clId="{869B3689-59C2-B14B-87D8-F97444895A10}" dt="2023-11-02T22:15:34.335" v="73" actId="1076"/>
          <ac:spMkLst>
            <pc:docMk/>
            <pc:sldMk cId="4289487706" sldId="418"/>
            <ac:spMk id="5" creationId="{FA067A2D-009A-4617-9145-B54144EAF757}"/>
          </ac:spMkLst>
        </pc:spChg>
        <pc:spChg chg="add mod">
          <ac:chgData name="Clements, William" userId="cbdb0636-a496-422a-8d40-98c53d494d26" providerId="ADAL" clId="{869B3689-59C2-B14B-87D8-F97444895A10}" dt="2023-11-08T15:34:52.219" v="276" actId="1076"/>
          <ac:spMkLst>
            <pc:docMk/>
            <pc:sldMk cId="4289487706" sldId="418"/>
            <ac:spMk id="7" creationId="{E76F63CA-7A7F-3F44-7FDD-C61ACAB29945}"/>
          </ac:spMkLst>
        </pc:spChg>
      </pc:sldChg>
      <pc:sldChg chg="addSp modSp add mod">
        <pc:chgData name="Clements, William" userId="cbdb0636-a496-422a-8d40-98c53d494d26" providerId="ADAL" clId="{869B3689-59C2-B14B-87D8-F97444895A10}" dt="2023-11-02T22:27:42.696" v="168" actId="1076"/>
        <pc:sldMkLst>
          <pc:docMk/>
          <pc:sldMk cId="3778311364" sldId="419"/>
        </pc:sldMkLst>
        <pc:spChg chg="mod">
          <ac:chgData name="Clements, William" userId="cbdb0636-a496-422a-8d40-98c53d494d26" providerId="ADAL" clId="{869B3689-59C2-B14B-87D8-F97444895A10}" dt="2023-11-02T22:27:10.778" v="165" actId="115"/>
          <ac:spMkLst>
            <pc:docMk/>
            <pc:sldMk cId="3778311364" sldId="419"/>
            <ac:spMk id="3" creationId="{D842F582-3985-479D-BE71-F86B2293264C}"/>
          </ac:spMkLst>
        </pc:spChg>
        <pc:spChg chg="mod">
          <ac:chgData name="Clements, William" userId="cbdb0636-a496-422a-8d40-98c53d494d26" providerId="ADAL" clId="{869B3689-59C2-B14B-87D8-F97444895A10}" dt="2023-11-02T22:10:55.745" v="34" actId="1076"/>
          <ac:spMkLst>
            <pc:docMk/>
            <pc:sldMk cId="3778311364" sldId="419"/>
            <ac:spMk id="4" creationId="{138478BA-2EC5-7EA5-8690-511E5559B6AA}"/>
          </ac:spMkLst>
        </pc:spChg>
        <pc:spChg chg="mod">
          <ac:chgData name="Clements, William" userId="cbdb0636-a496-422a-8d40-98c53d494d26" providerId="ADAL" clId="{869B3689-59C2-B14B-87D8-F97444895A10}" dt="2023-11-02T22:11:00.391" v="35" actId="1076"/>
          <ac:spMkLst>
            <pc:docMk/>
            <pc:sldMk cId="3778311364" sldId="419"/>
            <ac:spMk id="5" creationId="{94D54A17-31FC-A807-EF86-27DA148B157A}"/>
          </ac:spMkLst>
        </pc:spChg>
        <pc:spChg chg="add mod">
          <ac:chgData name="Clements, William" userId="cbdb0636-a496-422a-8d40-98c53d494d26" providerId="ADAL" clId="{869B3689-59C2-B14B-87D8-F97444895A10}" dt="2023-11-02T22:27:42.696" v="168" actId="1076"/>
          <ac:spMkLst>
            <pc:docMk/>
            <pc:sldMk cId="3778311364" sldId="419"/>
            <ac:spMk id="7" creationId="{9B60D244-0265-0EB1-3886-F8805B7CFA7B}"/>
          </ac:spMkLst>
        </pc:spChg>
      </pc:sldChg>
      <pc:sldChg chg="modSp add mod">
        <pc:chgData name="Clements, William" userId="cbdb0636-a496-422a-8d40-98c53d494d26" providerId="ADAL" clId="{869B3689-59C2-B14B-87D8-F97444895A10}" dt="2023-11-02T22:17:54.717" v="84"/>
        <pc:sldMkLst>
          <pc:docMk/>
          <pc:sldMk cId="1853814896" sldId="421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1853814896" sldId="421"/>
            <ac:spMk id="3" creationId="{2D444E89-FCC1-4FF4-B0CD-802C7F2ED7DF}"/>
          </ac:spMkLst>
        </pc:spChg>
        <pc:spChg chg="mod">
          <ac:chgData name="Clements, William" userId="cbdb0636-a496-422a-8d40-98c53d494d26" providerId="ADAL" clId="{869B3689-59C2-B14B-87D8-F97444895A10}" dt="2023-11-02T22:12:34.080" v="38" actId="1076"/>
          <ac:spMkLst>
            <pc:docMk/>
            <pc:sldMk cId="1853814896" sldId="421"/>
            <ac:spMk id="5" creationId="{E03123D4-273E-4EFB-B836-7F4DE39D3BB6}"/>
          </ac:spMkLst>
        </pc:spChg>
        <pc:spChg chg="mod">
          <ac:chgData name="Clements, William" userId="cbdb0636-a496-422a-8d40-98c53d494d26" providerId="ADAL" clId="{869B3689-59C2-B14B-87D8-F97444895A10}" dt="2023-11-02T22:12:38.286" v="39" actId="1076"/>
          <ac:spMkLst>
            <pc:docMk/>
            <pc:sldMk cId="1853814896" sldId="421"/>
            <ac:spMk id="6" creationId="{67FE2C3D-C27F-4675-8BC3-D2738B0A8932}"/>
          </ac:spMkLst>
        </pc:spChg>
        <pc:spChg chg="mod">
          <ac:chgData name="Clements, William" userId="cbdb0636-a496-422a-8d40-98c53d494d26" providerId="ADAL" clId="{869B3689-59C2-B14B-87D8-F97444895A10}" dt="2023-11-02T22:13:15.759" v="59" actId="1035"/>
          <ac:spMkLst>
            <pc:docMk/>
            <pc:sldMk cId="1853814896" sldId="421"/>
            <ac:spMk id="7" creationId="{EF99F0BE-746E-48B8-A9C8-0343C14F8B51}"/>
          </ac:spMkLst>
        </pc:spChg>
        <pc:spChg chg="mod">
          <ac:chgData name="Clements, William" userId="cbdb0636-a496-422a-8d40-98c53d494d26" providerId="ADAL" clId="{869B3689-59C2-B14B-87D8-F97444895A10}" dt="2023-11-02T22:13:01.389" v="47" actId="1036"/>
          <ac:spMkLst>
            <pc:docMk/>
            <pc:sldMk cId="1853814896" sldId="421"/>
            <ac:spMk id="8" creationId="{494D5B7D-DCD2-4BA0-BEA3-6BBD6D7715BF}"/>
          </ac:spMkLst>
        </pc:spChg>
      </pc:sldChg>
      <pc:sldChg chg="modSp add mod">
        <pc:chgData name="Clements, William" userId="cbdb0636-a496-422a-8d40-98c53d494d26" providerId="ADAL" clId="{869B3689-59C2-B14B-87D8-F97444895A10}" dt="2023-11-02T22:17:54.717" v="84"/>
        <pc:sldMkLst>
          <pc:docMk/>
          <pc:sldMk cId="3596115759" sldId="422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596115759" sldId="422"/>
            <ac:spMk id="2" creationId="{FD22D465-114D-4411-8B5F-1B93E81753F0}"/>
          </ac:spMkLst>
        </pc:spChg>
        <pc:spChg chg="mod">
          <ac:chgData name="Clements, William" userId="cbdb0636-a496-422a-8d40-98c53d494d26" providerId="ADAL" clId="{869B3689-59C2-B14B-87D8-F97444895A10}" dt="2023-11-02T22:02:18.482" v="7" actId="27636"/>
          <ac:spMkLst>
            <pc:docMk/>
            <pc:sldMk cId="3596115759" sldId="422"/>
            <ac:spMk id="3" creationId="{2D444E89-FCC1-4FF4-B0CD-802C7F2ED7DF}"/>
          </ac:spMkLst>
        </pc:spChg>
        <pc:spChg chg="mod">
          <ac:chgData name="Clements, William" userId="cbdb0636-a496-422a-8d40-98c53d494d26" providerId="ADAL" clId="{869B3689-59C2-B14B-87D8-F97444895A10}" dt="2023-11-02T22:14:07.746" v="64" actId="1076"/>
          <ac:spMkLst>
            <pc:docMk/>
            <pc:sldMk cId="3596115759" sldId="422"/>
            <ac:spMk id="5" creationId="{BF657BB0-E291-7B45-02CA-72BC8F66D210}"/>
          </ac:spMkLst>
        </pc:spChg>
        <pc:spChg chg="mod">
          <ac:chgData name="Clements, William" userId="cbdb0636-a496-422a-8d40-98c53d494d26" providerId="ADAL" clId="{869B3689-59C2-B14B-87D8-F97444895A10}" dt="2023-11-02T22:14:11.138" v="65" actId="1076"/>
          <ac:spMkLst>
            <pc:docMk/>
            <pc:sldMk cId="3596115759" sldId="422"/>
            <ac:spMk id="6" creationId="{CC0C66F8-1932-25B7-6B30-253C8158072E}"/>
          </ac:spMkLst>
        </pc:spChg>
        <pc:spChg chg="mod">
          <ac:chgData name="Clements, William" userId="cbdb0636-a496-422a-8d40-98c53d494d26" providerId="ADAL" clId="{869B3689-59C2-B14B-87D8-F97444895A10}" dt="2023-11-02T22:13:57.680" v="62" actId="1076"/>
          <ac:spMkLst>
            <pc:docMk/>
            <pc:sldMk cId="3596115759" sldId="422"/>
            <ac:spMk id="10" creationId="{F9E5B993-A9EC-70D0-E8D7-225D8ABF9DFE}"/>
          </ac:spMkLst>
        </pc:spChg>
        <pc:spChg chg="mod">
          <ac:chgData name="Clements, William" userId="cbdb0636-a496-422a-8d40-98c53d494d26" providerId="ADAL" clId="{869B3689-59C2-B14B-87D8-F97444895A10}" dt="2023-11-02T22:13:52.895" v="61" actId="1076"/>
          <ac:spMkLst>
            <pc:docMk/>
            <pc:sldMk cId="3596115759" sldId="422"/>
            <ac:spMk id="11" creationId="{CC208FFC-E856-4E26-B018-D52E02877E68}"/>
          </ac:spMkLst>
        </pc:spChg>
        <pc:spChg chg="mod">
          <ac:chgData name="Clements, William" userId="cbdb0636-a496-422a-8d40-98c53d494d26" providerId="ADAL" clId="{869B3689-59C2-B14B-87D8-F97444895A10}" dt="2023-11-02T22:14:00.859" v="63" actId="1076"/>
          <ac:spMkLst>
            <pc:docMk/>
            <pc:sldMk cId="3596115759" sldId="422"/>
            <ac:spMk id="12" creationId="{18956BAF-B6A7-F8FC-4E41-42A63821D90F}"/>
          </ac:spMkLst>
        </pc:spChg>
      </pc:sldChg>
      <pc:sldChg chg="modSp add mod">
        <pc:chgData name="Clements, William" userId="cbdb0636-a496-422a-8d40-98c53d494d26" providerId="ADAL" clId="{869B3689-59C2-B14B-87D8-F97444895A10}" dt="2023-11-02T22:17:54.717" v="84"/>
        <pc:sldMkLst>
          <pc:docMk/>
          <pc:sldMk cId="3856302753" sldId="440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856302753" sldId="440"/>
            <ac:spMk id="2" creationId="{E252AEFE-3E8B-8C27-5DF8-AE98A9FDF5E3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856302753" sldId="440"/>
            <ac:spMk id="3" creationId="{E5BC9100-E076-1CB0-9992-B1476846C506}"/>
          </ac:spMkLst>
        </pc:spChg>
        <pc:spChg chg="mod">
          <ac:chgData name="Clements, William" userId="cbdb0636-a496-422a-8d40-98c53d494d26" providerId="ADAL" clId="{869B3689-59C2-B14B-87D8-F97444895A10}" dt="2023-11-02T22:14:38.743" v="66" actId="1076"/>
          <ac:spMkLst>
            <pc:docMk/>
            <pc:sldMk cId="3856302753" sldId="440"/>
            <ac:spMk id="5" creationId="{1A66FE1F-4BC8-1597-D5A7-E247683B2483}"/>
          </ac:spMkLst>
        </pc:spChg>
        <pc:spChg chg="mod">
          <ac:chgData name="Clements, William" userId="cbdb0636-a496-422a-8d40-98c53d494d26" providerId="ADAL" clId="{869B3689-59C2-B14B-87D8-F97444895A10}" dt="2023-11-02T22:14:56.431" v="70" actId="1076"/>
          <ac:spMkLst>
            <pc:docMk/>
            <pc:sldMk cId="3856302753" sldId="440"/>
            <ac:spMk id="6" creationId="{63931DA9-D7A7-FC0F-5E28-E00BC4C8B445}"/>
          </ac:spMkLst>
        </pc:spChg>
        <pc:spChg chg="mod">
          <ac:chgData name="Clements, William" userId="cbdb0636-a496-422a-8d40-98c53d494d26" providerId="ADAL" clId="{869B3689-59C2-B14B-87D8-F97444895A10}" dt="2023-11-02T22:14:59.786" v="71" actId="1076"/>
          <ac:spMkLst>
            <pc:docMk/>
            <pc:sldMk cId="3856302753" sldId="440"/>
            <ac:spMk id="7" creationId="{60C58DF0-01FE-83BA-48B1-7AA9566B743E}"/>
          </ac:spMkLst>
        </pc:spChg>
        <pc:spChg chg="mod">
          <ac:chgData name="Clements, William" userId="cbdb0636-a496-422a-8d40-98c53d494d26" providerId="ADAL" clId="{869B3689-59C2-B14B-87D8-F97444895A10}" dt="2023-11-02T22:14:38.743" v="66" actId="1076"/>
          <ac:spMkLst>
            <pc:docMk/>
            <pc:sldMk cId="3856302753" sldId="440"/>
            <ac:spMk id="8" creationId="{46836D4F-DB52-A8F1-AA9F-635B790E5781}"/>
          </ac:spMkLst>
        </pc:spChg>
      </pc:sldChg>
      <pc:sldChg chg="modSp add">
        <pc:chgData name="Clements, William" userId="cbdb0636-a496-422a-8d40-98c53d494d26" providerId="ADAL" clId="{869B3689-59C2-B14B-87D8-F97444895A10}" dt="2023-11-02T22:17:54.717" v="84"/>
        <pc:sldMkLst>
          <pc:docMk/>
          <pc:sldMk cId="1646624616" sldId="441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1646624616" sldId="441"/>
            <ac:spMk id="2" creationId="{0F0F6546-12D5-5440-5D91-776A65BEC2BD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1646624616" sldId="441"/>
            <ac:spMk id="3" creationId="{29AA3FCA-F3EE-E129-E9DA-CE554573EAD0}"/>
          </ac:spMkLst>
        </pc:spChg>
      </pc:sldChg>
      <pc:sldChg chg="addSp delSp modSp add mod modAnim">
        <pc:chgData name="Clements, William" userId="cbdb0636-a496-422a-8d40-98c53d494d26" providerId="ADAL" clId="{869B3689-59C2-B14B-87D8-F97444895A10}" dt="2023-11-08T15:52:30.328" v="434"/>
        <pc:sldMkLst>
          <pc:docMk/>
          <pc:sldMk cId="3497040023" sldId="442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497040023" sldId="442"/>
            <ac:spMk id="2" creationId="{2516F94B-D61D-DDC0-1D32-57AB6A6F034D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497040023" sldId="442"/>
            <ac:spMk id="3" creationId="{14A8D2D1-B6F8-3F74-28D0-F7724245317B}"/>
          </ac:spMkLst>
        </pc:spChg>
        <pc:spChg chg="mod">
          <ac:chgData name="Clements, William" userId="cbdb0636-a496-422a-8d40-98c53d494d26" providerId="ADAL" clId="{869B3689-59C2-B14B-87D8-F97444895A10}" dt="2023-11-08T15:50:20.178" v="428" actId="115"/>
          <ac:spMkLst>
            <pc:docMk/>
            <pc:sldMk cId="3497040023" sldId="442"/>
            <ac:spMk id="4" creationId="{AEC970D2-FD74-4D9E-E287-29CFCC6F7CD8}"/>
          </ac:spMkLst>
        </pc:spChg>
        <pc:spChg chg="mod">
          <ac:chgData name="Clements, William" userId="cbdb0636-a496-422a-8d40-98c53d494d26" providerId="ADAL" clId="{869B3689-59C2-B14B-87D8-F97444895A10}" dt="2023-11-02T22:16:31.393" v="74" actId="1076"/>
          <ac:spMkLst>
            <pc:docMk/>
            <pc:sldMk cId="3497040023" sldId="442"/>
            <ac:spMk id="5" creationId="{63485C70-5D69-CDD6-7617-7B68FE144A0D}"/>
          </ac:spMkLst>
        </pc:spChg>
        <pc:spChg chg="mod">
          <ac:chgData name="Clements, William" userId="cbdb0636-a496-422a-8d40-98c53d494d26" providerId="ADAL" clId="{869B3689-59C2-B14B-87D8-F97444895A10}" dt="2023-11-02T22:16:31.393" v="74" actId="1076"/>
          <ac:spMkLst>
            <pc:docMk/>
            <pc:sldMk cId="3497040023" sldId="442"/>
            <ac:spMk id="7" creationId="{C19EC642-B975-C512-942C-CDCB15E262CA}"/>
          </ac:spMkLst>
        </pc:spChg>
        <pc:spChg chg="add del mod">
          <ac:chgData name="Clements, William" userId="cbdb0636-a496-422a-8d40-98c53d494d26" providerId="ADAL" clId="{869B3689-59C2-B14B-87D8-F97444895A10}" dt="2023-11-08T15:49:34.578" v="423" actId="478"/>
          <ac:spMkLst>
            <pc:docMk/>
            <pc:sldMk cId="3497040023" sldId="442"/>
            <ac:spMk id="8" creationId="{4DE8F95B-0240-8C11-54D3-8AD9E31D82B6}"/>
          </ac:spMkLst>
        </pc:spChg>
        <pc:spChg chg="add del">
          <ac:chgData name="Clements, William" userId="cbdb0636-a496-422a-8d40-98c53d494d26" providerId="ADAL" clId="{869B3689-59C2-B14B-87D8-F97444895A10}" dt="2023-11-08T15:49:31.095" v="422" actId="11529"/>
          <ac:spMkLst>
            <pc:docMk/>
            <pc:sldMk cId="3497040023" sldId="442"/>
            <ac:spMk id="9" creationId="{8573BCA2-F0DD-CD71-53B7-A6BDDEE762BC}"/>
          </ac:spMkLst>
        </pc:spChg>
        <pc:spChg chg="add mod">
          <ac:chgData name="Clements, William" userId="cbdb0636-a496-422a-8d40-98c53d494d26" providerId="ADAL" clId="{869B3689-59C2-B14B-87D8-F97444895A10}" dt="2023-11-08T15:51:51.761" v="432"/>
          <ac:spMkLst>
            <pc:docMk/>
            <pc:sldMk cId="3497040023" sldId="442"/>
            <ac:spMk id="10" creationId="{92428AFD-DFD3-9BF8-C853-4ADA542AC9E4}"/>
          </ac:spMkLst>
        </pc:spChg>
      </pc:sldChg>
      <pc:sldChg chg="modSp add mod">
        <pc:chgData name="Clements, William" userId="cbdb0636-a496-422a-8d40-98c53d494d26" providerId="ADAL" clId="{869B3689-59C2-B14B-87D8-F97444895A10}" dt="2023-11-02T22:17:54.717" v="84"/>
        <pc:sldMkLst>
          <pc:docMk/>
          <pc:sldMk cId="284176835" sldId="446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284176835" sldId="446"/>
            <ac:spMk id="2" creationId="{96276F63-7D11-4F8E-B20C-A0F4BADF07C8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284176835" sldId="446"/>
            <ac:spMk id="3" creationId="{146D73CE-F2AC-0131-E084-770725CABD45}"/>
          </ac:spMkLst>
        </pc:spChg>
        <pc:spChg chg="mod">
          <ac:chgData name="Clements, William" userId="cbdb0636-a496-422a-8d40-98c53d494d26" providerId="ADAL" clId="{869B3689-59C2-B14B-87D8-F97444895A10}" dt="2023-11-02T22:17:28.355" v="83" actId="1076"/>
          <ac:spMkLst>
            <pc:docMk/>
            <pc:sldMk cId="284176835" sldId="446"/>
            <ac:spMk id="4" creationId="{CA78D2CC-F95D-B434-0F72-ED5FD662ACE8}"/>
          </ac:spMkLst>
        </pc:spChg>
        <pc:spChg chg="mod">
          <ac:chgData name="Clements, William" userId="cbdb0636-a496-422a-8d40-98c53d494d26" providerId="ADAL" clId="{869B3689-59C2-B14B-87D8-F97444895A10}" dt="2023-11-02T22:17:28.355" v="83" actId="1076"/>
          <ac:spMkLst>
            <pc:docMk/>
            <pc:sldMk cId="284176835" sldId="446"/>
            <ac:spMk id="5" creationId="{F3FC0975-5EEF-2699-4D1A-D6C41A49FCAA}"/>
          </ac:spMkLst>
        </pc:spChg>
        <pc:spChg chg="mod">
          <ac:chgData name="Clements, William" userId="cbdb0636-a496-422a-8d40-98c53d494d26" providerId="ADAL" clId="{869B3689-59C2-B14B-87D8-F97444895A10}" dt="2023-11-02T22:17:28.355" v="83" actId="1076"/>
          <ac:spMkLst>
            <pc:docMk/>
            <pc:sldMk cId="284176835" sldId="446"/>
            <ac:spMk id="6" creationId="{28E00FCF-3699-E958-CBA5-D11B433A956E}"/>
          </ac:spMkLst>
        </pc:spChg>
        <pc:spChg chg="mod">
          <ac:chgData name="Clements, William" userId="cbdb0636-a496-422a-8d40-98c53d494d26" providerId="ADAL" clId="{869B3689-59C2-B14B-87D8-F97444895A10}" dt="2023-11-02T22:17:28.355" v="83" actId="1076"/>
          <ac:spMkLst>
            <pc:docMk/>
            <pc:sldMk cId="284176835" sldId="446"/>
            <ac:spMk id="7" creationId="{253FE530-2297-AA34-EBAF-39D40CBB52D5}"/>
          </ac:spMkLst>
        </pc:spChg>
        <pc:spChg chg="mod">
          <ac:chgData name="Clements, William" userId="cbdb0636-a496-422a-8d40-98c53d494d26" providerId="ADAL" clId="{869B3689-59C2-B14B-87D8-F97444895A10}" dt="2023-11-02T22:17:28.355" v="83" actId="1076"/>
          <ac:spMkLst>
            <pc:docMk/>
            <pc:sldMk cId="284176835" sldId="446"/>
            <ac:spMk id="8" creationId="{CA6BA370-FF42-AF7D-5518-0723A7384B1B}"/>
          </ac:spMkLst>
        </pc:spChg>
        <pc:spChg chg="mod">
          <ac:chgData name="Clements, William" userId="cbdb0636-a496-422a-8d40-98c53d494d26" providerId="ADAL" clId="{869B3689-59C2-B14B-87D8-F97444895A10}" dt="2023-11-02T22:17:28.355" v="83" actId="1076"/>
          <ac:spMkLst>
            <pc:docMk/>
            <pc:sldMk cId="284176835" sldId="446"/>
            <ac:spMk id="9" creationId="{65ADB78E-7293-E862-BBCB-F38FAAADC3E5}"/>
          </ac:spMkLst>
        </pc:spChg>
        <pc:spChg chg="mod">
          <ac:chgData name="Clements, William" userId="cbdb0636-a496-422a-8d40-98c53d494d26" providerId="ADAL" clId="{869B3689-59C2-B14B-87D8-F97444895A10}" dt="2023-11-02T22:16:54.881" v="77" actId="1076"/>
          <ac:spMkLst>
            <pc:docMk/>
            <pc:sldMk cId="284176835" sldId="446"/>
            <ac:spMk id="10" creationId="{04942AC0-DAF6-1D39-AEBD-2F15C12F30E2}"/>
          </ac:spMkLst>
        </pc:spChg>
      </pc:sldChg>
      <pc:sldChg chg="addSp modSp add mod modAnim">
        <pc:chgData name="Clements, William" userId="cbdb0636-a496-422a-8d40-98c53d494d26" providerId="ADAL" clId="{869B3689-59C2-B14B-87D8-F97444895A10}" dt="2023-11-02T22:21:31.066" v="118" actId="14100"/>
        <pc:sldMkLst>
          <pc:docMk/>
          <pc:sldMk cId="359406395" sldId="447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59406395" sldId="447"/>
            <ac:spMk id="2" creationId="{FBC7D539-852A-44B0-9C4E-9AC8ABBF54C2}"/>
          </ac:spMkLst>
        </pc:spChg>
        <pc:spChg chg="mod">
          <ac:chgData name="Clements, William" userId="cbdb0636-a496-422a-8d40-98c53d494d26" providerId="ADAL" clId="{869B3689-59C2-B14B-87D8-F97444895A10}" dt="2023-11-02T22:20:42.379" v="109" actId="14100"/>
          <ac:spMkLst>
            <pc:docMk/>
            <pc:sldMk cId="359406395" sldId="447"/>
            <ac:spMk id="3" creationId="{D529EA39-C94F-40AA-BC2B-84B8F6438C92}"/>
          </ac:spMkLst>
        </pc:spChg>
        <pc:spChg chg="add mod">
          <ac:chgData name="Clements, William" userId="cbdb0636-a496-422a-8d40-98c53d494d26" providerId="ADAL" clId="{869B3689-59C2-B14B-87D8-F97444895A10}" dt="2023-11-02T22:20:37.170" v="107" actId="1076"/>
          <ac:spMkLst>
            <pc:docMk/>
            <pc:sldMk cId="359406395" sldId="447"/>
            <ac:spMk id="5" creationId="{E9A4907C-25DD-11A7-38D1-A46388CBDE47}"/>
          </ac:spMkLst>
        </pc:spChg>
        <pc:spChg chg="add mod">
          <ac:chgData name="Clements, William" userId="cbdb0636-a496-422a-8d40-98c53d494d26" providerId="ADAL" clId="{869B3689-59C2-B14B-87D8-F97444895A10}" dt="2023-11-02T22:20:46.051" v="111" actId="1076"/>
          <ac:spMkLst>
            <pc:docMk/>
            <pc:sldMk cId="359406395" sldId="447"/>
            <ac:spMk id="7" creationId="{122D25BC-8F9F-493D-7C01-09E4EB1D9707}"/>
          </ac:spMkLst>
        </pc:spChg>
        <pc:picChg chg="add mod">
          <ac:chgData name="Clements, William" userId="cbdb0636-a496-422a-8d40-98c53d494d26" providerId="ADAL" clId="{869B3689-59C2-B14B-87D8-F97444895A10}" dt="2023-11-02T22:20:16.645" v="100" actId="14100"/>
          <ac:picMkLst>
            <pc:docMk/>
            <pc:sldMk cId="359406395" sldId="447"/>
            <ac:picMk id="1026" creationId="{9E95E175-3AE7-6F4C-F5FC-F02C78BA61BE}"/>
          </ac:picMkLst>
        </pc:picChg>
        <pc:picChg chg="add mod">
          <ac:chgData name="Clements, William" userId="cbdb0636-a496-422a-8d40-98c53d494d26" providerId="ADAL" clId="{869B3689-59C2-B14B-87D8-F97444895A10}" dt="2023-11-02T22:20:23.005" v="102" actId="14100"/>
          <ac:picMkLst>
            <pc:docMk/>
            <pc:sldMk cId="359406395" sldId="447"/>
            <ac:picMk id="1028" creationId="{45651F63-7AC1-F7CE-F59D-A88DB366226F}"/>
          </ac:picMkLst>
        </pc:picChg>
        <pc:picChg chg="add mod">
          <ac:chgData name="Clements, William" userId="cbdb0636-a496-422a-8d40-98c53d494d26" providerId="ADAL" clId="{869B3689-59C2-B14B-87D8-F97444895A10}" dt="2023-11-02T22:19:59.154" v="95" actId="14100"/>
          <ac:picMkLst>
            <pc:docMk/>
            <pc:sldMk cId="359406395" sldId="447"/>
            <ac:picMk id="1030" creationId="{E5ABB4E6-D95C-93E4-DDE0-DC05AA19D0BB}"/>
          </ac:picMkLst>
        </pc:picChg>
        <pc:picChg chg="add mod">
          <ac:chgData name="Clements, William" userId="cbdb0636-a496-422a-8d40-98c53d494d26" providerId="ADAL" clId="{869B3689-59C2-B14B-87D8-F97444895A10}" dt="2023-11-02T22:20:10.212" v="98" actId="14100"/>
          <ac:picMkLst>
            <pc:docMk/>
            <pc:sldMk cId="359406395" sldId="447"/>
            <ac:picMk id="1032" creationId="{F95C1C24-17C2-A62B-B02D-91052A587671}"/>
          </ac:picMkLst>
        </pc:picChg>
        <pc:picChg chg="add mod">
          <ac:chgData name="Clements, William" userId="cbdb0636-a496-422a-8d40-98c53d494d26" providerId="ADAL" clId="{869B3689-59C2-B14B-87D8-F97444895A10}" dt="2023-11-02T22:21:31.066" v="118" actId="14100"/>
          <ac:picMkLst>
            <pc:docMk/>
            <pc:sldMk cId="359406395" sldId="447"/>
            <ac:picMk id="1034" creationId="{47761985-B7FE-4DFD-F6C4-0B56B85E5575}"/>
          </ac:picMkLst>
        </pc:picChg>
        <pc:picChg chg="add mod">
          <ac:chgData name="Clements, William" userId="cbdb0636-a496-422a-8d40-98c53d494d26" providerId="ADAL" clId="{869B3689-59C2-B14B-87D8-F97444895A10}" dt="2023-11-02T22:21:25.841" v="116" actId="14100"/>
          <ac:picMkLst>
            <pc:docMk/>
            <pc:sldMk cId="359406395" sldId="447"/>
            <ac:picMk id="1036" creationId="{4F949F51-F7FE-AB4F-DAD9-AB91693D3995}"/>
          </ac:picMkLst>
        </pc:picChg>
      </pc:sldChg>
      <pc:sldChg chg="modSp add mod">
        <pc:chgData name="Clements, William" userId="cbdb0636-a496-422a-8d40-98c53d494d26" providerId="ADAL" clId="{869B3689-59C2-B14B-87D8-F97444895A10}" dt="2023-11-02T22:17:54.717" v="84"/>
        <pc:sldMkLst>
          <pc:docMk/>
          <pc:sldMk cId="2473053042" sldId="449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2473053042" sldId="449"/>
            <ac:spMk id="2" creationId="{19752A19-FEE1-72CB-7604-5CC184C56AF6}"/>
          </ac:spMkLst>
        </pc:spChg>
        <pc:spChg chg="mod">
          <ac:chgData name="Clements, William" userId="cbdb0636-a496-422a-8d40-98c53d494d26" providerId="ADAL" clId="{869B3689-59C2-B14B-87D8-F97444895A10}" dt="2023-11-02T22:02:35.775" v="11" actId="1076"/>
          <ac:spMkLst>
            <pc:docMk/>
            <pc:sldMk cId="2473053042" sldId="449"/>
            <ac:spMk id="3" creationId="{2662C1F6-6B52-3890-F415-DF020BD2BC2F}"/>
          </ac:spMkLst>
        </pc:spChg>
      </pc:sldChg>
      <pc:sldChg chg="modSp add mod">
        <pc:chgData name="Clements, William" userId="cbdb0636-a496-422a-8d40-98c53d494d26" providerId="ADAL" clId="{869B3689-59C2-B14B-87D8-F97444895A10}" dt="2023-11-08T15:37:14.783" v="290" actId="6549"/>
        <pc:sldMkLst>
          <pc:docMk/>
          <pc:sldMk cId="811897315" sldId="450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811897315" sldId="450"/>
            <ac:spMk id="2" creationId="{0F0F6546-12D5-5440-5D91-776A65BEC2BD}"/>
          </ac:spMkLst>
        </pc:spChg>
        <pc:spChg chg="mod">
          <ac:chgData name="Clements, William" userId="cbdb0636-a496-422a-8d40-98c53d494d26" providerId="ADAL" clId="{869B3689-59C2-B14B-87D8-F97444895A10}" dt="2023-11-08T15:37:14.783" v="290" actId="6549"/>
          <ac:spMkLst>
            <pc:docMk/>
            <pc:sldMk cId="811897315" sldId="450"/>
            <ac:spMk id="3" creationId="{29AA3FCA-F3EE-E129-E9DA-CE554573EAD0}"/>
          </ac:spMkLst>
        </pc:spChg>
      </pc:sldChg>
      <pc:sldChg chg="modSp add del">
        <pc:chgData name="Clements, William" userId="cbdb0636-a496-422a-8d40-98c53d494d26" providerId="ADAL" clId="{869B3689-59C2-B14B-87D8-F97444895A10}" dt="2023-11-08T15:36:26.108" v="277" actId="2696"/>
        <pc:sldMkLst>
          <pc:docMk/>
          <pc:sldMk cId="2691563614" sldId="451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2691563614" sldId="451"/>
            <ac:spMk id="2" creationId="{071C0E61-158C-E516-2A6E-7DC1EE6845DD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2691563614" sldId="451"/>
            <ac:spMk id="3" creationId="{CC19D134-10E0-763A-F8A8-B58835F3E26C}"/>
          </ac:spMkLst>
        </pc:spChg>
      </pc:sldChg>
      <pc:sldChg chg="modSp new">
        <pc:chgData name="Clements, William" userId="cbdb0636-a496-422a-8d40-98c53d494d26" providerId="ADAL" clId="{869B3689-59C2-B14B-87D8-F97444895A10}" dt="2023-11-02T22:17:54.717" v="84"/>
        <pc:sldMkLst>
          <pc:docMk/>
          <pc:sldMk cId="3668900057" sldId="452"/>
        </pc:sldMkLst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668900057" sldId="452"/>
            <ac:spMk id="2" creationId="{02269BA1-EB8A-3B08-A312-1F7D0A30B5E4}"/>
          </ac:spMkLst>
        </pc:spChg>
        <pc:spChg chg="mod">
          <ac:chgData name="Clements, William" userId="cbdb0636-a496-422a-8d40-98c53d494d26" providerId="ADAL" clId="{869B3689-59C2-B14B-87D8-F97444895A10}" dt="2023-11-02T22:17:54.717" v="84"/>
          <ac:spMkLst>
            <pc:docMk/>
            <pc:sldMk cId="3668900057" sldId="452"/>
            <ac:spMk id="3" creationId="{6292419A-390D-CF60-8B2E-21527CFC2631}"/>
          </ac:spMkLst>
        </pc:spChg>
      </pc:sldChg>
      <pc:sldChg chg="addSp delSp modSp add mod modClrScheme modAnim chgLayout">
        <pc:chgData name="Clements, William" userId="cbdb0636-a496-422a-8d40-98c53d494d26" providerId="ADAL" clId="{869B3689-59C2-B14B-87D8-F97444895A10}" dt="2023-11-08T15:31:20.645" v="270"/>
        <pc:sldMkLst>
          <pc:docMk/>
          <pc:sldMk cId="1030401254" sldId="453"/>
        </pc:sldMkLst>
        <pc:spChg chg="mod ord">
          <ac:chgData name="Clements, William" userId="cbdb0636-a496-422a-8d40-98c53d494d26" providerId="ADAL" clId="{869B3689-59C2-B14B-87D8-F97444895A10}" dt="2023-11-08T15:28:46.843" v="189" actId="700"/>
          <ac:spMkLst>
            <pc:docMk/>
            <pc:sldMk cId="1030401254" sldId="453"/>
            <ac:spMk id="2" creationId="{0F0F6546-12D5-5440-5D91-776A65BEC2BD}"/>
          </ac:spMkLst>
        </pc:spChg>
        <pc:spChg chg="mod ord">
          <ac:chgData name="Clements, William" userId="cbdb0636-a496-422a-8d40-98c53d494d26" providerId="ADAL" clId="{869B3689-59C2-B14B-87D8-F97444895A10}" dt="2023-11-08T15:29:13.756" v="224" actId="27636"/>
          <ac:spMkLst>
            <pc:docMk/>
            <pc:sldMk cId="1030401254" sldId="453"/>
            <ac:spMk id="3" creationId="{29AA3FCA-F3EE-E129-E9DA-CE554573EAD0}"/>
          </ac:spMkLst>
        </pc:spChg>
        <pc:spChg chg="add del mod">
          <ac:chgData name="Clements, William" userId="cbdb0636-a496-422a-8d40-98c53d494d26" providerId="ADAL" clId="{869B3689-59C2-B14B-87D8-F97444895A10}" dt="2023-11-08T15:28:21.496" v="183" actId="478"/>
          <ac:spMkLst>
            <pc:docMk/>
            <pc:sldMk cId="1030401254" sldId="453"/>
            <ac:spMk id="6" creationId="{E8BD6462-A14A-5260-B49D-7AEE60A172AB}"/>
          </ac:spMkLst>
        </pc:spChg>
        <pc:spChg chg="add del mod">
          <ac:chgData name="Clements, William" userId="cbdb0636-a496-422a-8d40-98c53d494d26" providerId="ADAL" clId="{869B3689-59C2-B14B-87D8-F97444895A10}" dt="2023-11-08T15:28:45.221" v="188"/>
          <ac:spMkLst>
            <pc:docMk/>
            <pc:sldMk cId="1030401254" sldId="453"/>
            <ac:spMk id="7" creationId="{936901EE-82A1-7AEC-161A-3CA167109BC1}"/>
          </ac:spMkLst>
        </pc:spChg>
        <pc:spChg chg="add mod ord">
          <ac:chgData name="Clements, William" userId="cbdb0636-a496-422a-8d40-98c53d494d26" providerId="ADAL" clId="{869B3689-59C2-B14B-87D8-F97444895A10}" dt="2023-11-08T15:29:14.519" v="227" actId="20577"/>
          <ac:spMkLst>
            <pc:docMk/>
            <pc:sldMk cId="1030401254" sldId="453"/>
            <ac:spMk id="8" creationId="{8D1ECC04-3F6B-F6BA-1091-4DCE770E083B}"/>
          </ac:spMkLst>
        </pc:spChg>
        <pc:picChg chg="add del mod">
          <ac:chgData name="Clements, William" userId="cbdb0636-a496-422a-8d40-98c53d494d26" providerId="ADAL" clId="{869B3689-59C2-B14B-87D8-F97444895A10}" dt="2023-11-08T15:28:42.549" v="186" actId="478"/>
          <ac:picMkLst>
            <pc:docMk/>
            <pc:sldMk cId="1030401254" sldId="453"/>
            <ac:picMk id="4" creationId="{5D06A658-02A9-B6A8-D0DD-3E966B12E222}"/>
          </ac:picMkLst>
        </pc:picChg>
      </pc:sldChg>
      <pc:sldChg chg="addSp delSp modSp add mod modClrScheme modAnim chgLayout">
        <pc:chgData name="Clements, William" userId="cbdb0636-a496-422a-8d40-98c53d494d26" providerId="ADAL" clId="{869B3689-59C2-B14B-87D8-F97444895A10}" dt="2023-11-08T15:31:02.684" v="264"/>
        <pc:sldMkLst>
          <pc:docMk/>
          <pc:sldMk cId="2530839306" sldId="454"/>
        </pc:sldMkLst>
        <pc:spChg chg="del mod ord">
          <ac:chgData name="Clements, William" userId="cbdb0636-a496-422a-8d40-98c53d494d26" providerId="ADAL" clId="{869B3689-59C2-B14B-87D8-F97444895A10}" dt="2023-11-08T15:29:36.286" v="228" actId="700"/>
          <ac:spMkLst>
            <pc:docMk/>
            <pc:sldMk cId="2530839306" sldId="454"/>
            <ac:spMk id="2" creationId="{0F0F6546-12D5-5440-5D91-776A65BEC2BD}"/>
          </ac:spMkLst>
        </pc:spChg>
        <pc:spChg chg="mod ord">
          <ac:chgData name="Clements, William" userId="cbdb0636-a496-422a-8d40-98c53d494d26" providerId="ADAL" clId="{869B3689-59C2-B14B-87D8-F97444895A10}" dt="2023-11-08T15:30:12.692" v="246" actId="27636"/>
          <ac:spMkLst>
            <pc:docMk/>
            <pc:sldMk cId="2530839306" sldId="454"/>
            <ac:spMk id="3" creationId="{29AA3FCA-F3EE-E129-E9DA-CE554573EAD0}"/>
          </ac:spMkLst>
        </pc:spChg>
        <pc:spChg chg="add mod ord">
          <ac:chgData name="Clements, William" userId="cbdb0636-a496-422a-8d40-98c53d494d26" providerId="ADAL" clId="{869B3689-59C2-B14B-87D8-F97444895A10}" dt="2023-11-08T15:29:42.877" v="233"/>
          <ac:spMkLst>
            <pc:docMk/>
            <pc:sldMk cId="2530839306" sldId="454"/>
            <ac:spMk id="5" creationId="{274DB35C-0C03-A0A0-A6E6-EC648CE5B784}"/>
          </ac:spMkLst>
        </pc:spChg>
        <pc:spChg chg="add mod ord">
          <ac:chgData name="Clements, William" userId="cbdb0636-a496-422a-8d40-98c53d494d26" providerId="ADAL" clId="{869B3689-59C2-B14B-87D8-F97444895A10}" dt="2023-11-08T15:30:48.066" v="260"/>
          <ac:spMkLst>
            <pc:docMk/>
            <pc:sldMk cId="2530839306" sldId="454"/>
            <ac:spMk id="6" creationId="{2311C7F3-F1BF-E8F1-164A-02EC2B569D4A}"/>
          </ac:spMkLst>
        </pc:spChg>
        <pc:picChg chg="add del mod">
          <ac:chgData name="Clements, William" userId="cbdb0636-a496-422a-8d40-98c53d494d26" providerId="ADAL" clId="{869B3689-59C2-B14B-87D8-F97444895A10}" dt="2023-11-08T15:27:51.473" v="173" actId="21"/>
          <ac:picMkLst>
            <pc:docMk/>
            <pc:sldMk cId="2530839306" sldId="454"/>
            <ac:picMk id="4" creationId="{95ECE0A4-D7BD-B860-5F82-19F0E05A88BF}"/>
          </ac:picMkLst>
        </pc:picChg>
      </pc:sldChg>
      <pc:sldChg chg="new">
        <pc:chgData name="Clements, William" userId="cbdb0636-a496-422a-8d40-98c53d494d26" providerId="ADAL" clId="{869B3689-59C2-B14B-87D8-F97444895A10}" dt="2023-11-08T15:33:08.572" v="272" actId="680"/>
        <pc:sldMkLst>
          <pc:docMk/>
          <pc:sldMk cId="3558478670" sldId="455"/>
        </pc:sldMkLst>
      </pc:sldChg>
      <pc:sldChg chg="modSp add mod modAnim">
        <pc:chgData name="Clements, William" userId="cbdb0636-a496-422a-8d40-98c53d494d26" providerId="ADAL" clId="{869B3689-59C2-B14B-87D8-F97444895A10}" dt="2023-11-08T15:40:54.299" v="415"/>
        <pc:sldMkLst>
          <pc:docMk/>
          <pc:sldMk cId="2796256660" sldId="456"/>
        </pc:sldMkLst>
        <pc:spChg chg="mod">
          <ac:chgData name="Clements, William" userId="cbdb0636-a496-422a-8d40-98c53d494d26" providerId="ADAL" clId="{869B3689-59C2-B14B-87D8-F97444895A10}" dt="2023-11-08T15:36:49.851" v="284"/>
          <ac:spMkLst>
            <pc:docMk/>
            <pc:sldMk cId="2796256660" sldId="456"/>
            <ac:spMk id="2" creationId="{0F0F6546-12D5-5440-5D91-776A65BEC2BD}"/>
          </ac:spMkLst>
        </pc:spChg>
        <pc:spChg chg="mod">
          <ac:chgData name="Clements, William" userId="cbdb0636-a496-422a-8d40-98c53d494d26" providerId="ADAL" clId="{869B3689-59C2-B14B-87D8-F97444895A10}" dt="2023-11-08T15:40:40.413" v="411" actId="20577"/>
          <ac:spMkLst>
            <pc:docMk/>
            <pc:sldMk cId="2796256660" sldId="456"/>
            <ac:spMk id="3" creationId="{29AA3FCA-F3EE-E129-E9DA-CE554573EAD0}"/>
          </ac:spMkLst>
        </pc:spChg>
      </pc:sldChg>
      <pc:sldChg chg="modSp add mod ord modAnim">
        <pc:chgData name="Clements, William" userId="cbdb0636-a496-422a-8d40-98c53d494d26" providerId="ADAL" clId="{869B3689-59C2-B14B-87D8-F97444895A10}" dt="2023-11-08T15:37:48.708" v="297"/>
        <pc:sldMkLst>
          <pc:docMk/>
          <pc:sldMk cId="3638774148" sldId="457"/>
        </pc:sldMkLst>
        <pc:spChg chg="mod">
          <ac:chgData name="Clements, William" userId="cbdb0636-a496-422a-8d40-98c53d494d26" providerId="ADAL" clId="{869B3689-59C2-B14B-87D8-F97444895A10}" dt="2023-11-08T15:36:41.692" v="281"/>
          <ac:spMkLst>
            <pc:docMk/>
            <pc:sldMk cId="3638774148" sldId="457"/>
            <ac:spMk id="2" creationId="{0F0F6546-12D5-5440-5D91-776A65BEC2BD}"/>
          </ac:spMkLst>
        </pc:spChg>
        <pc:spChg chg="mod">
          <ac:chgData name="Clements, William" userId="cbdb0636-a496-422a-8d40-98c53d494d26" providerId="ADAL" clId="{869B3689-59C2-B14B-87D8-F97444895A10}" dt="2023-11-08T15:37:24.823" v="294" actId="15"/>
          <ac:spMkLst>
            <pc:docMk/>
            <pc:sldMk cId="3638774148" sldId="457"/>
            <ac:spMk id="3" creationId="{29AA3FCA-F3EE-E129-E9DA-CE554573EAD0}"/>
          </ac:spMkLst>
        </pc:spChg>
      </pc:sldChg>
    </pc:docChg>
  </pc:docChgLst>
  <pc:docChgLst>
    <pc:chgData name="Clements, William" userId="cbdb0636-a496-422a-8d40-98c53d494d26" providerId="ADAL" clId="{B0EE654C-6FE7-9E4D-8EC5-966DCA7FA820}"/>
    <pc:docChg chg="custSel delSld modSld">
      <pc:chgData name="Clements, William" userId="cbdb0636-a496-422a-8d40-98c53d494d26" providerId="ADAL" clId="{B0EE654C-6FE7-9E4D-8EC5-966DCA7FA820}" dt="2024-03-11T20:43:12.136" v="190" actId="20577"/>
      <pc:docMkLst>
        <pc:docMk/>
      </pc:docMkLst>
      <pc:sldChg chg="mod modShow">
        <pc:chgData name="Clements, William" userId="cbdb0636-a496-422a-8d40-98c53d494d26" providerId="ADAL" clId="{B0EE654C-6FE7-9E4D-8EC5-966DCA7FA820}" dt="2024-03-06T19:17:30.793" v="0" actId="729"/>
        <pc:sldMkLst>
          <pc:docMk/>
          <pc:sldMk cId="3251282059" sldId="404"/>
        </pc:sldMkLst>
      </pc:sldChg>
      <pc:sldChg chg="modSp mod modShow">
        <pc:chgData name="Clements, William" userId="cbdb0636-a496-422a-8d40-98c53d494d26" providerId="ADAL" clId="{B0EE654C-6FE7-9E4D-8EC5-966DCA7FA820}" dt="2024-03-06T19:25:40.865" v="144" actId="729"/>
        <pc:sldMkLst>
          <pc:docMk/>
          <pc:sldMk cId="3542726539" sldId="405"/>
        </pc:sldMkLst>
        <pc:spChg chg="mod">
          <ac:chgData name="Clements, William" userId="cbdb0636-a496-422a-8d40-98c53d494d26" providerId="ADAL" clId="{B0EE654C-6FE7-9E4D-8EC5-966DCA7FA820}" dt="2024-03-06T19:25:36.987" v="143" actId="20577"/>
          <ac:spMkLst>
            <pc:docMk/>
            <pc:sldMk cId="3542726539" sldId="405"/>
            <ac:spMk id="2" creationId="{BBD72149-9E8D-4F1B-AF74-3B59D481EAE7}"/>
          </ac:spMkLst>
        </pc:spChg>
      </pc:sldChg>
      <pc:sldChg chg="modSp mod modAnim">
        <pc:chgData name="Clements, William" userId="cbdb0636-a496-422a-8d40-98c53d494d26" providerId="ADAL" clId="{B0EE654C-6FE7-9E4D-8EC5-966DCA7FA820}" dt="2024-03-11T20:43:12.136" v="190" actId="20577"/>
        <pc:sldMkLst>
          <pc:docMk/>
          <pc:sldMk cId="1853814896" sldId="421"/>
        </pc:sldMkLst>
        <pc:spChg chg="mod">
          <ac:chgData name="Clements, William" userId="cbdb0636-a496-422a-8d40-98c53d494d26" providerId="ADAL" clId="{B0EE654C-6FE7-9E4D-8EC5-966DCA7FA820}" dt="2024-03-11T20:43:12.136" v="190" actId="20577"/>
          <ac:spMkLst>
            <pc:docMk/>
            <pc:sldMk cId="1853814896" sldId="421"/>
            <ac:spMk id="3" creationId="{2D444E89-FCC1-4FF4-B0CD-802C7F2ED7DF}"/>
          </ac:spMkLst>
        </pc:spChg>
      </pc:sldChg>
      <pc:sldChg chg="addSp modSp mod modAnim">
        <pc:chgData name="Clements, William" userId="cbdb0636-a496-422a-8d40-98c53d494d26" providerId="ADAL" clId="{B0EE654C-6FE7-9E4D-8EC5-966DCA7FA820}" dt="2024-03-06T19:24:18.116" v="133" actId="14100"/>
        <pc:sldMkLst>
          <pc:docMk/>
          <pc:sldMk cId="2473053042" sldId="449"/>
        </pc:sldMkLst>
        <pc:spChg chg="mod">
          <ac:chgData name="Clements, William" userId="cbdb0636-a496-422a-8d40-98c53d494d26" providerId="ADAL" clId="{B0EE654C-6FE7-9E4D-8EC5-966DCA7FA820}" dt="2024-03-06T19:22:32.452" v="104" actId="20577"/>
          <ac:spMkLst>
            <pc:docMk/>
            <pc:sldMk cId="2473053042" sldId="449"/>
            <ac:spMk id="6" creationId="{E2BC0E8E-9A56-07B6-FB63-D674167340BD}"/>
          </ac:spMkLst>
        </pc:spChg>
        <pc:spChg chg="mod">
          <ac:chgData name="Clements, William" userId="cbdb0636-a496-422a-8d40-98c53d494d26" providerId="ADAL" clId="{B0EE654C-6FE7-9E4D-8EC5-966DCA7FA820}" dt="2024-03-06T19:24:18.116" v="133" actId="14100"/>
          <ac:spMkLst>
            <pc:docMk/>
            <pc:sldMk cId="2473053042" sldId="449"/>
            <ac:spMk id="7" creationId="{7D402AD1-FD0E-A057-187A-81AD05E907D8}"/>
          </ac:spMkLst>
        </pc:spChg>
        <pc:spChg chg="add mod">
          <ac:chgData name="Clements, William" userId="cbdb0636-a496-422a-8d40-98c53d494d26" providerId="ADAL" clId="{B0EE654C-6FE7-9E4D-8EC5-966DCA7FA820}" dt="2024-03-06T19:21:42.092" v="75" actId="20577"/>
          <ac:spMkLst>
            <pc:docMk/>
            <pc:sldMk cId="2473053042" sldId="449"/>
            <ac:spMk id="9" creationId="{AB787F36-9DFB-DA90-59C9-E549BB9EC20E}"/>
          </ac:spMkLst>
        </pc:spChg>
      </pc:sldChg>
      <pc:sldChg chg="del">
        <pc:chgData name="Clements, William" userId="cbdb0636-a496-422a-8d40-98c53d494d26" providerId="ADAL" clId="{B0EE654C-6FE7-9E4D-8EC5-966DCA7FA820}" dt="2024-03-06T19:25:42.655" v="145" actId="2696"/>
        <pc:sldMkLst>
          <pc:docMk/>
          <pc:sldMk cId="3668900057" sldId="452"/>
        </pc:sldMkLst>
      </pc:sldChg>
      <pc:sldChg chg="del">
        <pc:chgData name="Clements, William" userId="cbdb0636-a496-422a-8d40-98c53d494d26" providerId="ADAL" clId="{B0EE654C-6FE7-9E4D-8EC5-966DCA7FA820}" dt="2024-03-06T19:33:03.764" v="146" actId="2696"/>
        <pc:sldMkLst>
          <pc:docMk/>
          <pc:sldMk cId="3558478670" sldId="455"/>
        </pc:sldMkLst>
      </pc:sldChg>
      <pc:sldChg chg="addSp modSp mod modAnim">
        <pc:chgData name="Clements, William" userId="cbdb0636-a496-422a-8d40-98c53d494d26" providerId="ADAL" clId="{B0EE654C-6FE7-9E4D-8EC5-966DCA7FA820}" dt="2024-03-06T19:34:57.582" v="148" actId="1076"/>
        <pc:sldMkLst>
          <pc:docMk/>
          <pc:sldMk cId="3638774148" sldId="457"/>
        </pc:sldMkLst>
        <pc:spChg chg="add mod">
          <ac:chgData name="Clements, William" userId="cbdb0636-a496-422a-8d40-98c53d494d26" providerId="ADAL" clId="{B0EE654C-6FE7-9E4D-8EC5-966DCA7FA820}" dt="2024-03-06T19:34:57.582" v="148" actId="1076"/>
          <ac:spMkLst>
            <pc:docMk/>
            <pc:sldMk cId="3638774148" sldId="457"/>
            <ac:spMk id="4" creationId="{B0892805-4A6B-CF5A-4EFE-4E3CC9A39A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6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1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2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3D40-8A91-CE49-A9C7-FB11A2E181EB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15A8-7218-6F41-9CF2-4516BF9D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33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lab.research.google.com/github/byui-cse/cse280-course-notebooks/blob/main/examples/examples-w08-primes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hyperlink" Target="https://colab.research.google.com/github/byui-cse/cse280-course-notebooks/blob/main/examples/examples-w08-primes.ipynb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gyptian_fraction" TargetMode="External"/><Relationship Id="rId4" Type="http://schemas.openxmlformats.org/officeDocument/2006/relationships/hyperlink" Target="https://en.wikipedia.org/wiki/Rhind_Mathematical_Papyr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94DB-DA1A-4A89-BA76-4CC666098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F612B-A376-9947-4EB0-4290D9477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D465-114D-4411-8B5F-1B93E81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Common Multiple (LCM)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44E89-FCC1-4FF4-B0CD-802C7F2ED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10131025" cy="466985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Least Common Multiple – Smallest positive multiple of both numbers. The smallest integer that both numbers divide.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What is the LCM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	3 * 5 = 15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What is the LCM of 4 and 8?</a:t>
                </a:r>
              </a:p>
              <a:p>
                <a:pPr marL="457200" lvl="1" indent="0">
                  <a:buNone/>
                </a:pPr>
                <a:r>
                  <a:rPr lang="en-US" dirty="0"/>
                  <a:t>	4 * 8 = 32. But 32 is not the </a:t>
                </a:r>
                <a:r>
                  <a:rPr lang="en-US" b="1" dirty="0"/>
                  <a:t>lowest</a:t>
                </a:r>
                <a:r>
                  <a:rPr lang="en-US" dirty="0"/>
                  <a:t> multiple of 4 and 8.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The multiples of 4: 4, 8, 12, 16, ...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The multiples of 8: 8, 16, 24, ...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Another way of thinking about it: The LCM is the smallest integer that both numbers divide: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  <a:p>
                <a:pPr marL="457200" lvl="1" indent="0">
                  <a:buNone/>
                </a:pPr>
                <a:r>
                  <a:rPr lang="en-US" dirty="0"/>
                  <a:t>	4|8 and 8|8, so 8 is the LCM of 4 and 8.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44E89-FCC1-4FF4-B0CD-802C7F2ED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10131025" cy="4669856"/>
              </a:xfrm>
              <a:blipFill>
                <a:blip r:embed="rId2"/>
                <a:stretch>
                  <a:fillRect l="-1001" t="-3523" r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70D2AA-8952-4887-97B3-81FE898064E3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08FFC-E856-4E26-B018-D52E02877E68}"/>
              </a:ext>
            </a:extLst>
          </p:cNvPr>
          <p:cNvSpPr/>
          <p:nvPr/>
        </p:nvSpPr>
        <p:spPr>
          <a:xfrm>
            <a:off x="2456017" y="2472086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57BB0-E291-7B45-02CA-72BC8F66D210}"/>
              </a:ext>
            </a:extLst>
          </p:cNvPr>
          <p:cNvSpPr/>
          <p:nvPr/>
        </p:nvSpPr>
        <p:spPr>
          <a:xfrm>
            <a:off x="4093969" y="3946211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C66F8-1932-25B7-6B30-253C8158072E}"/>
              </a:ext>
            </a:extLst>
          </p:cNvPr>
          <p:cNvSpPr/>
          <p:nvPr/>
        </p:nvSpPr>
        <p:spPr>
          <a:xfrm>
            <a:off x="3808834" y="4241178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4C00-957C-0327-846C-D6E64A49BCC1}"/>
              </a:ext>
            </a:extLst>
          </p:cNvPr>
          <p:cNvSpPr txBox="1"/>
          <p:nvPr/>
        </p:nvSpPr>
        <p:spPr>
          <a:xfrm>
            <a:off x="5069143" y="4056512"/>
            <a:ext cx="570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smallest common multiple of both numbers is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9792D-C18A-8233-234B-A063525668BC}"/>
              </a:ext>
            </a:extLst>
          </p:cNvPr>
          <p:cNvSpPr txBox="1"/>
          <p:nvPr/>
        </p:nvSpPr>
        <p:spPr>
          <a:xfrm>
            <a:off x="4837176" y="2139936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Multiples of 3:  3, 6, 9, 12, 15, 18,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992E2-B2AF-24B8-1735-1FFF9A677A7E}"/>
              </a:ext>
            </a:extLst>
          </p:cNvPr>
          <p:cNvSpPr txBox="1"/>
          <p:nvPr/>
        </p:nvSpPr>
        <p:spPr>
          <a:xfrm>
            <a:off x="4837175" y="250926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Multiples of 5:  5, 10, 15, 20, 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5B993-A9EC-70D0-E8D7-225D8ABF9DFE}"/>
              </a:ext>
            </a:extLst>
          </p:cNvPr>
          <p:cNvSpPr/>
          <p:nvPr/>
        </p:nvSpPr>
        <p:spPr>
          <a:xfrm>
            <a:off x="7348913" y="2177118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56BAF-B6A7-F8FC-4E41-42A63821D90F}"/>
              </a:ext>
            </a:extLst>
          </p:cNvPr>
          <p:cNvSpPr/>
          <p:nvPr/>
        </p:nvSpPr>
        <p:spPr>
          <a:xfrm>
            <a:off x="6933197" y="2526361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EFE-3E8B-8C27-5DF8-AE98A9FD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GCD and LCM with Prime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9100-E076-1CB0-9992-B1476846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prime factorization of 26?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prime factorization of 36?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</a:t>
            </a:r>
            <a:r>
              <a:rPr lang="en-US" dirty="0" err="1"/>
              <a:t>gcd</a:t>
            </a:r>
            <a:r>
              <a:rPr lang="en-US" dirty="0"/>
              <a:t>(26, 36)?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lcm(26,36)?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D3447-1885-E51F-305C-CF05B5C91A67}"/>
                  </a:ext>
                </a:extLst>
              </p:cNvPr>
              <p:cNvSpPr txBox="1"/>
              <p:nvPr/>
            </p:nvSpPr>
            <p:spPr>
              <a:xfrm>
                <a:off x="6998528" y="1193489"/>
                <a:ext cx="5016373" cy="2264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Given: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⋅⋅⋅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⋅⋅⋅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Then: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⋅⋅⋅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lcm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⋅⋅⋅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D3447-1885-E51F-305C-CF05B5C9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28" y="1193489"/>
                <a:ext cx="5016373" cy="2264466"/>
              </a:xfrm>
              <a:prstGeom prst="rect">
                <a:avLst/>
              </a:prstGeom>
              <a:blipFill>
                <a:blip r:embed="rId2"/>
                <a:stretch>
                  <a:fillRect l="-848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66FE1F-4BC8-1597-D5A7-E247683B2483}"/>
                  </a:ext>
                </a:extLst>
              </p:cNvPr>
              <p:cNvSpPr txBox="1"/>
              <p:nvPr/>
            </p:nvSpPr>
            <p:spPr>
              <a:xfrm>
                <a:off x="1585882" y="2198243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66FE1F-4BC8-1597-D5A7-E247683B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82" y="2198243"/>
                <a:ext cx="8018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31DA9-D7A7-FC0F-5E28-E00BC4C8B445}"/>
                  </a:ext>
                </a:extLst>
              </p:cNvPr>
              <p:cNvSpPr txBox="1"/>
              <p:nvPr/>
            </p:nvSpPr>
            <p:spPr>
              <a:xfrm>
                <a:off x="1585882" y="3403318"/>
                <a:ext cx="888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31DA9-D7A7-FC0F-5E28-E00BC4C8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82" y="3403318"/>
                <a:ext cx="8882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58DF0-01FE-83BA-48B1-7AA9566B743E}"/>
                  </a:ext>
                </a:extLst>
              </p:cNvPr>
              <p:cNvSpPr txBox="1"/>
              <p:nvPr/>
            </p:nvSpPr>
            <p:spPr>
              <a:xfrm>
                <a:off x="1585882" y="4368334"/>
                <a:ext cx="3280578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26, 36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58DF0-01FE-83BA-48B1-7AA9566B7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82" y="4368334"/>
                <a:ext cx="3280578" cy="946991"/>
              </a:xfrm>
              <a:prstGeom prst="rect">
                <a:avLst/>
              </a:prstGeom>
              <a:blipFill>
                <a:blip r:embed="rId5"/>
                <a:stretch>
                  <a:fillRect l="-385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836D4F-DB52-A8F1-AA9F-635B790E5781}"/>
                  </a:ext>
                </a:extLst>
              </p:cNvPr>
              <p:cNvSpPr txBox="1"/>
              <p:nvPr/>
            </p:nvSpPr>
            <p:spPr>
              <a:xfrm>
                <a:off x="1585882" y="5911009"/>
                <a:ext cx="3607591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lcm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26, 36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=468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836D4F-DB52-A8F1-AA9F-635B790E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82" y="5911009"/>
                <a:ext cx="3607591" cy="946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546-12D5-5440-5D91-776A65B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FCA-F3EE-E129-E9DA-CE554573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/>
              <a:t>9.3.1 a-f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9.3.2 a-d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2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546-12D5-5440-5D91-776A65B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9.3.1 a-f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FCA-F3EE-E129-E9DA-CE554573EA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the prime factorization for each number.</a:t>
            </a:r>
          </a:p>
          <a:p>
            <a:r>
              <a:rPr lang="en-US" dirty="0"/>
              <a:t>(a) 32</a:t>
            </a:r>
          </a:p>
          <a:p>
            <a:r>
              <a:rPr lang="en-US" dirty="0"/>
              <a:t>(b) 42</a:t>
            </a:r>
          </a:p>
          <a:p>
            <a:r>
              <a:rPr lang="en-US" dirty="0"/>
              <a:t>(c) 84</a:t>
            </a:r>
          </a:p>
          <a:p>
            <a:r>
              <a:rPr lang="en-US" dirty="0"/>
              <a:t>(d) 36</a:t>
            </a:r>
          </a:p>
          <a:p>
            <a:r>
              <a:rPr lang="en-US" dirty="0"/>
              <a:t>(e) 121</a:t>
            </a:r>
          </a:p>
          <a:p>
            <a:r>
              <a:rPr lang="en-US" dirty="0"/>
              <a:t>(f) 198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1ECC04-3F6B-F6BA-1091-4DCE770E08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the prime factorization for each number.</a:t>
            </a:r>
          </a:p>
          <a:p>
            <a:r>
              <a:rPr lang="en-US" dirty="0"/>
              <a:t>(a) 32		32 = 2</a:t>
            </a:r>
            <a:r>
              <a:rPr lang="en-US" baseline="30000" dirty="0"/>
              <a:t>5</a:t>
            </a:r>
            <a:endParaRPr lang="en-US" dirty="0"/>
          </a:p>
          <a:p>
            <a:r>
              <a:rPr lang="en-US" dirty="0"/>
              <a:t>(b) 42		42 = 2 · 3 · 7</a:t>
            </a:r>
          </a:p>
          <a:p>
            <a:r>
              <a:rPr lang="en-US" dirty="0"/>
              <a:t>(c) 84		84 = 2</a:t>
            </a:r>
            <a:r>
              <a:rPr lang="en-US" baseline="30000" dirty="0"/>
              <a:t>2</a:t>
            </a:r>
            <a:r>
              <a:rPr lang="en-US" dirty="0"/>
              <a:t> · 3 · 7</a:t>
            </a:r>
          </a:p>
          <a:p>
            <a:r>
              <a:rPr lang="en-US" dirty="0"/>
              <a:t>(d) 36		36 = 2</a:t>
            </a:r>
            <a:r>
              <a:rPr lang="en-US" baseline="30000" dirty="0"/>
              <a:t>2</a:t>
            </a:r>
            <a:r>
              <a:rPr lang="en-US" dirty="0"/>
              <a:t> · 3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(e) 121		121 = 11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(f) 198		198 = 2 · 3</a:t>
            </a:r>
            <a:r>
              <a:rPr lang="en-US" baseline="30000" dirty="0"/>
              <a:t>2</a:t>
            </a:r>
            <a:r>
              <a:rPr lang="en-US" dirty="0"/>
              <a:t> ·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4DB35C-0C03-A0A0-A6E6-EC648CE5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9.3.2 a-d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FCA-F3EE-E129-E9DA-CE554573EA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numbers and their prime factorizations are given below. 140 = 2</a:t>
            </a:r>
            <a:r>
              <a:rPr lang="en-US" baseline="30000" dirty="0"/>
              <a:t>2</a:t>
            </a:r>
            <a:r>
              <a:rPr lang="en-US" dirty="0"/>
              <a:t> · 5 ·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175 = 5</a:t>
            </a:r>
            <a:r>
              <a:rPr lang="en-US" baseline="30000" dirty="0"/>
              <a:t>2</a:t>
            </a:r>
            <a:r>
              <a:rPr lang="en-US" dirty="0"/>
              <a:t> ·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532 = 2</a:t>
            </a:r>
            <a:r>
              <a:rPr lang="en-US" baseline="30000" dirty="0"/>
              <a:t>2</a:t>
            </a:r>
            <a:r>
              <a:rPr lang="en-US" dirty="0"/>
              <a:t> · 7 · 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648 = 2</a:t>
            </a:r>
            <a:r>
              <a:rPr lang="en-US" baseline="30000" dirty="0"/>
              <a:t>3</a:t>
            </a:r>
            <a:r>
              <a:rPr lang="en-US" dirty="0"/>
              <a:t> · 3</a:t>
            </a:r>
            <a:r>
              <a:rPr lang="en-US" baseline="30000" dirty="0"/>
              <a:t>4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1078 = 2 · 7</a:t>
            </a:r>
            <a:r>
              <a:rPr lang="en-US" baseline="30000" dirty="0"/>
              <a:t>2</a:t>
            </a:r>
            <a:r>
              <a:rPr lang="en-US" dirty="0"/>
              <a:t> · 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1083 = 3 · 19</a:t>
            </a:r>
            <a:r>
              <a:rPr lang="en-US" baseline="30000" dirty="0"/>
              <a:t>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15435 = 3</a:t>
            </a:r>
            <a:r>
              <a:rPr lang="en-US" baseline="30000" dirty="0"/>
              <a:t>2</a:t>
            </a:r>
            <a:r>
              <a:rPr lang="en-US" dirty="0"/>
              <a:t> · 5 · 7</a:t>
            </a:r>
            <a:r>
              <a:rPr lang="en-US" baseline="30000" dirty="0"/>
              <a:t>3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25480 = 2</a:t>
            </a:r>
            <a:r>
              <a:rPr lang="en-US" baseline="30000" dirty="0"/>
              <a:t>3</a:t>
            </a:r>
            <a:r>
              <a:rPr lang="en-US" dirty="0"/>
              <a:t> · 5 · 7</a:t>
            </a:r>
            <a:r>
              <a:rPr lang="en-US" baseline="30000" dirty="0"/>
              <a:t>2</a:t>
            </a:r>
            <a:r>
              <a:rPr lang="en-US" dirty="0"/>
              <a:t> ·13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1C7F3-F1BF-E8F1-164A-02EC2B569D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these prime factorizations to compute the following quantities. </a:t>
            </a:r>
          </a:p>
          <a:p>
            <a:r>
              <a:rPr lang="en-US" dirty="0"/>
              <a:t>(a) </a:t>
            </a:r>
            <a:r>
              <a:rPr lang="en-US" dirty="0" err="1"/>
              <a:t>gcd</a:t>
            </a:r>
            <a:r>
              <a:rPr lang="en-US" dirty="0"/>
              <a:t>(532, 15435)</a:t>
            </a:r>
          </a:p>
          <a:p>
            <a:pPr lvl="1"/>
            <a:r>
              <a:rPr lang="en-US" dirty="0"/>
              <a:t>7</a:t>
            </a:r>
          </a:p>
          <a:p>
            <a:r>
              <a:rPr lang="en-US" dirty="0"/>
              <a:t>(b) </a:t>
            </a:r>
            <a:r>
              <a:rPr lang="en-US" dirty="0" err="1"/>
              <a:t>gcd</a:t>
            </a:r>
            <a:r>
              <a:rPr lang="en-US" dirty="0"/>
              <a:t>(648, 1083)</a:t>
            </a:r>
          </a:p>
          <a:p>
            <a:pPr lvl="1"/>
            <a:r>
              <a:rPr lang="en-US" dirty="0"/>
              <a:t>3</a:t>
            </a:r>
          </a:p>
          <a:p>
            <a:r>
              <a:rPr lang="en-US" dirty="0"/>
              <a:t>(c) lcm(532, 1083)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·3·7·19</a:t>
            </a:r>
            <a:r>
              <a:rPr lang="en-US" baseline="30000" dirty="0"/>
              <a:t>2</a:t>
            </a:r>
            <a:r>
              <a:rPr lang="en-US" dirty="0"/>
              <a:t> = 30,324</a:t>
            </a:r>
          </a:p>
          <a:p>
            <a:r>
              <a:rPr lang="en-US" dirty="0"/>
              <a:t>(d) lcm(1083, 15435)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2</a:t>
            </a:r>
            <a:r>
              <a:rPr lang="en-US" dirty="0"/>
              <a:t>·5·7</a:t>
            </a:r>
            <a:r>
              <a:rPr lang="en-US" baseline="30000" dirty="0"/>
              <a:t>3</a:t>
            </a:r>
            <a:r>
              <a:rPr lang="en-US" dirty="0"/>
              <a:t>·19</a:t>
            </a:r>
            <a:r>
              <a:rPr lang="en-US" baseline="30000" dirty="0"/>
              <a:t>2</a:t>
            </a:r>
            <a:r>
              <a:rPr lang="en-US" dirty="0"/>
              <a:t> = 5,572,035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A8FE-BFC8-4A05-90DB-32C743B2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Primes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7A1EE-65D7-4A57-AF3F-19852ADBD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Trial Division (Brute Force) </a:t>
                </a:r>
              </a:p>
              <a:p>
                <a:pPr lvl="1"/>
                <a:r>
                  <a:rPr lang="en-US" dirty="0"/>
                  <a:t>Divide by each prime up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Example:  Is 421 prime?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Sieve of Eratosthenes</a:t>
                </a:r>
              </a:p>
              <a:p>
                <a:pPr lvl="1"/>
                <a:r>
                  <a:rPr lang="en-US" dirty="0">
                    <a:hlinkClick r:id="rId2"/>
                  </a:rPr>
                  <a:t>Python demo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7A1EE-65D7-4A57-AF3F-19852ADBD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A067A2D-009A-4617-9145-B54144EAF757}"/>
              </a:ext>
            </a:extLst>
          </p:cNvPr>
          <p:cNvSpPr txBox="1"/>
          <p:nvPr/>
        </p:nvSpPr>
        <p:spPr>
          <a:xfrm>
            <a:off x="4973721" y="2753045"/>
            <a:ext cx="14734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| 421   no</a:t>
            </a:r>
          </a:p>
          <a:p>
            <a:r>
              <a:rPr lang="en-US" dirty="0"/>
              <a:t>3 | 421   no</a:t>
            </a:r>
          </a:p>
          <a:p>
            <a:r>
              <a:rPr lang="en-US" dirty="0"/>
              <a:t>5 | 421   no</a:t>
            </a:r>
          </a:p>
          <a:p>
            <a:r>
              <a:rPr lang="en-US" dirty="0"/>
              <a:t>7 | 421   no</a:t>
            </a:r>
          </a:p>
          <a:p>
            <a:r>
              <a:rPr lang="en-US" dirty="0"/>
              <a:t>11 | 421 no</a:t>
            </a:r>
          </a:p>
          <a:p>
            <a:r>
              <a:rPr lang="en-US" dirty="0"/>
              <a:t>13 | 421 no</a:t>
            </a:r>
          </a:p>
          <a:p>
            <a:r>
              <a:rPr lang="en-US" dirty="0"/>
              <a:t>17 | 421 no</a:t>
            </a:r>
          </a:p>
          <a:p>
            <a:r>
              <a:rPr lang="en-US" dirty="0"/>
              <a:t>19 | 421 no</a:t>
            </a:r>
          </a:p>
          <a:p>
            <a:endParaRPr lang="en-US" dirty="0"/>
          </a:p>
          <a:p>
            <a:r>
              <a:rPr lang="en-US" dirty="0"/>
              <a:t>421 is prime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8CBE5-1057-881D-A7B8-0A1E311FAC1E}"/>
              </a:ext>
            </a:extLst>
          </p:cNvPr>
          <p:cNvSpPr txBox="1"/>
          <p:nvPr/>
        </p:nvSpPr>
        <p:spPr>
          <a:xfrm>
            <a:off x="6711696" y="1181099"/>
            <a:ext cx="5111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use brute force to figure out if this number is prime?</a:t>
            </a:r>
          </a:p>
          <a:p>
            <a:r>
              <a:rPr lang="en-US" dirty="0"/>
              <a:t> 35201546659608842026088328007565866231962578784643756647773109869245232364730066609837018108561065242031153677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F63CA-7A7F-3F44-7FDD-C61ACAB29945}"/>
              </a:ext>
            </a:extLst>
          </p:cNvPr>
          <p:cNvSpPr txBox="1"/>
          <p:nvPr/>
        </p:nvSpPr>
        <p:spPr>
          <a:xfrm>
            <a:off x="7192085" y="3353554"/>
            <a:ext cx="46311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Input: Integer N greater than 1.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Output: "Prime" if N is prime. If N is composite, return two integers greater than 1 whose product is N.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For x = 2 to N-1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 If x evenly divides N,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         Return( x, N/x 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End-for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Return( "Prime" ) </a:t>
            </a:r>
          </a:p>
        </p:txBody>
      </p:sp>
    </p:spTree>
    <p:extLst>
      <p:ext uri="{BB962C8B-B14F-4D97-AF65-F5344CB8AC3E}">
        <p14:creationId xmlns:p14="http://schemas.microsoft.com/office/powerpoint/2010/main" val="42894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F94B-D61D-DDC0-1D32-57AB6A6F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8D2D1-B6F8-3F74-28D0-F77242453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an infinite number of primes</a:t>
                </a:r>
              </a:p>
              <a:p>
                <a:pPr marL="0" indent="0">
                  <a:buNone/>
                </a:pPr>
                <a:r>
                  <a:rPr lang="en-US" dirty="0"/>
                  <a:t>The Prime Number Theorem:</a:t>
                </a:r>
              </a:p>
              <a:p>
                <a:pPr marL="0" indent="0">
                  <a:buNone/>
                </a:pPr>
                <a:r>
                  <a:rPr lang="en-US" dirty="0"/>
                  <a:t>	Helps us estimate how many prime numbers are in the range 2 through 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the number of primes from 2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Then,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ratio of prime numbers between 2 and x to all numbers between 2 and x approaches 1/ln x as x approaches infinity.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8D2D1-B6F8-3F74-28D0-F77242453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970D2-FD74-4D9E-E287-29CFCC6F7CD8}"/>
                  </a:ext>
                </a:extLst>
              </p:cNvPr>
              <p:cNvSpPr txBox="1"/>
              <p:nvPr/>
            </p:nvSpPr>
            <p:spPr>
              <a:xfrm>
                <a:off x="1738874" y="4388607"/>
                <a:ext cx="218630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970D2-FD74-4D9E-E287-29CFCC6F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74" y="4388607"/>
                <a:ext cx="2186304" cy="714683"/>
              </a:xfrm>
              <a:prstGeom prst="rect">
                <a:avLst/>
              </a:prstGeom>
              <a:blipFill>
                <a:blip r:embed="rId3"/>
                <a:stretch>
                  <a:fillRect t="-5263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92428AFD-DFD3-9BF8-C853-4ADA542AC9E4}"/>
              </a:ext>
            </a:extLst>
          </p:cNvPr>
          <p:cNvSpPr/>
          <p:nvPr/>
        </p:nvSpPr>
        <p:spPr>
          <a:xfrm>
            <a:off x="2832026" y="5053885"/>
            <a:ext cx="3744620" cy="291838"/>
          </a:xfrm>
          <a:prstGeom prst="curved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85C70-5D69-CDD6-7617-7B68FE144A0D}"/>
                  </a:ext>
                </a:extLst>
              </p:cNvPr>
              <p:cNvSpPr txBox="1"/>
              <p:nvPr/>
            </p:nvSpPr>
            <p:spPr>
              <a:xfrm>
                <a:off x="5119106" y="4388607"/>
                <a:ext cx="211910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85C70-5D69-CDD6-7617-7B68FE14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06" y="4388607"/>
                <a:ext cx="2119106" cy="714683"/>
              </a:xfrm>
              <a:prstGeom prst="rect">
                <a:avLst/>
              </a:prstGeom>
              <a:blipFill>
                <a:blip r:embed="rId4"/>
                <a:stretch>
                  <a:fillRect t="-5263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EC642-B975-C512-942C-CDCB15E262CA}"/>
                  </a:ext>
                </a:extLst>
              </p:cNvPr>
              <p:cNvSpPr txBox="1"/>
              <p:nvPr/>
            </p:nvSpPr>
            <p:spPr>
              <a:xfrm>
                <a:off x="8031202" y="4438011"/>
                <a:ext cx="1523687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EC642-B975-C512-942C-CDCB15E26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202" y="4438011"/>
                <a:ext cx="1523687" cy="615874"/>
              </a:xfrm>
              <a:prstGeom prst="rect">
                <a:avLst/>
              </a:prstGeom>
              <a:blipFill>
                <a:blip r:embed="rId5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0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6F63-7D11-4F8E-B20C-A0F4BADF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D73CE-F2AC-0131-E084-770725CAB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ratio of primes to all numbers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D73CE-F2AC-0131-E084-770725CAB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8D2CC-F95D-B434-0F72-ED5FD662ACE8}"/>
                  </a:ext>
                </a:extLst>
              </p:cNvPr>
              <p:cNvSpPr txBox="1"/>
              <p:nvPr/>
            </p:nvSpPr>
            <p:spPr>
              <a:xfrm>
                <a:off x="1386786" y="2526048"/>
                <a:ext cx="211910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8D2CC-F95D-B434-0F72-ED5FD662A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86" y="2526048"/>
                <a:ext cx="2119106" cy="714683"/>
              </a:xfrm>
              <a:prstGeom prst="rect">
                <a:avLst/>
              </a:prstGeom>
              <a:blipFill>
                <a:blip r:embed="rId3"/>
                <a:stretch>
                  <a:fillRect t="-5172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C0975-5EEF-2699-4D1A-D6C41A49FCAA}"/>
                  </a:ext>
                </a:extLst>
              </p:cNvPr>
              <p:cNvSpPr txBox="1"/>
              <p:nvPr/>
            </p:nvSpPr>
            <p:spPr>
              <a:xfrm>
                <a:off x="838200" y="3146362"/>
                <a:ext cx="434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gets larger, the ratio gets smaller.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C0975-5EEF-2699-4D1A-D6C41A49F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6362"/>
                <a:ext cx="4340227" cy="369332"/>
              </a:xfrm>
              <a:prstGeom prst="rect">
                <a:avLst/>
              </a:prstGeom>
              <a:blipFill>
                <a:blip r:embed="rId4"/>
                <a:stretch>
                  <a:fillRect l="-146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E00FCF-3699-E958-CBA5-D11B433A956E}"/>
              </a:ext>
            </a:extLst>
          </p:cNvPr>
          <p:cNvSpPr txBox="1"/>
          <p:nvPr/>
        </p:nvSpPr>
        <p:spPr>
          <a:xfrm>
            <a:off x="838200" y="3685888"/>
            <a:ext cx="702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other words, primes become more sparse the larger the range.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FE530-2297-AA34-EBAF-39D40CBB52D5}"/>
                  </a:ext>
                </a:extLst>
              </p:cNvPr>
              <p:cNvSpPr txBox="1"/>
              <p:nvPr/>
            </p:nvSpPr>
            <p:spPr>
              <a:xfrm>
                <a:off x="838200" y="4298375"/>
                <a:ext cx="7122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choose a random number between 2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likelihood that it is prime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FE530-2297-AA34-EBAF-39D40CBB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8375"/>
                <a:ext cx="7122398" cy="646331"/>
              </a:xfrm>
              <a:prstGeom prst="rect">
                <a:avLst/>
              </a:prstGeom>
              <a:blipFill>
                <a:blip r:embed="rId5"/>
                <a:stretch>
                  <a:fillRect l="-891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BA370-FF42-AF7D-5518-0723A7384B1B}"/>
                  </a:ext>
                </a:extLst>
              </p:cNvPr>
              <p:cNvSpPr txBox="1"/>
              <p:nvPr/>
            </p:nvSpPr>
            <p:spPr>
              <a:xfrm>
                <a:off x="838200" y="5137081"/>
                <a:ext cx="7827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number of primes in the range 2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approximately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BA370-FF42-AF7D-5518-0723A7384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37081"/>
                <a:ext cx="7827264" cy="369332"/>
              </a:xfrm>
              <a:prstGeom prst="rect">
                <a:avLst/>
              </a:prstGeom>
              <a:blipFill>
                <a:blip r:embed="rId6"/>
                <a:stretch>
                  <a:fillRect l="-8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DB78E-7293-E862-BBCB-F38FAAADC3E5}"/>
                  </a:ext>
                </a:extLst>
              </p:cNvPr>
              <p:cNvSpPr txBox="1"/>
              <p:nvPr/>
            </p:nvSpPr>
            <p:spPr>
              <a:xfrm>
                <a:off x="6896350" y="5015171"/>
                <a:ext cx="1523687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DB78E-7293-E862-BBCB-F38FAAADC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350" y="5015171"/>
                <a:ext cx="1523687" cy="615874"/>
              </a:xfrm>
              <a:prstGeom prst="rect">
                <a:avLst/>
              </a:prstGeom>
              <a:blipFill>
                <a:blip r:embed="rId7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42AC0-DAF6-1D39-AEBD-2F15C12F30E2}"/>
                  </a:ext>
                </a:extLst>
              </p:cNvPr>
              <p:cNvSpPr txBox="1"/>
              <p:nvPr/>
            </p:nvSpPr>
            <p:spPr>
              <a:xfrm>
                <a:off x="7960598" y="2526048"/>
                <a:ext cx="4066845" cy="203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How many primes are there between 2 and 1000?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⁡(1000)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≈145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42AC0-DAF6-1D39-AEBD-2F15C12F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598" y="2526048"/>
                <a:ext cx="4066845" cy="2036968"/>
              </a:xfrm>
              <a:prstGeom prst="rect">
                <a:avLst/>
              </a:prstGeom>
              <a:blipFill>
                <a:blip r:embed="rId8"/>
                <a:stretch>
                  <a:fillRect l="-1242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F246E3-42D1-BBC6-AB7D-402F4ECDB286}"/>
                  </a:ext>
                </a:extLst>
              </p:cNvPr>
              <p:cNvSpPr txBox="1"/>
              <p:nvPr/>
            </p:nvSpPr>
            <p:spPr>
              <a:xfrm>
                <a:off x="5862382" y="6247428"/>
                <a:ext cx="3591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Python,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latin typeface="Consolas" panose="020B0609020204030204" pitchFamily="49" charset="0"/>
                  </a:rPr>
                  <a:t>math.log(x)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F246E3-42D1-BBC6-AB7D-402F4ECDB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82" y="6247428"/>
                <a:ext cx="3591624" cy="369332"/>
              </a:xfrm>
              <a:prstGeom prst="rect">
                <a:avLst/>
              </a:prstGeom>
              <a:blipFill>
                <a:blip r:embed="rId9"/>
                <a:stretch>
                  <a:fillRect l="-1528" t="-11667" r="-849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98A1B2-BCB8-A6C7-4D45-02A737088CA1}"/>
              </a:ext>
            </a:extLst>
          </p:cNvPr>
          <p:cNvSpPr txBox="1"/>
          <p:nvPr/>
        </p:nvSpPr>
        <p:spPr>
          <a:xfrm>
            <a:off x="10177272" y="623058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0"/>
              </a:rPr>
              <a:t>Python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546-12D5-5440-5D91-776A65B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FCA-F3EE-E129-E9DA-CE554573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 dirty="0"/>
              <a:t>9.4.1 a-c</a:t>
            </a:r>
          </a:p>
          <a:p>
            <a:pPr marL="0" indent="0">
              <a:buNone/>
            </a:pPr>
            <a:r>
              <a:rPr lang="en-US" dirty="0"/>
              <a:t>9.4.2 a-d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546-12D5-5440-5D91-776A65B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9.4.1 a-c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FCA-F3EE-E129-E9DA-CE554573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9.4.1: Estimating the number of primes. </a:t>
            </a:r>
          </a:p>
          <a:p>
            <a:r>
              <a:rPr lang="en-US" dirty="0"/>
              <a:t>(a) Use the Prime Number Theorem to give an approximation for the number of prime numbers in the range 2 through 1000. </a:t>
            </a:r>
          </a:p>
          <a:p>
            <a:pPr lvl="1"/>
            <a:r>
              <a:rPr lang="en-US" dirty="0"/>
              <a:t>1000 = 10</a:t>
            </a:r>
            <a:r>
              <a:rPr lang="en-US" baseline="30000" dirty="0"/>
              <a:t>3</a:t>
            </a:r>
            <a:r>
              <a:rPr lang="en-US" dirty="0"/>
              <a:t>. The number of prime numbers in the range 2 through 10</a:t>
            </a:r>
            <a:r>
              <a:rPr lang="en-US" baseline="30000" dirty="0"/>
              <a:t>3</a:t>
            </a:r>
            <a:r>
              <a:rPr lang="en-US" dirty="0"/>
              <a:t> is approximately 10</a:t>
            </a:r>
            <a:r>
              <a:rPr lang="en-US" baseline="30000" dirty="0"/>
              <a:t>3</a:t>
            </a:r>
            <a:r>
              <a:rPr lang="en-US" dirty="0"/>
              <a:t>/ln(10</a:t>
            </a:r>
            <a:r>
              <a:rPr lang="en-US" baseline="30000" dirty="0"/>
              <a:t>3</a:t>
            </a:r>
            <a:r>
              <a:rPr lang="en-US" dirty="0"/>
              <a:t>) = 10</a:t>
            </a:r>
            <a:r>
              <a:rPr lang="en-US" baseline="30000" dirty="0"/>
              <a:t>3</a:t>
            </a:r>
            <a:r>
              <a:rPr lang="en-US" dirty="0"/>
              <a:t>/3*ln(10) ≈ 145.</a:t>
            </a:r>
          </a:p>
          <a:p>
            <a:r>
              <a:rPr lang="en-US" dirty="0"/>
              <a:t>(b) Use the Prime Number Theorem to give an approximation for the number of prime numbers in the range 2 through 100000. </a:t>
            </a:r>
          </a:p>
          <a:p>
            <a:pPr lvl="1"/>
            <a:r>
              <a:rPr lang="en-US" dirty="0"/>
              <a:t>100000 = 10</a:t>
            </a:r>
            <a:r>
              <a:rPr lang="en-US" baseline="30000" dirty="0"/>
              <a:t>5</a:t>
            </a:r>
            <a:r>
              <a:rPr lang="en-US" dirty="0"/>
              <a:t>. The number of prime numbers in the range 2 through 10</a:t>
            </a:r>
            <a:r>
              <a:rPr lang="en-US" baseline="30000" dirty="0"/>
              <a:t>5</a:t>
            </a:r>
            <a:r>
              <a:rPr lang="en-US" dirty="0"/>
              <a:t> is approximately 10</a:t>
            </a:r>
            <a:r>
              <a:rPr lang="en-US" baseline="30000" dirty="0"/>
              <a:t>5</a:t>
            </a:r>
            <a:r>
              <a:rPr lang="en-US" dirty="0"/>
              <a:t>/ln(10</a:t>
            </a:r>
            <a:r>
              <a:rPr lang="en-US" baseline="30000" dirty="0"/>
              <a:t>5</a:t>
            </a:r>
            <a:r>
              <a:rPr lang="en-US" dirty="0"/>
              <a:t>) = 10</a:t>
            </a:r>
            <a:r>
              <a:rPr lang="en-US" baseline="30000" dirty="0"/>
              <a:t>5</a:t>
            </a:r>
            <a:r>
              <a:rPr lang="en-US" dirty="0"/>
              <a:t>/5*ln(10) ≈ 8686.</a:t>
            </a:r>
          </a:p>
          <a:p>
            <a:r>
              <a:rPr lang="en-US" dirty="0"/>
              <a:t>(c) Use the Prime Number Theorem to give an approximation for the number of prime numbers in the range 2 through 10000000. </a:t>
            </a:r>
          </a:p>
          <a:p>
            <a:pPr lvl="1"/>
            <a:r>
              <a:rPr lang="en-US" dirty="0"/>
              <a:t>10000000 = 10</a:t>
            </a:r>
            <a:r>
              <a:rPr lang="en-US" baseline="30000" dirty="0"/>
              <a:t>7</a:t>
            </a:r>
            <a:r>
              <a:rPr lang="en-US" dirty="0"/>
              <a:t>. The number of prime numbers in the range 2 through 10</a:t>
            </a:r>
            <a:r>
              <a:rPr lang="en-US" baseline="30000" dirty="0"/>
              <a:t>7</a:t>
            </a:r>
            <a:r>
              <a:rPr lang="en-US" dirty="0"/>
              <a:t> is approximately 10</a:t>
            </a:r>
            <a:r>
              <a:rPr lang="en-US" baseline="30000" dirty="0"/>
              <a:t>7</a:t>
            </a:r>
            <a:r>
              <a:rPr lang="en-US" dirty="0"/>
              <a:t>/ln(10</a:t>
            </a:r>
            <a:r>
              <a:rPr lang="en-US" baseline="30000" dirty="0"/>
              <a:t>7</a:t>
            </a:r>
            <a:r>
              <a:rPr lang="en-US" dirty="0"/>
              <a:t>) = 10</a:t>
            </a:r>
            <a:r>
              <a:rPr lang="en-US" baseline="30000" dirty="0"/>
              <a:t>7</a:t>
            </a:r>
            <a:r>
              <a:rPr lang="en-US" dirty="0"/>
              <a:t>/7*ln(10) ≈ 620421.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92805-4A6B-CF5A-4EFE-4E3CC9A39AED}"/>
                  </a:ext>
                </a:extLst>
              </p:cNvPr>
              <p:cNvSpPr txBox="1"/>
              <p:nvPr/>
            </p:nvSpPr>
            <p:spPr>
              <a:xfrm>
                <a:off x="7796740" y="412032"/>
                <a:ext cx="1523687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92805-4A6B-CF5A-4EFE-4E3CC9A39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740" y="412032"/>
                <a:ext cx="1523687" cy="615874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7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80902"/>
            <a:ext cx="8825658" cy="1397834"/>
          </a:xfrm>
        </p:spPr>
        <p:txBody>
          <a:bodyPr>
            <a:normAutofit/>
          </a:bodyPr>
          <a:lstStyle/>
          <a:p>
            <a:r>
              <a:rPr lang="en-US" dirty="0"/>
              <a:t>Number Theory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A65A9-A02E-E7F5-C8BD-16D8D3C0643F}"/>
              </a:ext>
            </a:extLst>
          </p:cNvPr>
          <p:cNvSpPr txBox="1">
            <a:spLocks/>
          </p:cNvSpPr>
          <p:nvPr/>
        </p:nvSpPr>
        <p:spPr>
          <a:xfrm>
            <a:off x="1562585" y="1817807"/>
            <a:ext cx="8825658" cy="139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/>
                </a:solidFill>
              </a:rPr>
              <a:t>The study of integers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C5161-C9D0-7A08-C999-C23D877C7932}"/>
              </a:ext>
            </a:extLst>
          </p:cNvPr>
          <p:cNvSpPr txBox="1"/>
          <p:nvPr/>
        </p:nvSpPr>
        <p:spPr>
          <a:xfrm>
            <a:off x="3505200" y="4528457"/>
            <a:ext cx="5587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9.1-9.2 Division Algorithm &amp; Modular Arithmetic</a:t>
            </a:r>
          </a:p>
          <a:p>
            <a:r>
              <a:rPr lang="en-US" dirty="0"/>
              <a:t>9.3-9.4 Prime factorization &amp; Factoring &amp; Primality testing</a:t>
            </a:r>
          </a:p>
          <a:p>
            <a:r>
              <a:rPr lang="en-US" dirty="0"/>
              <a:t>9.5 Greatest Common Divisor &amp; Euclid’s algorithm</a:t>
            </a:r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546-12D5-5440-5D91-776A65B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9.4.2 a-d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A3FCA-F3EE-E129-E9DA-CE554573E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is defined to be the number of prime numbers in the range 2 through x (inclusive).</a:t>
                </a:r>
              </a:p>
              <a:p>
                <a:r>
                  <a:rPr lang="en-US" dirty="0">
                    <a:effectLst/>
                  </a:rPr>
                  <a:t>Find for each value of x. </a:t>
                </a:r>
              </a:p>
              <a:p>
                <a:r>
                  <a:rPr lang="en-US" dirty="0">
                    <a:effectLst/>
                  </a:rPr>
                  <a:t>And the corresponding prime numbers.</a:t>
                </a:r>
              </a:p>
              <a:p>
                <a:r>
                  <a:rPr lang="en-US" dirty="0">
                    <a:effectLst/>
                  </a:rPr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</a:rPr>
                  <a:t>= 4; The corresponding prime numbers are 2, 3, 5, and 7.</a:t>
                </a:r>
              </a:p>
              <a:p>
                <a:r>
                  <a:rPr lang="en-US" dirty="0">
                    <a:effectLst/>
                  </a:rPr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effectLst/>
                  </a:rPr>
                  <a:t>The corresponding prime numbers are 2, 3, 5, 7, 11, 13, 17 and 19.</a:t>
                </a:r>
              </a:p>
              <a:p>
                <a:r>
                  <a:rPr lang="en-US" dirty="0">
                    <a:effectLst/>
                  </a:rPr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>
                    <a:effectLst/>
                  </a:rPr>
                  <a:t>The corresponding prime numbers are 2, 3, 5, 7, 11, 13, 17, 19, 23 and 29.</a:t>
                </a:r>
              </a:p>
              <a:p>
                <a:r>
                  <a:rPr lang="en-US" dirty="0">
                    <a:effectLst/>
                  </a:rPr>
                  <a:t>(d)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>
                    <a:effectLst/>
                  </a:rPr>
                  <a:t>The corresponding prime numbers are 2, 3, 5, 7, 11, 13, 17, 19, 23, 29, 31 and 37.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A3FCA-F3EE-E129-E9DA-CE554573E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2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D539-852A-44B0-9C4E-9AC8ABBF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EA39-C94F-40AA-BC2B-84B8F643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 Homework Problems from last week:</a:t>
            </a:r>
          </a:p>
          <a:p>
            <a:pPr marL="0" indent="0">
              <a:buNone/>
            </a:pPr>
            <a:r>
              <a:rPr lang="en-US" dirty="0"/>
              <a:t>Focus on: </a:t>
            </a:r>
          </a:p>
          <a:p>
            <a:pPr marL="0" indent="0">
              <a:buNone/>
            </a:pPr>
            <a:r>
              <a:rPr lang="en-US" dirty="0"/>
              <a:t>7.2</a:t>
            </a:r>
          </a:p>
          <a:p>
            <a:pPr marL="0" indent="0">
              <a:buNone/>
            </a:pPr>
            <a:r>
              <a:rPr lang="en-US" dirty="0"/>
              <a:t>7.10</a:t>
            </a:r>
          </a:p>
          <a:p>
            <a:pPr marL="0" indent="0">
              <a:buNone/>
            </a:pPr>
            <a:r>
              <a:rPr lang="en-US" dirty="0"/>
              <a:t>7.11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2A19-FEE1-72CB-7604-5CC184C5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C1F6-6B52-3890-F415-DF020BD2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486205"/>
            <a:ext cx="11656379" cy="482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Calculate the following, by hand: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20DACF-78AF-66D4-B8F6-3988886F447C}"/>
                  </a:ext>
                </a:extLst>
              </p:cNvPr>
              <p:cNvSpPr txBox="1"/>
              <p:nvPr/>
            </p:nvSpPr>
            <p:spPr>
              <a:xfrm>
                <a:off x="259395" y="1968443"/>
                <a:ext cx="137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20DACF-78AF-66D4-B8F6-3988886F4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1968443"/>
                <a:ext cx="13787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E24E0-A389-DE76-BDAB-000959FCC7F4}"/>
                  </a:ext>
                </a:extLst>
              </p:cNvPr>
              <p:cNvSpPr txBox="1"/>
              <p:nvPr/>
            </p:nvSpPr>
            <p:spPr>
              <a:xfrm>
                <a:off x="259395" y="4237026"/>
                <a:ext cx="1285865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9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E24E0-A389-DE76-BDAB-000959FC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4237026"/>
                <a:ext cx="1285865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C0E8E-9A56-07B6-FB63-D674167340BD}"/>
                  </a:ext>
                </a:extLst>
              </p:cNvPr>
              <p:cNvSpPr txBox="1"/>
              <p:nvPr/>
            </p:nvSpPr>
            <p:spPr>
              <a:xfrm>
                <a:off x="2569029" y="1968443"/>
                <a:ext cx="3309239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6;6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7=42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=64 ∗64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∗4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6=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C0E8E-9A56-07B6-FB63-D6741673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029" y="1968443"/>
                <a:ext cx="3309239" cy="2031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402AD1-FD0E-A057-187A-81AD05E907D8}"/>
                  </a:ext>
                </a:extLst>
              </p:cNvPr>
              <p:cNvSpPr txBox="1"/>
              <p:nvPr/>
            </p:nvSpPr>
            <p:spPr>
              <a:xfrm>
                <a:off x="2477589" y="4237026"/>
                <a:ext cx="3079149" cy="259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9)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9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=(49 ∗49 ∗7)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 ∗4)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9 ∗7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 ∗7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=49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402AD1-FD0E-A057-187A-81AD05E9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89" y="4237026"/>
                <a:ext cx="3079149" cy="2594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87F36-9DFB-DA90-59C9-E549BB9EC20E}"/>
                  </a:ext>
                </a:extLst>
              </p:cNvPr>
              <p:cNvSpPr txBox="1"/>
              <p:nvPr/>
            </p:nvSpPr>
            <p:spPr>
              <a:xfrm>
                <a:off x="6201507" y="371667"/>
                <a:ext cx="6096000" cy="2024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aseline="30000" dirty="0"/>
              </a:p>
              <a:p>
                <a:r>
                  <a:rPr lang="en-US" dirty="0"/>
                  <a:t>	remember: </a:t>
                </a:r>
              </a:p>
              <a:p>
                <a:r>
                  <a:rPr lang="en-US" dirty="0"/>
                  <a:t>	1. (x mod y)</a:t>
                </a:r>
                <a:r>
                  <a:rPr lang="en-US" baseline="30000" dirty="0"/>
                  <a:t>z</a:t>
                </a:r>
                <a:r>
                  <a:rPr lang="en-US" dirty="0"/>
                  <a:t> mod y =&gt; ( r )</a:t>
                </a:r>
                <a:r>
                  <a:rPr lang="en-US" baseline="30000" dirty="0"/>
                  <a:t>z</a:t>
                </a:r>
                <a:r>
                  <a:rPr lang="en-US" dirty="0"/>
                  <a:t> mod 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87F36-9DFB-DA90-59C9-E549BB9EC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07" y="371667"/>
                <a:ext cx="6096000" cy="2024978"/>
              </a:xfrm>
              <a:prstGeom prst="rect">
                <a:avLst/>
              </a:prstGeom>
              <a:blipFill>
                <a:blip r:embed="rId6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0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D539-852A-44B0-9C4E-9AC8ABBF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EA39-C94F-40AA-BC2B-84B8F643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0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What's so great about primes?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UCr) The building blocks of the integers">
            <a:extLst>
              <a:ext uri="{FF2B5EF4-FFF2-40B4-BE49-F238E27FC236}">
                <a16:creationId xmlns:a16="http://schemas.microsoft.com/office/drawing/2014/main" id="{9E95E175-3AE7-6F4C-F5FC-F02C78BA6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458" y="1588"/>
            <a:ext cx="2346542" cy="156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651F63-7AC1-F7CE-F59D-A88DB366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128" y="1565949"/>
            <a:ext cx="2325871" cy="232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yptology">
            <a:extLst>
              <a:ext uri="{FF2B5EF4-FFF2-40B4-BE49-F238E27FC236}">
                <a16:creationId xmlns:a16="http://schemas.microsoft.com/office/drawing/2014/main" id="{E5ABB4E6-D95C-93E4-DDE0-DC05AA19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4494"/>
            <a:ext cx="3423444" cy="193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Confidential - Part I - Crypto basics and SQL Server  Cryptographic Features">
            <a:extLst>
              <a:ext uri="{FF2B5EF4-FFF2-40B4-BE49-F238E27FC236}">
                <a16:creationId xmlns:a16="http://schemas.microsoft.com/office/drawing/2014/main" id="{F95C1C24-17C2-A62B-B02D-91052A587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44" y="4924494"/>
            <a:ext cx="3375839" cy="193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4907C-25DD-11A7-38D1-A46388CBDE47}"/>
              </a:ext>
            </a:extLst>
          </p:cNvPr>
          <p:cNvSpPr txBox="1"/>
          <p:nvPr/>
        </p:nvSpPr>
        <p:spPr>
          <a:xfrm>
            <a:off x="6696182" y="138882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	Building blocks of 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D25BC-8F9F-493D-7C01-09E4EB1D9707}"/>
              </a:ext>
            </a:extLst>
          </p:cNvPr>
          <p:cNvSpPr txBox="1"/>
          <p:nvPr/>
        </p:nvSpPr>
        <p:spPr>
          <a:xfrm>
            <a:off x="68125" y="4469527"/>
            <a:ext cx="6395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	Cryptology</a:t>
            </a:r>
          </a:p>
        </p:txBody>
      </p:sp>
      <p:pic>
        <p:nvPicPr>
          <p:cNvPr id="1034" name="Picture 10" descr="COURSE MATERIAL CRYPTOGRAPHY AND NETWORK SECURITY for IV YEAR / VII  SEMESTER ACADEMIC YEAR 2020-21 BY DR.K. ANITHA ASSISTANT P">
            <a:extLst>
              <a:ext uri="{FF2B5EF4-FFF2-40B4-BE49-F238E27FC236}">
                <a16:creationId xmlns:a16="http://schemas.microsoft.com/office/drawing/2014/main" id="{47761985-B7FE-4DFD-F6C4-0B56B85E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08" y="4314592"/>
            <a:ext cx="2149508" cy="111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in Network Security">
            <a:extLst>
              <a:ext uri="{FF2B5EF4-FFF2-40B4-BE49-F238E27FC236}">
                <a16:creationId xmlns:a16="http://schemas.microsoft.com/office/drawing/2014/main" id="{4F949F51-F7FE-AB4F-DAD9-AB91693D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83" y="5434471"/>
            <a:ext cx="2149508" cy="14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0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2EB1-8526-4C8A-9808-F0D3EBE7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2B87-8F7D-485A-B427-8C521B49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prime number?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Divisible only by 1 and itself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i.e.: 	2, 3, 5, 7, 11, 13, 17, 19...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Teach Your Kids Prime Numbers From 1 to 100 - Chart, Tips &amp; Tricks">
            <a:extLst>
              <a:ext uri="{FF2B5EF4-FFF2-40B4-BE49-F238E27FC236}">
                <a16:creationId xmlns:a16="http://schemas.microsoft.com/office/drawing/2014/main" id="{24273D67-8B6D-9069-62B3-00771557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248" y="0"/>
            <a:ext cx="3352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69138-BF29-75D7-5288-41D6435ED05E}"/>
              </a:ext>
            </a:extLst>
          </p:cNvPr>
          <p:cNvSpPr txBox="1"/>
          <p:nvPr/>
        </p:nvSpPr>
        <p:spPr>
          <a:xfrm>
            <a:off x="469516" y="5942568"/>
            <a:ext cx="6137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Largest Prime M77232917 = 23,249,425 digits – 2</a:t>
            </a:r>
            <a:r>
              <a:rPr lang="en-US" baseline="30000" dirty="0"/>
              <a:t>77232917</a:t>
            </a:r>
            <a:r>
              <a:rPr lang="en-US" dirty="0"/>
              <a:t>-1</a:t>
            </a:r>
          </a:p>
        </p:txBody>
      </p:sp>
      <p:pic>
        <p:nvPicPr>
          <p:cNvPr id="2052" name="Picture 4" descr="The Rhind Mathematical Papyrus">
            <a:extLst>
              <a:ext uri="{FF2B5EF4-FFF2-40B4-BE49-F238E27FC236}">
                <a16:creationId xmlns:a16="http://schemas.microsoft.com/office/drawing/2014/main" id="{6F03E591-72A8-DB1B-44B9-7FEDC5513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806" y="2651125"/>
            <a:ext cx="2794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DE212-B908-B0D6-3DD6-7FBE81DFC287}"/>
              </a:ext>
            </a:extLst>
          </p:cNvPr>
          <p:cNvSpPr txBox="1"/>
          <p:nvPr/>
        </p:nvSpPr>
        <p:spPr>
          <a:xfrm>
            <a:off x="9188806" y="4462462"/>
            <a:ext cx="3048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</a:t>
            </a:r>
            <a:r>
              <a:rPr lang="en-US" sz="1200" dirty="0">
                <a:hlinkClick r:id="rId4" tooltip="Rhind Mathematical Papyrus"/>
              </a:rPr>
              <a:t>Rhind Mathematical Papyrus</a:t>
            </a:r>
            <a:r>
              <a:rPr lang="en-US" sz="1200" dirty="0"/>
              <a:t>, from around 1550 BC, has </a:t>
            </a:r>
            <a:r>
              <a:rPr lang="en-US" sz="1200" dirty="0">
                <a:hlinkClick r:id="rId5" tooltip="Egyptian fraction"/>
              </a:rPr>
              <a:t>Egyptian fraction</a:t>
            </a:r>
            <a:r>
              <a:rPr lang="en-US" sz="1200" dirty="0"/>
              <a:t> expansions of different forms for prime and composite numbers</a:t>
            </a:r>
          </a:p>
        </p:txBody>
      </p:sp>
    </p:spTree>
    <p:extLst>
      <p:ext uri="{BB962C8B-B14F-4D97-AF65-F5344CB8AC3E}">
        <p14:creationId xmlns:p14="http://schemas.microsoft.com/office/powerpoint/2010/main" val="41767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4415-83D9-4949-84A6-172C2A23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85914"/>
          </a:xfrm>
        </p:spPr>
        <p:txBody>
          <a:bodyPr/>
          <a:lstStyle/>
          <a:p>
            <a:r>
              <a:rPr lang="en-US" dirty="0"/>
              <a:t>Fundamental Theorem of Arithmetic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2F582-3985-479D-BE71-F86B22932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986116"/>
                <a:ext cx="9404723" cy="426228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Prime numbers are the building blocks of integers.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Every</a:t>
                </a:r>
                <a:r>
                  <a:rPr lang="en-US" dirty="0"/>
                  <a:t> integer greater than 1 can be uniquely written as either </a:t>
                </a:r>
                <a:r>
                  <a:rPr lang="en-US" u="sng" dirty="0"/>
                  <a:t>prime</a:t>
                </a:r>
                <a:r>
                  <a:rPr lang="en-US" dirty="0"/>
                  <a:t> or the product of </a:t>
                </a:r>
                <a:r>
                  <a:rPr lang="en-US" u="sng" dirty="0"/>
                  <a:t>two or more primes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Examples: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 =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999=3∗3∗3∗37=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∗37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1024=2∗2∗2∗2∗2∗2∗2∗2∗2∗2=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2F582-3985-479D-BE71-F86B22932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986116"/>
                <a:ext cx="9404723" cy="4262284"/>
              </a:xfrm>
              <a:blipFill>
                <a:blip r:embed="rId2"/>
                <a:stretch>
                  <a:fillRect l="-1078" t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0EA62D7-7C95-49A8-A6DB-80F98236D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t="6602" r="36937" b="8889"/>
          <a:stretch/>
        </p:blipFill>
        <p:spPr bwMode="auto">
          <a:xfrm>
            <a:off x="9125202" y="3339191"/>
            <a:ext cx="2292636" cy="33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54ED12-6728-42B4-BF4B-F767E1DD3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0609" r="12147" b="18710"/>
          <a:stretch/>
        </p:blipFill>
        <p:spPr bwMode="auto">
          <a:xfrm>
            <a:off x="9113509" y="3339190"/>
            <a:ext cx="2433361" cy="336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38478BA-2EC5-7EA5-8690-511E5559B6AA}"/>
              </a:ext>
            </a:extLst>
          </p:cNvPr>
          <p:cNvSpPr/>
          <p:nvPr/>
        </p:nvSpPr>
        <p:spPr>
          <a:xfrm>
            <a:off x="5753596" y="3038167"/>
            <a:ext cx="3230881" cy="1935481"/>
          </a:xfrm>
          <a:prstGeom prst="cloudCallout">
            <a:avLst>
              <a:gd name="adj1" fmla="val -88976"/>
              <a:gd name="adj2" fmla="val 16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non-decreasing order and exponential notation.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54A17-31FC-A807-EF86-27DA148B157A}"/>
              </a:ext>
            </a:extLst>
          </p:cNvPr>
          <p:cNvSpPr txBox="1"/>
          <p:nvPr/>
        </p:nvSpPr>
        <p:spPr>
          <a:xfrm>
            <a:off x="2621010" y="4650036"/>
            <a:ext cx="15055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641 is prime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60D244-0265-0EB1-3886-F8805B7CFA7B}"/>
                  </a:ext>
                </a:extLst>
              </p:cNvPr>
              <p:cNvSpPr txBox="1"/>
              <p:nvPr/>
            </p:nvSpPr>
            <p:spPr>
              <a:xfrm>
                <a:off x="10487346" y="158454"/>
                <a:ext cx="1505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60D244-0265-0EB1-3886-F8805B7CF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346" y="158454"/>
                <a:ext cx="15055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3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2149-9E8D-4F1B-AF74-3B59D48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4668B-F167-409B-8BF6-5927C2F41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= 2147483647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(Prime or not? How do you tell, easily?)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2+1+4+7+4+8+3+6+4+7 = 45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+ 5 = 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this number is divisible by both 3 and 9 and NOT prime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4668B-F167-409B-8BF6-5927C2F4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2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D465-114D-4411-8B5F-1B93E81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4E89-FCC1-4FF4-B0CD-802C7F2E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Greatest Common Divisor – Largest integer that divides both numbers (i.e., the largest factor of both numbers)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GCD of 24 and 36?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24: 1, 24, 2, 12, 3, 8, 4, 6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36: 1, 36, 2, 18, 3, 12, 4, 9, 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Relatively Prime or Coprime means their GCD is 1, even if the numbers are </a:t>
            </a:r>
            <a:r>
              <a:rPr lang="en-US"/>
              <a:t>not prime.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What is the GCD of 17 and 22?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17: 1, 17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22: 1, 22, 2, 11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0D2AA-8952-4887-97B3-81FE898064E3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123D4-273E-4EFB-B836-7F4DE39D3BB6}"/>
              </a:ext>
            </a:extLst>
          </p:cNvPr>
          <p:cNvSpPr/>
          <p:nvPr/>
        </p:nvSpPr>
        <p:spPr>
          <a:xfrm>
            <a:off x="4640425" y="2953373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E2C3D-C27F-4675-8BC3-D2738B0A8932}"/>
              </a:ext>
            </a:extLst>
          </p:cNvPr>
          <p:cNvSpPr/>
          <p:nvPr/>
        </p:nvSpPr>
        <p:spPr>
          <a:xfrm>
            <a:off x="5387465" y="3281516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9F0BE-746E-48B8-A9C8-0343C14F8B51}"/>
              </a:ext>
            </a:extLst>
          </p:cNvPr>
          <p:cNvSpPr/>
          <p:nvPr/>
        </p:nvSpPr>
        <p:spPr>
          <a:xfrm>
            <a:off x="3501558" y="5409008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D5B7D-DCD2-4BA0-BEA3-6BBD6D7715BF}"/>
              </a:ext>
            </a:extLst>
          </p:cNvPr>
          <p:cNvSpPr/>
          <p:nvPr/>
        </p:nvSpPr>
        <p:spPr>
          <a:xfrm>
            <a:off x="3501557" y="5763271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1830</Words>
  <Application>Microsoft Macintosh PowerPoint</Application>
  <PresentationFormat>Widescreen</PresentationFormat>
  <Paragraphs>230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Number Theory</vt:lpstr>
      <vt:lpstr>Homework Review</vt:lpstr>
      <vt:lpstr>Review</vt:lpstr>
      <vt:lpstr>Primes</vt:lpstr>
      <vt:lpstr>Primes</vt:lpstr>
      <vt:lpstr>Fundamental Theorem of Arithmetic </vt:lpstr>
      <vt:lpstr>Pop Quiz</vt:lpstr>
      <vt:lpstr>Greatest Common Divisor (GCD)</vt:lpstr>
      <vt:lpstr>Least Common Multiple (LCM)</vt:lpstr>
      <vt:lpstr>Finding GCD and LCM with Prime Factorization</vt:lpstr>
      <vt:lpstr>PowerPoint Presentation</vt:lpstr>
      <vt:lpstr>9.3.1 a-f </vt:lpstr>
      <vt:lpstr>9.3.2 a-d </vt:lpstr>
      <vt:lpstr>Finding Primes</vt:lpstr>
      <vt:lpstr>Prime Number Theorem</vt:lpstr>
      <vt:lpstr>Prime Number Theorem</vt:lpstr>
      <vt:lpstr>PowerPoint Presentation</vt:lpstr>
      <vt:lpstr>9.4.1 a-c </vt:lpstr>
      <vt:lpstr>9.4.2 a-d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2023-11-02T21:59:25Z</dcterms:created>
  <dcterms:modified xsi:type="dcterms:W3CDTF">2024-03-11T20:43:17Z</dcterms:modified>
</cp:coreProperties>
</file>