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9" r:id="rId3"/>
    <p:sldId id="421" r:id="rId4"/>
    <p:sldId id="443" r:id="rId5"/>
    <p:sldId id="464" r:id="rId6"/>
    <p:sldId id="426" r:id="rId7"/>
    <p:sldId id="427" r:id="rId8"/>
    <p:sldId id="433" r:id="rId9"/>
    <p:sldId id="471" r:id="rId10"/>
    <p:sldId id="473" r:id="rId11"/>
    <p:sldId id="465" r:id="rId12"/>
    <p:sldId id="472" r:id="rId13"/>
    <p:sldId id="445" r:id="rId14"/>
    <p:sldId id="423" r:id="rId15"/>
    <p:sldId id="424" r:id="rId16"/>
    <p:sldId id="446" r:id="rId17"/>
    <p:sldId id="447" r:id="rId18"/>
    <p:sldId id="469" r:id="rId19"/>
    <p:sldId id="475" r:id="rId20"/>
    <p:sldId id="474" r:id="rId21"/>
    <p:sldId id="470" r:id="rId22"/>
    <p:sldId id="42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21CB2-7651-D940-8FE1-CDA0557E2DD7}" v="282" dt="2024-03-11T18:31:57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2"/>
    <p:restoredTop sz="96327"/>
  </p:normalViewPr>
  <p:slideViewPr>
    <p:cSldViewPr snapToGrid="0">
      <p:cViewPr varScale="1">
        <p:scale>
          <a:sx n="128" d="100"/>
          <a:sy n="128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355D660F-A2E1-5B42-A171-0C8823A65573}"/>
    <pc:docChg chg="undo redo custSel addSld modSld">
      <pc:chgData name="Clements, William" userId="cbdb0636-a496-422a-8d40-98c53d494d26" providerId="ADAL" clId="{355D660F-A2E1-5B42-A171-0C8823A65573}" dt="2023-11-13T04:28:59.742" v="798" actId="1076"/>
      <pc:docMkLst>
        <pc:docMk/>
      </pc:docMkLst>
      <pc:sldChg chg="modSp modAnim">
        <pc:chgData name="Clements, William" userId="cbdb0636-a496-422a-8d40-98c53d494d26" providerId="ADAL" clId="{355D660F-A2E1-5B42-A171-0C8823A65573}" dt="2023-11-10T15:51:21.657" v="679" actId="20577"/>
        <pc:sldMkLst>
          <pc:docMk/>
          <pc:sldMk cId="1600740468" sldId="424"/>
        </pc:sldMkLst>
        <pc:spChg chg="mod">
          <ac:chgData name="Clements, William" userId="cbdb0636-a496-422a-8d40-98c53d494d26" providerId="ADAL" clId="{355D660F-A2E1-5B42-A171-0C8823A65573}" dt="2023-11-10T15:51:21.657" v="679" actId="20577"/>
          <ac:spMkLst>
            <pc:docMk/>
            <pc:sldMk cId="1600740468" sldId="424"/>
            <ac:spMk id="3" creationId="{CF551DF3-DBE8-467E-BB6E-5560340E6846}"/>
          </ac:spMkLst>
        </pc:spChg>
      </pc:sldChg>
      <pc:sldChg chg="addSp delSp mod">
        <pc:chgData name="Clements, William" userId="cbdb0636-a496-422a-8d40-98c53d494d26" providerId="ADAL" clId="{355D660F-A2E1-5B42-A171-0C8823A65573}" dt="2023-11-13T03:47:58.412" v="797" actId="22"/>
        <pc:sldMkLst>
          <pc:docMk/>
          <pc:sldMk cId="2105259531" sldId="425"/>
        </pc:sldMkLst>
        <pc:spChg chg="add del">
          <ac:chgData name="Clements, William" userId="cbdb0636-a496-422a-8d40-98c53d494d26" providerId="ADAL" clId="{355D660F-A2E1-5B42-A171-0C8823A65573}" dt="2023-11-13T03:47:58.412" v="797" actId="22"/>
          <ac:spMkLst>
            <pc:docMk/>
            <pc:sldMk cId="2105259531" sldId="425"/>
            <ac:spMk id="12" creationId="{25A22A17-5513-5338-9417-BDBE83FEBE99}"/>
          </ac:spMkLst>
        </pc:spChg>
      </pc:sldChg>
      <pc:sldChg chg="modSp mod">
        <pc:chgData name="Clements, William" userId="cbdb0636-a496-422a-8d40-98c53d494d26" providerId="ADAL" clId="{355D660F-A2E1-5B42-A171-0C8823A65573}" dt="2023-11-10T23:24:51.271" v="787" actId="5793"/>
        <pc:sldMkLst>
          <pc:docMk/>
          <pc:sldMk cId="2691287805" sldId="426"/>
        </pc:sldMkLst>
        <pc:spChg chg="mod">
          <ac:chgData name="Clements, William" userId="cbdb0636-a496-422a-8d40-98c53d494d26" providerId="ADAL" clId="{355D660F-A2E1-5B42-A171-0C8823A65573}" dt="2023-11-10T23:24:51.271" v="787" actId="5793"/>
          <ac:spMkLst>
            <pc:docMk/>
            <pc:sldMk cId="2691287805" sldId="426"/>
            <ac:spMk id="3" creationId="{127DE4FC-57C0-42FF-98AD-BF3BFDFC14FE}"/>
          </ac:spMkLst>
        </pc:spChg>
      </pc:sldChg>
      <pc:sldChg chg="modSp">
        <pc:chgData name="Clements, William" userId="cbdb0636-a496-422a-8d40-98c53d494d26" providerId="ADAL" clId="{355D660F-A2E1-5B42-A171-0C8823A65573}" dt="2023-11-10T23:11:32.314" v="783" actId="20577"/>
        <pc:sldMkLst>
          <pc:docMk/>
          <pc:sldMk cId="1528575218" sldId="443"/>
        </pc:sldMkLst>
        <pc:spChg chg="mod">
          <ac:chgData name="Clements, William" userId="cbdb0636-a496-422a-8d40-98c53d494d26" providerId="ADAL" clId="{355D660F-A2E1-5B42-A171-0C8823A65573}" dt="2023-11-10T23:11:32.314" v="783" actId="20577"/>
          <ac:spMkLst>
            <pc:docMk/>
            <pc:sldMk cId="1528575218" sldId="443"/>
            <ac:spMk id="4" creationId="{1A45D8DD-A2DC-2DBE-C4A1-275F6437C9EB}"/>
          </ac:spMkLst>
        </pc:spChg>
      </pc:sldChg>
      <pc:sldChg chg="addSp modSp mod modAnim">
        <pc:chgData name="Clements, William" userId="cbdb0636-a496-422a-8d40-98c53d494d26" providerId="ADAL" clId="{355D660F-A2E1-5B42-A171-0C8823A65573}" dt="2023-11-10T23:28:08.590" v="791" actId="20577"/>
        <pc:sldMkLst>
          <pc:docMk/>
          <pc:sldMk cId="2711270406" sldId="444"/>
        </pc:sldMkLst>
        <pc:spChg chg="mod">
          <ac:chgData name="Clements, William" userId="cbdb0636-a496-422a-8d40-98c53d494d26" providerId="ADAL" clId="{355D660F-A2E1-5B42-A171-0C8823A65573}" dt="2023-11-10T23:27:54.357" v="788" actId="6549"/>
          <ac:spMkLst>
            <pc:docMk/>
            <pc:sldMk cId="2711270406" sldId="444"/>
            <ac:spMk id="3" creationId="{A619729B-95F1-ED60-A76E-E7EDAAE4318E}"/>
          </ac:spMkLst>
        </pc:spChg>
        <pc:spChg chg="mod">
          <ac:chgData name="Clements, William" userId="cbdb0636-a496-422a-8d40-98c53d494d26" providerId="ADAL" clId="{355D660F-A2E1-5B42-A171-0C8823A65573}" dt="2023-11-10T23:28:08.590" v="791" actId="20577"/>
          <ac:spMkLst>
            <pc:docMk/>
            <pc:sldMk cId="2711270406" sldId="444"/>
            <ac:spMk id="5" creationId="{9645F9AC-9708-F94F-2D18-39CD9789CD4D}"/>
          </ac:spMkLst>
        </pc:spChg>
        <pc:spChg chg="add mod">
          <ac:chgData name="Clements, William" userId="cbdb0636-a496-422a-8d40-98c53d494d26" providerId="ADAL" clId="{355D660F-A2E1-5B42-A171-0C8823A65573}" dt="2023-11-10T15:30:54.159" v="39" actId="1076"/>
          <ac:spMkLst>
            <pc:docMk/>
            <pc:sldMk cId="2711270406" sldId="444"/>
            <ac:spMk id="8" creationId="{2786BA1A-1231-FDDF-F6E5-96F1D8D96BDF}"/>
          </ac:spMkLst>
        </pc:spChg>
      </pc:sldChg>
      <pc:sldChg chg="addSp modSp mod">
        <pc:chgData name="Clements, William" userId="cbdb0636-a496-422a-8d40-98c53d494d26" providerId="ADAL" clId="{355D660F-A2E1-5B42-A171-0C8823A65573}" dt="2023-11-10T22:46:06.933" v="681" actId="167"/>
        <pc:sldMkLst>
          <pc:docMk/>
          <pc:sldMk cId="4220131278" sldId="445"/>
        </pc:sldMkLst>
        <pc:spChg chg="mod">
          <ac:chgData name="Clements, William" userId="cbdb0636-a496-422a-8d40-98c53d494d26" providerId="ADAL" clId="{355D660F-A2E1-5B42-A171-0C8823A65573}" dt="2023-11-10T15:49:45.147" v="671" actId="113"/>
          <ac:spMkLst>
            <pc:docMk/>
            <pc:sldMk cId="4220131278" sldId="445"/>
            <ac:spMk id="3" creationId="{FC8B2FBF-FBD8-8FEA-2C47-84416CB5D1C2}"/>
          </ac:spMkLst>
        </pc:spChg>
        <pc:spChg chg="add mod">
          <ac:chgData name="Clements, William" userId="cbdb0636-a496-422a-8d40-98c53d494d26" providerId="ADAL" clId="{355D660F-A2E1-5B42-A171-0C8823A65573}" dt="2023-11-10T22:46:06.933" v="681" actId="167"/>
          <ac:spMkLst>
            <pc:docMk/>
            <pc:sldMk cId="4220131278" sldId="445"/>
            <ac:spMk id="5" creationId="{A172CF1E-DBBA-B896-D7BE-A9695D26A9E5}"/>
          </ac:spMkLst>
        </pc:spChg>
      </pc:sldChg>
      <pc:sldChg chg="modSp mod">
        <pc:chgData name="Clements, William" userId="cbdb0636-a496-422a-8d40-98c53d494d26" providerId="ADAL" clId="{355D660F-A2E1-5B42-A171-0C8823A65573}" dt="2023-11-13T04:28:59.742" v="798" actId="1076"/>
        <pc:sldMkLst>
          <pc:docMk/>
          <pc:sldMk cId="3904478975" sldId="446"/>
        </pc:sldMkLst>
        <pc:picChg chg="mod">
          <ac:chgData name="Clements, William" userId="cbdb0636-a496-422a-8d40-98c53d494d26" providerId="ADAL" clId="{355D660F-A2E1-5B42-A171-0C8823A65573}" dt="2023-11-13T04:28:59.742" v="798" actId="1076"/>
          <ac:picMkLst>
            <pc:docMk/>
            <pc:sldMk cId="3904478975" sldId="446"/>
            <ac:picMk id="7" creationId="{ED040729-D84C-63CD-DE10-3438956D8FA2}"/>
          </ac:picMkLst>
        </pc:picChg>
      </pc:sldChg>
      <pc:sldChg chg="addSp delSp modSp mod modAnim">
        <pc:chgData name="Clements, William" userId="cbdb0636-a496-422a-8d40-98c53d494d26" providerId="ADAL" clId="{355D660F-A2E1-5B42-A171-0C8823A65573}" dt="2023-11-10T15:49:22.259" v="670" actId="20577"/>
        <pc:sldMkLst>
          <pc:docMk/>
          <pc:sldMk cId="3691556890" sldId="465"/>
        </pc:sldMkLst>
        <pc:spChg chg="add del mod">
          <ac:chgData name="Clements, William" userId="cbdb0636-a496-422a-8d40-98c53d494d26" providerId="ADAL" clId="{355D660F-A2E1-5B42-A171-0C8823A65573}" dt="2023-11-10T15:35:51.123" v="146" actId="767"/>
          <ac:spMkLst>
            <pc:docMk/>
            <pc:sldMk cId="3691556890" sldId="465"/>
            <ac:spMk id="2" creationId="{9EE61113-059F-A02F-439B-19FE1BD4894B}"/>
          </ac:spMkLst>
        </pc:spChg>
        <pc:spChg chg="add mod">
          <ac:chgData name="Clements, William" userId="cbdb0636-a496-422a-8d40-98c53d494d26" providerId="ADAL" clId="{355D660F-A2E1-5B42-A171-0C8823A65573}" dt="2023-11-10T15:40:32.754" v="306" actId="115"/>
          <ac:spMkLst>
            <pc:docMk/>
            <pc:sldMk cId="3691556890" sldId="465"/>
            <ac:spMk id="3" creationId="{D989F857-97AF-5DF5-86FA-BE8E1E08BDAD}"/>
          </ac:spMkLst>
        </pc:spChg>
        <pc:spChg chg="mod">
          <ac:chgData name="Clements, William" userId="cbdb0636-a496-422a-8d40-98c53d494d26" providerId="ADAL" clId="{355D660F-A2E1-5B42-A171-0C8823A65573}" dt="2023-11-10T15:36:01.343" v="154" actId="14100"/>
          <ac:spMkLst>
            <pc:docMk/>
            <pc:sldMk cId="3691556890" sldId="465"/>
            <ac:spMk id="4" creationId="{7F6ED151-9060-EDB0-2E99-0EF24E3B300F}"/>
          </ac:spMkLst>
        </pc:spChg>
        <pc:spChg chg="add del mod">
          <ac:chgData name="Clements, William" userId="cbdb0636-a496-422a-8d40-98c53d494d26" providerId="ADAL" clId="{355D660F-A2E1-5B42-A171-0C8823A65573}" dt="2023-11-10T15:38:59.360" v="264" actId="478"/>
          <ac:spMkLst>
            <pc:docMk/>
            <pc:sldMk cId="3691556890" sldId="465"/>
            <ac:spMk id="6" creationId="{45B69BF7-527E-896A-FB64-CE28B28117F4}"/>
          </ac:spMkLst>
        </pc:spChg>
        <pc:spChg chg="add mod">
          <ac:chgData name="Clements, William" userId="cbdb0636-a496-422a-8d40-98c53d494d26" providerId="ADAL" clId="{355D660F-A2E1-5B42-A171-0C8823A65573}" dt="2023-11-10T15:42:12.993" v="346" actId="1076"/>
          <ac:spMkLst>
            <pc:docMk/>
            <pc:sldMk cId="3691556890" sldId="465"/>
            <ac:spMk id="7" creationId="{BDA7C935-9463-EA69-A274-009FF2D1D1A3}"/>
          </ac:spMkLst>
        </pc:spChg>
        <pc:spChg chg="add mod">
          <ac:chgData name="Clements, William" userId="cbdb0636-a496-422a-8d40-98c53d494d26" providerId="ADAL" clId="{355D660F-A2E1-5B42-A171-0C8823A65573}" dt="2023-11-10T15:49:08.876" v="654" actId="20577"/>
          <ac:spMkLst>
            <pc:docMk/>
            <pc:sldMk cId="3691556890" sldId="465"/>
            <ac:spMk id="8" creationId="{4D825DB4-1B2C-7553-4500-2FB16011A382}"/>
          </ac:spMkLst>
        </pc:spChg>
        <pc:spChg chg="add mod">
          <ac:chgData name="Clements, William" userId="cbdb0636-a496-422a-8d40-98c53d494d26" providerId="ADAL" clId="{355D660F-A2E1-5B42-A171-0C8823A65573}" dt="2023-11-10T15:42:26.504" v="366" actId="20577"/>
          <ac:spMkLst>
            <pc:docMk/>
            <pc:sldMk cId="3691556890" sldId="465"/>
            <ac:spMk id="9" creationId="{BBED9F52-F52D-8CE7-A329-B34A638B92C9}"/>
          </ac:spMkLst>
        </pc:spChg>
        <pc:spChg chg="add mod">
          <ac:chgData name="Clements, William" userId="cbdb0636-a496-422a-8d40-98c53d494d26" providerId="ADAL" clId="{355D660F-A2E1-5B42-A171-0C8823A65573}" dt="2023-11-10T15:43:24.039" v="399" actId="21"/>
          <ac:spMkLst>
            <pc:docMk/>
            <pc:sldMk cId="3691556890" sldId="465"/>
            <ac:spMk id="10" creationId="{17FCF71E-4CBE-2058-5591-454E1A155C23}"/>
          </ac:spMkLst>
        </pc:spChg>
        <pc:spChg chg="add mod">
          <ac:chgData name="Clements, William" userId="cbdb0636-a496-422a-8d40-98c53d494d26" providerId="ADAL" clId="{355D660F-A2E1-5B42-A171-0C8823A65573}" dt="2023-11-10T15:48:38.480" v="649" actId="1076"/>
          <ac:spMkLst>
            <pc:docMk/>
            <pc:sldMk cId="3691556890" sldId="465"/>
            <ac:spMk id="11" creationId="{E83B9A48-A544-C15E-8734-E9F9795C5C9B}"/>
          </ac:spMkLst>
        </pc:spChg>
        <pc:spChg chg="add mod">
          <ac:chgData name="Clements, William" userId="cbdb0636-a496-422a-8d40-98c53d494d26" providerId="ADAL" clId="{355D660F-A2E1-5B42-A171-0C8823A65573}" dt="2023-11-10T15:49:22.259" v="670" actId="20577"/>
          <ac:spMkLst>
            <pc:docMk/>
            <pc:sldMk cId="3691556890" sldId="465"/>
            <ac:spMk id="12" creationId="{F99FB157-24A3-E07F-D555-FC94EBB95BDC}"/>
          </ac:spMkLst>
        </pc:spChg>
        <pc:picChg chg="add del mod">
          <ac:chgData name="Clements, William" userId="cbdb0636-a496-422a-8d40-98c53d494d26" providerId="ADAL" clId="{355D660F-A2E1-5B42-A171-0C8823A65573}" dt="2023-11-10T15:48:47.645" v="651" actId="478"/>
          <ac:picMkLst>
            <pc:docMk/>
            <pc:sldMk cId="3691556890" sldId="465"/>
            <ac:picMk id="1026" creationId="{F1D08FCF-C7B0-9773-7596-026351F4B775}"/>
          </ac:picMkLst>
        </pc:picChg>
      </pc:sldChg>
      <pc:sldChg chg="new">
        <pc:chgData name="Clements, William" userId="cbdb0636-a496-422a-8d40-98c53d494d26" providerId="ADAL" clId="{355D660F-A2E1-5B42-A171-0C8823A65573}" dt="2023-11-10T15:10:43.724" v="0" actId="680"/>
        <pc:sldMkLst>
          <pc:docMk/>
          <pc:sldMk cId="2263087624" sldId="471"/>
        </pc:sldMkLst>
      </pc:sldChg>
      <pc:sldChg chg="new">
        <pc:chgData name="Clements, William" userId="cbdb0636-a496-422a-8d40-98c53d494d26" providerId="ADAL" clId="{355D660F-A2E1-5B42-A171-0C8823A65573}" dt="2023-11-10T15:11:19.491" v="1" actId="680"/>
        <pc:sldMkLst>
          <pc:docMk/>
          <pc:sldMk cId="3432585092" sldId="472"/>
        </pc:sldMkLst>
      </pc:sldChg>
    </pc:docChg>
  </pc:docChgLst>
  <pc:docChgLst>
    <pc:chgData name="Clements, William" userId="cbdb0636-a496-422a-8d40-98c53d494d26" providerId="ADAL" clId="{7D321CB2-7651-D940-8FE1-CDA0557E2DD7}"/>
    <pc:docChg chg="undo custSel addSld delSld modSld">
      <pc:chgData name="Clements, William" userId="cbdb0636-a496-422a-8d40-98c53d494d26" providerId="ADAL" clId="{7D321CB2-7651-D940-8FE1-CDA0557E2DD7}" dt="2024-03-11T18:31:57.007" v="1415"/>
      <pc:docMkLst>
        <pc:docMk/>
      </pc:docMkLst>
      <pc:sldChg chg="modSp mod">
        <pc:chgData name="Clements, William" userId="cbdb0636-a496-422a-8d40-98c53d494d26" providerId="ADAL" clId="{7D321CB2-7651-D940-8FE1-CDA0557E2DD7}" dt="2024-03-08T18:41:28.165" v="91" actId="115"/>
        <pc:sldMkLst>
          <pc:docMk/>
          <pc:sldMk cId="2789829836" sldId="427"/>
        </pc:sldMkLst>
        <pc:spChg chg="mod">
          <ac:chgData name="Clements, William" userId="cbdb0636-a496-422a-8d40-98c53d494d26" providerId="ADAL" clId="{7D321CB2-7651-D940-8FE1-CDA0557E2DD7}" dt="2024-03-08T18:41:28.165" v="91" actId="115"/>
          <ac:spMkLst>
            <pc:docMk/>
            <pc:sldMk cId="2789829836" sldId="427"/>
            <ac:spMk id="3" creationId="{6CF2B2A5-1D7A-4CB8-8FDE-E5BD6B79B915}"/>
          </ac:spMkLst>
        </pc:spChg>
        <pc:picChg chg="mod">
          <ac:chgData name="Clements, William" userId="cbdb0636-a496-422a-8d40-98c53d494d26" providerId="ADAL" clId="{7D321CB2-7651-D940-8FE1-CDA0557E2DD7}" dt="2024-03-08T18:41:25.617" v="90" actId="1076"/>
          <ac:picMkLst>
            <pc:docMk/>
            <pc:sldMk cId="2789829836" sldId="427"/>
            <ac:picMk id="3074" creationId="{922982B0-9DF6-48F4-84C0-B1FC18476550}"/>
          </ac:picMkLst>
        </pc:picChg>
      </pc:sldChg>
      <pc:sldChg chg="modSp mod">
        <pc:chgData name="Clements, William" userId="cbdb0636-a496-422a-8d40-98c53d494d26" providerId="ADAL" clId="{7D321CB2-7651-D940-8FE1-CDA0557E2DD7}" dt="2024-03-08T18:44:19.883" v="334" actId="1076"/>
        <pc:sldMkLst>
          <pc:docMk/>
          <pc:sldMk cId="3185372768" sldId="433"/>
        </pc:sldMkLst>
        <pc:spChg chg="mod">
          <ac:chgData name="Clements, William" userId="cbdb0636-a496-422a-8d40-98c53d494d26" providerId="ADAL" clId="{7D321CB2-7651-D940-8FE1-CDA0557E2DD7}" dt="2024-03-08T18:44:14.112" v="333" actId="20577"/>
          <ac:spMkLst>
            <pc:docMk/>
            <pc:sldMk cId="3185372768" sldId="433"/>
            <ac:spMk id="3" creationId="{6CF2B2A5-1D7A-4CB8-8FDE-E5BD6B79B915}"/>
          </ac:spMkLst>
        </pc:spChg>
        <pc:picChg chg="mod">
          <ac:chgData name="Clements, William" userId="cbdb0636-a496-422a-8d40-98c53d494d26" providerId="ADAL" clId="{7D321CB2-7651-D940-8FE1-CDA0557E2DD7}" dt="2024-03-08T18:44:19.883" v="334" actId="1076"/>
          <ac:picMkLst>
            <pc:docMk/>
            <pc:sldMk cId="3185372768" sldId="433"/>
            <ac:picMk id="6" creationId="{255E17F6-D106-49E9-945F-398674ACB84F}"/>
          </ac:picMkLst>
        </pc:picChg>
      </pc:sldChg>
      <pc:sldChg chg="modSp del mod modAnim">
        <pc:chgData name="Clements, William" userId="cbdb0636-a496-422a-8d40-98c53d494d26" providerId="ADAL" clId="{7D321CB2-7651-D940-8FE1-CDA0557E2DD7}" dt="2024-03-08T18:46:31.512" v="361" actId="2696"/>
        <pc:sldMkLst>
          <pc:docMk/>
          <pc:sldMk cId="2711270406" sldId="444"/>
        </pc:sldMkLst>
        <pc:spChg chg="mod">
          <ac:chgData name="Clements, William" userId="cbdb0636-a496-422a-8d40-98c53d494d26" providerId="ADAL" clId="{7D321CB2-7651-D940-8FE1-CDA0557E2DD7}" dt="2024-03-08T18:44:49.300" v="338" actId="20577"/>
          <ac:spMkLst>
            <pc:docMk/>
            <pc:sldMk cId="2711270406" sldId="444"/>
            <ac:spMk id="3" creationId="{A619729B-95F1-ED60-A76E-E7EDAAE4318E}"/>
          </ac:spMkLst>
        </pc:spChg>
        <pc:spChg chg="mod">
          <ac:chgData name="Clements, William" userId="cbdb0636-a496-422a-8d40-98c53d494d26" providerId="ADAL" clId="{7D321CB2-7651-D940-8FE1-CDA0557E2DD7}" dt="2024-03-08T18:45:49.079" v="359" actId="20577"/>
          <ac:spMkLst>
            <pc:docMk/>
            <pc:sldMk cId="2711270406" sldId="444"/>
            <ac:spMk id="4" creationId="{F517B8EE-43B0-FD43-62E7-966664E36FFD}"/>
          </ac:spMkLst>
        </pc:spChg>
        <pc:spChg chg="mod">
          <ac:chgData name="Clements, William" userId="cbdb0636-a496-422a-8d40-98c53d494d26" providerId="ADAL" clId="{7D321CB2-7651-D940-8FE1-CDA0557E2DD7}" dt="2024-03-08T18:45:57.763" v="360" actId="1076"/>
          <ac:spMkLst>
            <pc:docMk/>
            <pc:sldMk cId="2711270406" sldId="444"/>
            <ac:spMk id="5" creationId="{9645F9AC-9708-F94F-2D18-39CD9789CD4D}"/>
          </ac:spMkLst>
        </pc:spChg>
      </pc:sldChg>
      <pc:sldChg chg="addSp delSp modSp mod modClrScheme delAnim modAnim chgLayout">
        <pc:chgData name="Clements, William" userId="cbdb0636-a496-422a-8d40-98c53d494d26" providerId="ADAL" clId="{7D321CB2-7651-D940-8FE1-CDA0557E2DD7}" dt="2024-03-08T19:33:26.115" v="1368"/>
        <pc:sldMkLst>
          <pc:docMk/>
          <pc:sldMk cId="3904478975" sldId="446"/>
        </pc:sldMkLst>
        <pc:spChg chg="mod ord">
          <ac:chgData name="Clements, William" userId="cbdb0636-a496-422a-8d40-98c53d494d26" providerId="ADAL" clId="{7D321CB2-7651-D940-8FE1-CDA0557E2DD7}" dt="2024-03-08T19:26:17.988" v="891" actId="700"/>
          <ac:spMkLst>
            <pc:docMk/>
            <pc:sldMk cId="3904478975" sldId="446"/>
            <ac:spMk id="2" creationId="{4C5416AA-68EB-63AC-01FB-0A84A92698E2}"/>
          </ac:spMkLst>
        </pc:spChg>
        <pc:spChg chg="mod ord">
          <ac:chgData name="Clements, William" userId="cbdb0636-a496-422a-8d40-98c53d494d26" providerId="ADAL" clId="{7D321CB2-7651-D940-8FE1-CDA0557E2DD7}" dt="2024-03-08T19:31:52.443" v="1344" actId="27636"/>
          <ac:spMkLst>
            <pc:docMk/>
            <pc:sldMk cId="3904478975" sldId="446"/>
            <ac:spMk id="3" creationId="{68BAC7C6-AA18-0281-2B55-4CF99B3CA8E3}"/>
          </ac:spMkLst>
        </pc:spChg>
        <pc:spChg chg="add mod ord">
          <ac:chgData name="Clements, William" userId="cbdb0636-a496-422a-8d40-98c53d494d26" providerId="ADAL" clId="{7D321CB2-7651-D940-8FE1-CDA0557E2DD7}" dt="2024-03-08T19:32:04.503" v="1359" actId="20577"/>
          <ac:spMkLst>
            <pc:docMk/>
            <pc:sldMk cId="3904478975" sldId="446"/>
            <ac:spMk id="4" creationId="{44C99F33-FAD0-65D2-A335-1586783CC456}"/>
          </ac:spMkLst>
        </pc:spChg>
        <pc:spChg chg="add mod">
          <ac:chgData name="Clements, William" userId="cbdb0636-a496-422a-8d40-98c53d494d26" providerId="ADAL" clId="{7D321CB2-7651-D940-8FE1-CDA0557E2DD7}" dt="2024-03-08T19:32:49.249" v="1365" actId="2085"/>
          <ac:spMkLst>
            <pc:docMk/>
            <pc:sldMk cId="3904478975" sldId="446"/>
            <ac:spMk id="5" creationId="{2CD69664-E3BA-BC95-254E-3F02011B6523}"/>
          </ac:spMkLst>
        </pc:spChg>
        <pc:picChg chg="del mod">
          <ac:chgData name="Clements, William" userId="cbdb0636-a496-422a-8d40-98c53d494d26" providerId="ADAL" clId="{7D321CB2-7651-D940-8FE1-CDA0557E2DD7}" dt="2024-03-08T19:32:10.281" v="1360" actId="478"/>
          <ac:picMkLst>
            <pc:docMk/>
            <pc:sldMk cId="3904478975" sldId="446"/>
            <ac:picMk id="7" creationId="{ED040729-D84C-63CD-DE10-3438956D8FA2}"/>
          </ac:picMkLst>
        </pc:picChg>
      </pc:sldChg>
      <pc:sldChg chg="modSp add del mod">
        <pc:chgData name="Clements, William" userId="cbdb0636-a496-422a-8d40-98c53d494d26" providerId="ADAL" clId="{7D321CB2-7651-D940-8FE1-CDA0557E2DD7}" dt="2024-03-11T17:39:50.011" v="1403" actId="2696"/>
        <pc:sldMkLst>
          <pc:docMk/>
          <pc:sldMk cId="3691556890" sldId="465"/>
        </pc:sldMkLst>
        <pc:spChg chg="mod">
          <ac:chgData name="Clements, William" userId="cbdb0636-a496-422a-8d40-98c53d494d26" providerId="ADAL" clId="{7D321CB2-7651-D940-8FE1-CDA0557E2DD7}" dt="2024-03-08T19:22:46.957" v="886" actId="6549"/>
          <ac:spMkLst>
            <pc:docMk/>
            <pc:sldMk cId="3691556890" sldId="465"/>
            <ac:spMk id="4" creationId="{7F6ED151-9060-EDB0-2E99-0EF24E3B300F}"/>
          </ac:spMkLst>
        </pc:spChg>
        <pc:spChg chg="mod">
          <ac:chgData name="Clements, William" userId="cbdb0636-a496-422a-8d40-98c53d494d26" providerId="ADAL" clId="{7D321CB2-7651-D940-8FE1-CDA0557E2DD7}" dt="2024-03-08T19:20:22.064" v="755" actId="113"/>
          <ac:spMkLst>
            <pc:docMk/>
            <pc:sldMk cId="3691556890" sldId="465"/>
            <ac:spMk id="7" creationId="{BDA7C935-9463-EA69-A274-009FF2D1D1A3}"/>
          </ac:spMkLst>
        </pc:spChg>
        <pc:spChg chg="mod">
          <ac:chgData name="Clements, William" userId="cbdb0636-a496-422a-8d40-98c53d494d26" providerId="ADAL" clId="{7D321CB2-7651-D940-8FE1-CDA0557E2DD7}" dt="2024-03-08T19:22:18.802" v="880" actId="20577"/>
          <ac:spMkLst>
            <pc:docMk/>
            <pc:sldMk cId="3691556890" sldId="465"/>
            <ac:spMk id="8" creationId="{4D825DB4-1B2C-7553-4500-2FB16011A382}"/>
          </ac:spMkLst>
        </pc:spChg>
      </pc:sldChg>
      <pc:sldChg chg="addSp delSp modSp mod">
        <pc:chgData name="Clements, William" userId="cbdb0636-a496-422a-8d40-98c53d494d26" providerId="ADAL" clId="{7D321CB2-7651-D940-8FE1-CDA0557E2DD7}" dt="2024-03-11T18:31:48.402" v="1411"/>
        <pc:sldMkLst>
          <pc:docMk/>
          <pc:sldMk cId="2208848870" sldId="469"/>
        </pc:sldMkLst>
        <pc:spChg chg="add mod">
          <ac:chgData name="Clements, William" userId="cbdb0636-a496-422a-8d40-98c53d494d26" providerId="ADAL" clId="{7D321CB2-7651-D940-8FE1-CDA0557E2DD7}" dt="2024-03-11T18:31:48.402" v="1411"/>
          <ac:spMkLst>
            <pc:docMk/>
            <pc:sldMk cId="2208848870" sldId="469"/>
            <ac:spMk id="3" creationId="{75C47D56-5254-9900-1ABA-3560AE0FAC71}"/>
          </ac:spMkLst>
        </pc:spChg>
        <pc:spChg chg="add del mod">
          <ac:chgData name="Clements, William" userId="cbdb0636-a496-422a-8d40-98c53d494d26" providerId="ADAL" clId="{7D321CB2-7651-D940-8FE1-CDA0557E2DD7}" dt="2024-03-11T18:31:33.578" v="1404" actId="478"/>
          <ac:spMkLst>
            <pc:docMk/>
            <pc:sldMk cId="2208848870" sldId="469"/>
            <ac:spMk id="7" creationId="{F770F259-F830-081C-23DA-E8E254928EA2}"/>
          </ac:spMkLst>
        </pc:spChg>
        <pc:spChg chg="add del mod">
          <ac:chgData name="Clements, William" userId="cbdb0636-a496-422a-8d40-98c53d494d26" providerId="ADAL" clId="{7D321CB2-7651-D940-8FE1-CDA0557E2DD7}" dt="2024-03-08T19:37:25.357" v="1399" actId="478"/>
          <ac:spMkLst>
            <pc:docMk/>
            <pc:sldMk cId="2208848870" sldId="469"/>
            <ac:spMk id="12" creationId="{DBB7C137-EA36-C5B6-993A-6E048DCF3F21}"/>
          </ac:spMkLst>
        </pc:spChg>
        <pc:picChg chg="add del mod">
          <ac:chgData name="Clements, William" userId="cbdb0636-a496-422a-8d40-98c53d494d26" providerId="ADAL" clId="{7D321CB2-7651-D940-8FE1-CDA0557E2DD7}" dt="2024-03-08T19:36:34.573" v="1387" actId="478"/>
          <ac:picMkLst>
            <pc:docMk/>
            <pc:sldMk cId="2208848870" sldId="469"/>
            <ac:picMk id="10" creationId="{2C2D4CD6-9D51-74D6-9F88-43DBF616DF24}"/>
          </ac:picMkLst>
        </pc:picChg>
      </pc:sldChg>
      <pc:sldChg chg="addSp delSp modSp">
        <pc:chgData name="Clements, William" userId="cbdb0636-a496-422a-8d40-98c53d494d26" providerId="ADAL" clId="{7D321CB2-7651-D940-8FE1-CDA0557E2DD7}" dt="2024-03-08T19:36:10.811" v="1382" actId="21"/>
        <pc:sldMkLst>
          <pc:docMk/>
          <pc:sldMk cId="4122210212" sldId="470"/>
        </pc:sldMkLst>
        <pc:picChg chg="add del mod">
          <ac:chgData name="Clements, William" userId="cbdb0636-a496-422a-8d40-98c53d494d26" providerId="ADAL" clId="{7D321CB2-7651-D940-8FE1-CDA0557E2DD7}" dt="2024-03-08T19:35:56.310" v="1377" actId="21"/>
          <ac:picMkLst>
            <pc:docMk/>
            <pc:sldMk cId="4122210212" sldId="470"/>
            <ac:picMk id="1026" creationId="{FA7B1563-6369-0B74-8CEC-143E6EC491AC}"/>
          </ac:picMkLst>
        </pc:picChg>
        <pc:picChg chg="del">
          <ac:chgData name="Clements, William" userId="cbdb0636-a496-422a-8d40-98c53d494d26" providerId="ADAL" clId="{7D321CB2-7651-D940-8FE1-CDA0557E2DD7}" dt="2024-03-08T19:36:10.811" v="1382" actId="21"/>
          <ac:picMkLst>
            <pc:docMk/>
            <pc:sldMk cId="4122210212" sldId="470"/>
            <ac:picMk id="1028" creationId="{B199D61D-C9E9-1E17-D949-AEA7517F288E}"/>
          </ac:picMkLst>
        </pc:picChg>
      </pc:sldChg>
      <pc:sldChg chg="modSp mod">
        <pc:chgData name="Clements, William" userId="cbdb0636-a496-422a-8d40-98c53d494d26" providerId="ADAL" clId="{7D321CB2-7651-D940-8FE1-CDA0557E2DD7}" dt="2024-03-08T18:46:51.117" v="380" actId="5793"/>
        <pc:sldMkLst>
          <pc:docMk/>
          <pc:sldMk cId="2263087624" sldId="471"/>
        </pc:sldMkLst>
        <pc:spChg chg="mod">
          <ac:chgData name="Clements, William" userId="cbdb0636-a496-422a-8d40-98c53d494d26" providerId="ADAL" clId="{7D321CB2-7651-D940-8FE1-CDA0557E2DD7}" dt="2024-03-08T18:46:51.117" v="380" actId="5793"/>
          <ac:spMkLst>
            <pc:docMk/>
            <pc:sldMk cId="2263087624" sldId="471"/>
            <ac:spMk id="2" creationId="{4AFEBD35-F7FE-37FC-8812-BFE8460E8CC9}"/>
          </ac:spMkLst>
        </pc:spChg>
      </pc:sldChg>
      <pc:sldChg chg="add del">
        <pc:chgData name="Clements, William" userId="cbdb0636-a496-422a-8d40-98c53d494d26" providerId="ADAL" clId="{7D321CB2-7651-D940-8FE1-CDA0557E2DD7}" dt="2024-03-11T17:39:49.192" v="1402" actId="2696"/>
        <pc:sldMkLst>
          <pc:docMk/>
          <pc:sldMk cId="3432585092" sldId="472"/>
        </pc:sldMkLst>
      </pc:sldChg>
      <pc:sldChg chg="addSp delSp modSp add mod modAnim">
        <pc:chgData name="Clements, William" userId="cbdb0636-a496-422a-8d40-98c53d494d26" providerId="ADAL" clId="{7D321CB2-7651-D940-8FE1-CDA0557E2DD7}" dt="2024-03-08T19:18:29.846" v="747" actId="20577"/>
        <pc:sldMkLst>
          <pc:docMk/>
          <pc:sldMk cId="1872928548" sldId="473"/>
        </pc:sldMkLst>
        <pc:spChg chg="mod">
          <ac:chgData name="Clements, William" userId="cbdb0636-a496-422a-8d40-98c53d494d26" providerId="ADAL" clId="{7D321CB2-7651-D940-8FE1-CDA0557E2DD7}" dt="2024-03-08T19:13:32.865" v="657" actId="1076"/>
          <ac:spMkLst>
            <pc:docMk/>
            <pc:sldMk cId="1872928548" sldId="473"/>
            <ac:spMk id="5" creationId="{9645F9AC-9708-F94F-2D18-39CD9789CD4D}"/>
          </ac:spMkLst>
        </pc:spChg>
        <pc:spChg chg="add del mod">
          <ac:chgData name="Clements, William" userId="cbdb0636-a496-422a-8d40-98c53d494d26" providerId="ADAL" clId="{7D321CB2-7651-D940-8FE1-CDA0557E2DD7}" dt="2024-03-08T18:52:04.815" v="566" actId="478"/>
          <ac:spMkLst>
            <pc:docMk/>
            <pc:sldMk cId="1872928548" sldId="473"/>
            <ac:spMk id="9" creationId="{B2E30E17-6BA5-8A96-67E8-55A59C5DA241}"/>
          </ac:spMkLst>
        </pc:spChg>
        <pc:spChg chg="add mod">
          <ac:chgData name="Clements, William" userId="cbdb0636-a496-422a-8d40-98c53d494d26" providerId="ADAL" clId="{7D321CB2-7651-D940-8FE1-CDA0557E2DD7}" dt="2024-03-08T18:54:03.490" v="584" actId="1076"/>
          <ac:spMkLst>
            <pc:docMk/>
            <pc:sldMk cId="1872928548" sldId="473"/>
            <ac:spMk id="10" creationId="{1794A211-44EE-005A-342E-2E26FF1DAB84}"/>
          </ac:spMkLst>
        </pc:spChg>
        <pc:spChg chg="add mod">
          <ac:chgData name="Clements, William" userId="cbdb0636-a496-422a-8d40-98c53d494d26" providerId="ADAL" clId="{7D321CB2-7651-D940-8FE1-CDA0557E2DD7}" dt="2024-03-08T18:54:45.987" v="591" actId="1076"/>
          <ac:spMkLst>
            <pc:docMk/>
            <pc:sldMk cId="1872928548" sldId="473"/>
            <ac:spMk id="12" creationId="{7745E6EC-F8F5-1371-906A-9093C195F702}"/>
          </ac:spMkLst>
        </pc:spChg>
        <pc:spChg chg="add mod">
          <ac:chgData name="Clements, William" userId="cbdb0636-a496-422a-8d40-98c53d494d26" providerId="ADAL" clId="{7D321CB2-7651-D940-8FE1-CDA0557E2DD7}" dt="2024-03-08T18:54:43.553" v="590" actId="1076"/>
          <ac:spMkLst>
            <pc:docMk/>
            <pc:sldMk cId="1872928548" sldId="473"/>
            <ac:spMk id="13" creationId="{69FA5DC7-2950-9E3F-6E42-C42C258608DF}"/>
          </ac:spMkLst>
        </pc:spChg>
        <pc:spChg chg="add mod">
          <ac:chgData name="Clements, William" userId="cbdb0636-a496-422a-8d40-98c53d494d26" providerId="ADAL" clId="{7D321CB2-7651-D940-8FE1-CDA0557E2DD7}" dt="2024-03-08T19:18:29.846" v="747" actId="20577"/>
          <ac:spMkLst>
            <pc:docMk/>
            <pc:sldMk cId="1872928548" sldId="473"/>
            <ac:spMk id="15" creationId="{F7A95F75-7E2B-BAB4-8878-F61EE27C022C}"/>
          </ac:spMkLst>
        </pc:spChg>
        <pc:spChg chg="add mod">
          <ac:chgData name="Clements, William" userId="cbdb0636-a496-422a-8d40-98c53d494d26" providerId="ADAL" clId="{7D321CB2-7651-D940-8FE1-CDA0557E2DD7}" dt="2024-03-08T19:14:18.032" v="668" actId="1076"/>
          <ac:spMkLst>
            <pc:docMk/>
            <pc:sldMk cId="1872928548" sldId="473"/>
            <ac:spMk id="17" creationId="{44046F40-ECA7-296B-E13A-FB89BE0A8F5E}"/>
          </ac:spMkLst>
        </pc:spChg>
        <pc:spChg chg="add mod">
          <ac:chgData name="Clements, William" userId="cbdb0636-a496-422a-8d40-98c53d494d26" providerId="ADAL" clId="{7D321CB2-7651-D940-8FE1-CDA0557E2DD7}" dt="2024-03-08T19:14:03.948" v="665" actId="13822"/>
          <ac:spMkLst>
            <pc:docMk/>
            <pc:sldMk cId="1872928548" sldId="473"/>
            <ac:spMk id="19" creationId="{3638243D-7FB7-B179-215E-9CA878B4DC18}"/>
          </ac:spMkLst>
        </pc:spChg>
      </pc:sldChg>
      <pc:sldChg chg="addSp delSp modSp add mod">
        <pc:chgData name="Clements, William" userId="cbdb0636-a496-422a-8d40-98c53d494d26" providerId="ADAL" clId="{7D321CB2-7651-D940-8FE1-CDA0557E2DD7}" dt="2024-03-11T18:31:57.007" v="1415"/>
        <pc:sldMkLst>
          <pc:docMk/>
          <pc:sldMk cId="851640557" sldId="474"/>
        </pc:sldMkLst>
        <pc:spChg chg="del">
          <ac:chgData name="Clements, William" userId="cbdb0636-a496-422a-8d40-98c53d494d26" providerId="ADAL" clId="{7D321CB2-7651-D940-8FE1-CDA0557E2DD7}" dt="2024-03-11T18:31:55.574" v="1414" actId="478"/>
          <ac:spMkLst>
            <pc:docMk/>
            <pc:sldMk cId="851640557" sldId="474"/>
            <ac:spMk id="7" creationId="{F770F259-F830-081C-23DA-E8E254928EA2}"/>
          </ac:spMkLst>
        </pc:spChg>
        <pc:spChg chg="add del mod">
          <ac:chgData name="Clements, William" userId="cbdb0636-a496-422a-8d40-98c53d494d26" providerId="ADAL" clId="{7D321CB2-7651-D940-8FE1-CDA0557E2DD7}" dt="2024-03-11T18:31:53.916" v="1413" actId="478"/>
          <ac:spMkLst>
            <pc:docMk/>
            <pc:sldMk cId="851640557" sldId="474"/>
            <ac:spMk id="10" creationId="{3E04EB39-915A-6590-82D7-9C0387D03AB2}"/>
          </ac:spMkLst>
        </pc:spChg>
        <pc:spChg chg="add mod">
          <ac:chgData name="Clements, William" userId="cbdb0636-a496-422a-8d40-98c53d494d26" providerId="ADAL" clId="{7D321CB2-7651-D940-8FE1-CDA0557E2DD7}" dt="2024-03-11T18:31:57.007" v="1415"/>
          <ac:spMkLst>
            <pc:docMk/>
            <pc:sldMk cId="851640557" sldId="474"/>
            <ac:spMk id="11" creationId="{B3466DA4-6F50-96F7-C816-728438AB32A0}"/>
          </ac:spMkLst>
        </pc:spChg>
        <pc:picChg chg="add mod">
          <ac:chgData name="Clements, William" userId="cbdb0636-a496-422a-8d40-98c53d494d26" providerId="ADAL" clId="{7D321CB2-7651-D940-8FE1-CDA0557E2DD7}" dt="2024-03-08T19:36:18.847" v="1385" actId="14100"/>
          <ac:picMkLst>
            <pc:docMk/>
            <pc:sldMk cId="851640557" sldId="474"/>
            <ac:picMk id="3" creationId="{361C6351-41D4-7CF7-61D7-3A29D7F35202}"/>
          </ac:picMkLst>
        </pc:picChg>
      </pc:sldChg>
      <pc:sldChg chg="modSp add mod">
        <pc:chgData name="Clements, William" userId="cbdb0636-a496-422a-8d40-98c53d494d26" providerId="ADAL" clId="{7D321CB2-7651-D940-8FE1-CDA0557E2DD7}" dt="2024-03-11T18:31:44.726" v="1410" actId="14100"/>
        <pc:sldMkLst>
          <pc:docMk/>
          <pc:sldMk cId="1199779666" sldId="475"/>
        </pc:sldMkLst>
        <pc:spChg chg="mod">
          <ac:chgData name="Clements, William" userId="cbdb0636-a496-422a-8d40-98c53d494d26" providerId="ADAL" clId="{7D321CB2-7651-D940-8FE1-CDA0557E2DD7}" dt="2024-03-11T18:31:44.726" v="1410" actId="14100"/>
          <ac:spMkLst>
            <pc:docMk/>
            <pc:sldMk cId="1199779666" sldId="475"/>
            <ac:spMk id="7" creationId="{F770F259-F830-081C-23DA-E8E254928EA2}"/>
          </ac:spMkLst>
        </pc:spChg>
      </pc:sldChg>
    </pc:docChg>
  </pc:docChgLst>
  <pc:docChgLst>
    <pc:chgData name="Clements, William" userId="cbdb0636-a496-422a-8d40-98c53d494d26" providerId="ADAL" clId="{8691C9CB-5BA2-4291-995D-42EF4CFD91BC}"/>
    <pc:docChg chg="modSld">
      <pc:chgData name="Clements, William" userId="cbdb0636-a496-422a-8d40-98c53d494d26" providerId="ADAL" clId="{8691C9CB-5BA2-4291-995D-42EF4CFD91BC}" dt="2023-11-10T16:00:44.520" v="0" actId="478"/>
      <pc:docMkLst>
        <pc:docMk/>
      </pc:docMkLst>
      <pc:sldChg chg="delSp modAnim">
        <pc:chgData name="Clements, William" userId="cbdb0636-a496-422a-8d40-98c53d494d26" providerId="ADAL" clId="{8691C9CB-5BA2-4291-995D-42EF4CFD91BC}" dt="2023-11-10T16:00:44.520" v="0" actId="478"/>
        <pc:sldMkLst>
          <pc:docMk/>
          <pc:sldMk cId="3691556890" sldId="465"/>
        </pc:sldMkLst>
        <pc:picChg chg="del">
          <ac:chgData name="Clements, William" userId="cbdb0636-a496-422a-8d40-98c53d494d26" providerId="ADAL" clId="{8691C9CB-5BA2-4291-995D-42EF4CFD91BC}" dt="2023-11-10T16:00:44.520" v="0" actId="478"/>
          <ac:picMkLst>
            <pc:docMk/>
            <pc:sldMk cId="3691556890" sldId="465"/>
            <ac:picMk id="1026" creationId="{F1D08FCF-C7B0-9773-7596-026351F4B7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7E3-8748-DF47-B4AA-4EC1F8D46ED2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268A-1F98-1B4A-929D-7515DBB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0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7E3-8748-DF47-B4AA-4EC1F8D46ED2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268A-1F98-1B4A-929D-7515DBB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7E3-8748-DF47-B4AA-4EC1F8D46ED2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268A-1F98-1B4A-929D-7515DBB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9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078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7E3-8748-DF47-B4AA-4EC1F8D46ED2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268A-1F98-1B4A-929D-7515DBB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1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7E3-8748-DF47-B4AA-4EC1F8D46ED2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268A-1F98-1B4A-929D-7515DBB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5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7E3-8748-DF47-B4AA-4EC1F8D46ED2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268A-1F98-1B4A-929D-7515DBB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0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7E3-8748-DF47-B4AA-4EC1F8D46ED2}" type="datetimeFigureOut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268A-1F98-1B4A-929D-7515DBB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5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7E3-8748-DF47-B4AA-4EC1F8D46ED2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268A-1F98-1B4A-929D-7515DBB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7E3-8748-DF47-B4AA-4EC1F8D46ED2}" type="datetimeFigureOut">
              <a:rPr lang="en-US" smtClean="0"/>
              <a:t>3/11/24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268A-1F98-1B4A-929D-7515DBB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8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7E3-8748-DF47-B4AA-4EC1F8D46ED2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268A-1F98-1B4A-929D-7515DBB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9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7E3-8748-DF47-B4AA-4EC1F8D46ED2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268A-1F98-1B4A-929D-7515DBB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8C7E3-8748-DF47-B4AA-4EC1F8D46ED2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3268A-1F98-1B4A-929D-7515DBB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8D54-275B-57D9-1095-6A73AB4FC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2C277-D613-99F2-52B6-67BEB2F1E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64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339D-3D2D-E2E3-ED00-78063342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19729B-95F1-ED60-A76E-E7EDAAE431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GCD of x and y can be expressed as a linear combination of x and y: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𝑡𝑦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 By the GCD Theorem,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			(b) 	 (b)		(a) 6* </a:t>
                </a:r>
                <a:r>
                  <a:rPr lang="en-US" u="sng" dirty="0"/>
                  <a:t>6</a:t>
                </a:r>
                <a:r>
                  <a:rPr lang="en-US" dirty="0"/>
                  <a:t>		(a)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19729B-95F1-ED60-A76E-E7EDAAE4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  <a:blipFill>
                <a:blip r:embed="rId2"/>
                <a:stretch>
                  <a:fillRect l="-603" t="-754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17B8EE-43B0-FD43-62E7-966664E36FFD}"/>
                  </a:ext>
                </a:extLst>
              </p:cNvPr>
              <p:cNvSpPr txBox="1"/>
              <p:nvPr/>
            </p:nvSpPr>
            <p:spPr>
              <a:xfrm>
                <a:off x="838200" y="2525173"/>
                <a:ext cx="1150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44, 38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44 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38, 38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6, 38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38 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6, 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2, 6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17B8EE-43B0-FD43-62E7-966664E36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25173"/>
                <a:ext cx="11509305" cy="369332"/>
              </a:xfrm>
              <a:prstGeom prst="rect">
                <a:avLst/>
              </a:prstGeom>
              <a:blipFill>
                <a:blip r:embed="rId3"/>
                <a:stretch>
                  <a:fillRect l="-221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45F9AC-9708-F94F-2D18-39CD9789CD4D}"/>
                  </a:ext>
                </a:extLst>
              </p:cNvPr>
              <p:cNvSpPr txBox="1"/>
              <p:nvPr/>
            </p:nvSpPr>
            <p:spPr>
              <a:xfrm>
                <a:off x="1587051" y="3649011"/>
                <a:ext cx="7874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44, 38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 We can express this as a linear combination,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⋅44+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⋅38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45F9AC-9708-F94F-2D18-39CD9789C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51" y="3649011"/>
                <a:ext cx="7874207" cy="369332"/>
              </a:xfrm>
              <a:prstGeom prst="rect">
                <a:avLst/>
              </a:prstGeom>
              <a:blipFill>
                <a:blip r:embed="rId4"/>
                <a:stretch>
                  <a:fillRect l="-16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2EC9AED-E485-98DE-4E04-BFFEF3BEAF68}"/>
              </a:ext>
            </a:extLst>
          </p:cNvPr>
          <p:cNvSpPr txBox="1"/>
          <p:nvPr/>
        </p:nvSpPr>
        <p:spPr>
          <a:xfrm>
            <a:off x="8564410" y="66812"/>
            <a:ext cx="36275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Recall Theorem 9.1.1:</a:t>
            </a:r>
          </a:p>
          <a:p>
            <a:r>
              <a:rPr lang="en-US" dirty="0"/>
              <a:t>If </a:t>
            </a:r>
            <a:r>
              <a:rPr lang="en-US" dirty="0" err="1"/>
              <a:t>x|y</a:t>
            </a:r>
            <a:r>
              <a:rPr lang="en-US" dirty="0"/>
              <a:t> and </a:t>
            </a:r>
            <a:r>
              <a:rPr lang="en-US" dirty="0" err="1"/>
              <a:t>x|z</a:t>
            </a:r>
            <a:r>
              <a:rPr lang="en-US" dirty="0"/>
              <a:t>, then x|(</a:t>
            </a:r>
            <a:r>
              <a:rPr lang="en-US" dirty="0" err="1"/>
              <a:t>sy</a:t>
            </a:r>
            <a:r>
              <a:rPr lang="en-US" dirty="0"/>
              <a:t> + </a:t>
            </a:r>
            <a:r>
              <a:rPr lang="en-US" dirty="0" err="1"/>
              <a:t>tz</a:t>
            </a:r>
            <a:r>
              <a:rPr lang="en-US" dirty="0"/>
              <a:t>) for any integers s and 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86BA1A-1231-FDDF-F6E5-96F1D8D96BDF}"/>
                  </a:ext>
                </a:extLst>
              </p:cNvPr>
              <p:cNvSpPr txBox="1"/>
              <p:nvPr/>
            </p:nvSpPr>
            <p:spPr>
              <a:xfrm>
                <a:off x="8520804" y="922587"/>
                <a:ext cx="382670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86BA1A-1231-FDDF-F6E5-96F1D8D96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804" y="922587"/>
                <a:ext cx="3826701" cy="404983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794A211-44EE-005A-342E-2E26FF1DAB84}"/>
              </a:ext>
            </a:extLst>
          </p:cNvPr>
          <p:cNvSpPr txBox="1"/>
          <p:nvPr/>
        </p:nvSpPr>
        <p:spPr>
          <a:xfrm>
            <a:off x="8520804" y="5130013"/>
            <a:ext cx="10727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 err="1"/>
              <a:t>dq</a:t>
            </a:r>
            <a:r>
              <a:rPr lang="en-US" dirty="0"/>
              <a:t> + r</a:t>
            </a:r>
          </a:p>
          <a:p>
            <a:r>
              <a:rPr lang="en-US" dirty="0"/>
              <a:t>r = n - </a:t>
            </a:r>
            <a:r>
              <a:rPr lang="en-US" dirty="0" err="1"/>
              <a:t>dq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5E6EC-F8F5-1371-906A-9093C195F702}"/>
              </a:ext>
            </a:extLst>
          </p:cNvPr>
          <p:cNvSpPr txBox="1"/>
          <p:nvPr/>
        </p:nvSpPr>
        <p:spPr>
          <a:xfrm>
            <a:off x="10380250" y="5268512"/>
            <a:ext cx="15057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x|(</a:t>
            </a:r>
            <a:r>
              <a:rPr lang="en-US" dirty="0" err="1"/>
              <a:t>sy</a:t>
            </a:r>
            <a:r>
              <a:rPr lang="en-US" dirty="0"/>
              <a:t> + </a:t>
            </a:r>
            <a:r>
              <a:rPr lang="en-US" dirty="0" err="1"/>
              <a:t>tz</a:t>
            </a:r>
            <a:r>
              <a:rPr lang="en-US" dirty="0"/>
              <a:t>) 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9FA5DC7-2950-9E3F-6E42-C42C258608DF}"/>
              </a:ext>
            </a:extLst>
          </p:cNvPr>
          <p:cNvSpPr/>
          <p:nvPr/>
        </p:nvSpPr>
        <p:spPr>
          <a:xfrm>
            <a:off x="9461258" y="5331483"/>
            <a:ext cx="808178" cy="3063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A95F75-7E2B-BAB4-8878-F61EE27C022C}"/>
                  </a:ext>
                </a:extLst>
              </p:cNvPr>
              <p:cNvSpPr txBox="1"/>
              <p:nvPr/>
            </p:nvSpPr>
            <p:spPr>
              <a:xfrm>
                <a:off x="838200" y="4516166"/>
                <a:ext cx="61722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2 = (</a:t>
                </a:r>
                <a:r>
                  <a:rPr lang="en-US" dirty="0" err="1"/>
                  <a:t>sy</a:t>
                </a:r>
                <a:r>
                  <a:rPr lang="en-US" dirty="0"/>
                  <a:t> + </a:t>
                </a:r>
                <a:r>
                  <a:rPr lang="en-US" dirty="0" err="1"/>
                  <a:t>tz</a:t>
                </a:r>
                <a:r>
                  <a:rPr lang="en-US" dirty="0"/>
                  <a:t>) = n - </a:t>
                </a:r>
                <a:r>
                  <a:rPr lang="en-US" dirty="0" err="1"/>
                  <a:t>dq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2 = 38 – (6) * 6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2=38 −6⋅(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substitute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44−1⋅38</m:t>
                    </m:r>
                  </m:oMath>
                </a14:m>
                <a:r>
                  <a:rPr lang="en-US" dirty="0"/>
                  <a:t>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2=38−6⋅44+6⋅38</m:t>
                    </m:r>
                  </m:oMath>
                </a14:m>
                <a:r>
                  <a:rPr lang="en-US" dirty="0"/>
                  <a:t>           simplify 38 + (6* 38) = 7* 38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2=−6⋅44+7⋅38</m:t>
                    </m:r>
                  </m:oMath>
                </a14:m>
                <a:r>
                  <a:rPr lang="en-US" dirty="0"/>
                  <a:t>                We have our linear combination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A95F75-7E2B-BAB4-8878-F61EE27C0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16166"/>
                <a:ext cx="6172200" cy="2031325"/>
              </a:xfrm>
              <a:prstGeom prst="rect">
                <a:avLst/>
              </a:prstGeom>
              <a:blipFill>
                <a:blip r:embed="rId6"/>
                <a:stretch>
                  <a:fillRect l="-1029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046F40-ECA7-296B-E13A-FB89BE0A8F5E}"/>
                  </a:ext>
                </a:extLst>
              </p:cNvPr>
              <p:cNvSpPr txBox="1"/>
              <p:nvPr/>
            </p:nvSpPr>
            <p:spPr>
              <a:xfrm>
                <a:off x="993086" y="2996818"/>
                <a:ext cx="5173318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b="0" dirty="0"/>
                  <a:t>(b)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6=44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38=44 −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⋅38=44−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⋅38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𝟑𝟖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046F40-ECA7-296B-E13A-FB89BE0A8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86" y="2996818"/>
                <a:ext cx="5173318" cy="646331"/>
              </a:xfrm>
              <a:prstGeom prst="rect">
                <a:avLst/>
              </a:prstGeom>
              <a:blipFill>
                <a:blip r:embed="rId7"/>
                <a:stretch>
                  <a:fillRect l="-976" t="-377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38243D-7FB7-B179-215E-9CA878B4DC18}"/>
                  </a:ext>
                </a:extLst>
              </p:cNvPr>
              <p:cNvSpPr txBox="1"/>
              <p:nvPr/>
            </p:nvSpPr>
            <p:spPr>
              <a:xfrm>
                <a:off x="6294782" y="3006879"/>
                <a:ext cx="5059018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2=38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6 =38−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⋅6=38−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⋅6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38243D-7FB7-B179-215E-9CA878B4D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82" y="3006879"/>
                <a:ext cx="5059018" cy="646331"/>
              </a:xfrm>
              <a:prstGeom prst="rect">
                <a:avLst/>
              </a:prstGeom>
              <a:blipFill>
                <a:blip r:embed="rId8"/>
                <a:stretch>
                  <a:fillRect l="-500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92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19E872-5370-6249-06D7-77472407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F6ED151-9060-EDB0-2E99-0EF24E3B3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54179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44, 96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sy</m:t>
                    </m:r>
                    <m:r>
                      <m:rPr>
                        <m:nor/>
                      </m:rPr>
                      <a:rPr lang="en-US" dirty="0"/>
                      <m:t> + </m:t>
                    </m:r>
                    <m:r>
                      <m:rPr>
                        <m:nor/>
                      </m:rPr>
                      <a:rPr lang="en-US" dirty="0"/>
                      <m:t>tz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⋅44+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⋅96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F6ED151-9060-EDB0-2E99-0EF24E3B3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541794"/>
              </a:xfrm>
              <a:blipFill>
                <a:blip r:embed="rId2"/>
                <a:stretch>
                  <a:fillRect l="-1206" t="-1818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89F857-97AF-5DF5-86FA-BE8E1E08BDAD}"/>
                  </a:ext>
                </a:extLst>
              </p:cNvPr>
              <p:cNvSpPr txBox="1"/>
              <p:nvPr/>
            </p:nvSpPr>
            <p:spPr>
              <a:xfrm>
                <a:off x="726510" y="2818356"/>
                <a:ext cx="286161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Euclidean GCD Algorithm for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44, 96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u="sng" dirty="0"/>
                  <a:t>96</a:t>
                </a:r>
                <a:r>
                  <a:rPr lang="en-US" dirty="0"/>
                  <a:t> =  </a:t>
                </a:r>
                <a:r>
                  <a:rPr lang="en-US" u="sng" dirty="0"/>
                  <a:t>44</a:t>
                </a:r>
                <a:r>
                  <a:rPr lang="en-US" dirty="0"/>
                  <a:t>*2 + 8</a:t>
                </a:r>
              </a:p>
              <a:p>
                <a:r>
                  <a:rPr lang="en-US" dirty="0"/>
                  <a:t>	 44 = </a:t>
                </a:r>
                <a:r>
                  <a:rPr lang="en-US" u="sng" dirty="0"/>
                  <a:t>8</a:t>
                </a:r>
                <a:r>
                  <a:rPr lang="en-US" dirty="0"/>
                  <a:t> * 5 + 4</a:t>
                </a:r>
              </a:p>
              <a:p>
                <a:r>
                  <a:rPr lang="en-US" dirty="0"/>
                  <a:t>		 8 = </a:t>
                </a:r>
                <a:r>
                  <a:rPr lang="en-US" u="sng" dirty="0"/>
                  <a:t>4</a:t>
                </a:r>
                <a:r>
                  <a:rPr lang="en-US" dirty="0"/>
                  <a:t> * 2 + 0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89F857-97AF-5DF5-86FA-BE8E1E08B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10" y="2818356"/>
                <a:ext cx="2861617" cy="1754326"/>
              </a:xfrm>
              <a:prstGeom prst="rect">
                <a:avLst/>
              </a:prstGeom>
              <a:blipFill>
                <a:blip r:embed="rId4"/>
                <a:stretch>
                  <a:fillRect l="-1770" t="-1439" r="-885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DA7C935-9463-EA69-A274-009FF2D1D1A3}"/>
              </a:ext>
            </a:extLst>
          </p:cNvPr>
          <p:cNvSpPr txBox="1"/>
          <p:nvPr/>
        </p:nvSpPr>
        <p:spPr>
          <a:xfrm>
            <a:off x="4545576" y="4054711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= 96 – 44 * 2</a:t>
            </a:r>
          </a:p>
          <a:p>
            <a:r>
              <a:rPr lang="en-US" dirty="0"/>
              <a:t>4 = 44 – </a:t>
            </a:r>
            <a:r>
              <a:rPr lang="en-US" b="1" dirty="0"/>
              <a:t>8 </a:t>
            </a:r>
            <a:r>
              <a:rPr lang="en-US" dirty="0"/>
              <a:t>*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25DB4-1B2C-7553-4500-2FB16011A382}"/>
              </a:ext>
            </a:extLst>
          </p:cNvPr>
          <p:cNvSpPr txBox="1"/>
          <p:nvPr/>
        </p:nvSpPr>
        <p:spPr>
          <a:xfrm>
            <a:off x="3723600" y="5075768"/>
            <a:ext cx="59796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= 44 – (96   -    44*2) * 5</a:t>
            </a:r>
          </a:p>
          <a:p>
            <a:r>
              <a:rPr lang="en-US" dirty="0"/>
              <a:t>4 = 44 + (-96 + (-44*2)) *5		move negative sign</a:t>
            </a:r>
          </a:p>
          <a:p>
            <a:r>
              <a:rPr lang="en-US" dirty="0"/>
              <a:t>4 = 44 + (-96*5) + (44*2*5)		</a:t>
            </a:r>
            <a:r>
              <a:rPr lang="en-US" dirty="0" err="1"/>
              <a:t>mult</a:t>
            </a:r>
            <a:r>
              <a:rPr lang="en-US" dirty="0"/>
              <a:t> *5</a:t>
            </a:r>
          </a:p>
          <a:p>
            <a:r>
              <a:rPr lang="en-US" dirty="0"/>
              <a:t>4 = 44 + (-96*5) + (44*10)		solve 2*5</a:t>
            </a:r>
          </a:p>
          <a:p>
            <a:r>
              <a:rPr lang="en-US" dirty="0"/>
              <a:t>4 = (96*-5)  +44+ (44*10)		combine terms </a:t>
            </a:r>
            <a:r>
              <a:rPr lang="en-US" dirty="0" err="1"/>
              <a:t>i.e</a:t>
            </a:r>
            <a:r>
              <a:rPr lang="en-US" dirty="0"/>
              <a:t> 44</a:t>
            </a:r>
          </a:p>
          <a:p>
            <a:r>
              <a:rPr lang="en-US" dirty="0"/>
              <a:t>4 = (</a:t>
            </a:r>
            <a:r>
              <a:rPr lang="en-US" b="1" dirty="0"/>
              <a:t>96</a:t>
            </a:r>
            <a:r>
              <a:rPr lang="en-US" dirty="0"/>
              <a:t>*-5)  + (</a:t>
            </a:r>
            <a:r>
              <a:rPr lang="en-US" b="1" dirty="0"/>
              <a:t>44</a:t>
            </a:r>
            <a:r>
              <a:rPr lang="en-US" dirty="0"/>
              <a:t>*11)			identify elements of s and t</a:t>
            </a:r>
          </a:p>
          <a:p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BED9F52-F52D-8CE7-A329-B34A638B92C9}"/>
              </a:ext>
            </a:extLst>
          </p:cNvPr>
          <p:cNvSpPr/>
          <p:nvPr/>
        </p:nvSpPr>
        <p:spPr>
          <a:xfrm>
            <a:off x="3144033" y="4208745"/>
            <a:ext cx="1398946" cy="2818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Re-arrange in terms of 44 * 96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17FCF71E-4CBE-2058-5591-454E1A155C23}"/>
              </a:ext>
            </a:extLst>
          </p:cNvPr>
          <p:cNvSpPr/>
          <p:nvPr/>
        </p:nvSpPr>
        <p:spPr>
          <a:xfrm>
            <a:off x="6336868" y="4208745"/>
            <a:ext cx="713984" cy="157183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B9A48-A544-C15E-8734-E9F9795C5C9B}"/>
              </a:ext>
            </a:extLst>
          </p:cNvPr>
          <p:cNvSpPr txBox="1"/>
          <p:nvPr/>
        </p:nvSpPr>
        <p:spPr>
          <a:xfrm>
            <a:off x="6441011" y="4706436"/>
            <a:ext cx="249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Sub. 8 into 2nd equation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FB157-24A3-E07F-D555-FC94EBB95BDC}"/>
              </a:ext>
            </a:extLst>
          </p:cNvPr>
          <p:cNvSpPr txBox="1"/>
          <p:nvPr/>
        </p:nvSpPr>
        <p:spPr>
          <a:xfrm>
            <a:off x="838200" y="5780576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S=11</a:t>
            </a:r>
          </a:p>
          <a:p>
            <a:r>
              <a:rPr lang="en-US" dirty="0"/>
              <a:t>T=-5</a:t>
            </a:r>
          </a:p>
        </p:txBody>
      </p:sp>
    </p:spTree>
    <p:extLst>
      <p:ext uri="{BB962C8B-B14F-4D97-AF65-F5344CB8AC3E}">
        <p14:creationId xmlns:p14="http://schemas.microsoft.com/office/powerpoint/2010/main" val="369155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F403-6390-F85D-0EA4-AA9C9AED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486A-1AE5-B9F1-7C46-85DABE32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8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72CF1E-DBBA-B896-D7BE-A9695D26A9E5}"/>
              </a:ext>
            </a:extLst>
          </p:cNvPr>
          <p:cNvSpPr/>
          <p:nvPr/>
        </p:nvSpPr>
        <p:spPr>
          <a:xfrm>
            <a:off x="8448541" y="3773510"/>
            <a:ext cx="3743459" cy="3084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AAF77-ABD9-B5D5-CF87-F6CBB515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Multiplicative Inverse (MMI)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B2FBF-FBD8-8FEA-2C47-84416CB5D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665" y="1642764"/>
                <a:ext cx="8640765" cy="50831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MMI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integer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ask yourself "What number multiplied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will result in 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?"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r>
                  <a:rPr lang="en-US" dirty="0"/>
                  <a:t>What is the MMI of 5 under mod 7?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? Let's try a few numbers: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5⋅1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so it is not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5⋅2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so it is not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5⋅3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.  The MMI of 5 under mod 7 is 3.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B2FBF-FBD8-8FEA-2C47-84416CB5D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665" y="1642764"/>
                <a:ext cx="8640765" cy="5083176"/>
              </a:xfrm>
              <a:blipFill>
                <a:blip r:embed="rId2"/>
                <a:stretch>
                  <a:fillRect l="-1322" t="-2993" r="-587" b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A73A98-0A76-D355-2FD8-3AD568C30565}"/>
                  </a:ext>
                </a:extLst>
              </p:cNvPr>
              <p:cNvSpPr txBox="1"/>
              <p:nvPr/>
            </p:nvSpPr>
            <p:spPr>
              <a:xfrm>
                <a:off x="8868552" y="2555269"/>
                <a:ext cx="2725783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Note: To have an MMI,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must be </a:t>
                </a:r>
                <a:r>
                  <a:rPr lang="en-US" b="1" dirty="0"/>
                  <a:t>relatively prime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A73A98-0A76-D355-2FD8-3AD568C30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552" y="2555269"/>
                <a:ext cx="2725783" cy="923330"/>
              </a:xfrm>
              <a:prstGeom prst="rect">
                <a:avLst/>
              </a:prstGeom>
              <a:blipFill>
                <a:blip r:embed="rId3"/>
                <a:stretch>
                  <a:fillRect l="-1382" t="-1333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B6580A0-7638-A75F-884A-80DEC0C696BE}"/>
              </a:ext>
            </a:extLst>
          </p:cNvPr>
          <p:cNvGrpSpPr/>
          <p:nvPr/>
        </p:nvGrpSpPr>
        <p:grpSpPr>
          <a:xfrm>
            <a:off x="9365215" y="4548731"/>
            <a:ext cx="1505194" cy="1511736"/>
            <a:chOff x="9353458" y="3171456"/>
            <a:chExt cx="1505194" cy="15117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18BDC5-99C2-E1F4-C6AC-40CE0850730E}"/>
                </a:ext>
              </a:extLst>
            </p:cNvPr>
            <p:cNvSpPr txBox="1"/>
            <p:nvPr/>
          </p:nvSpPr>
          <p:spPr>
            <a:xfrm>
              <a:off x="10472057" y="3377007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4DD74F-EE47-3E30-3E1B-71E9BC5B7C0B}"/>
                </a:ext>
              </a:extLst>
            </p:cNvPr>
            <p:cNvSpPr txBox="1"/>
            <p:nvPr/>
          </p:nvSpPr>
          <p:spPr>
            <a:xfrm>
              <a:off x="9962521" y="31714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D80930-E176-8436-3AAA-E4FD114B3409}"/>
                </a:ext>
              </a:extLst>
            </p:cNvPr>
            <p:cNvSpPr txBox="1"/>
            <p:nvPr/>
          </p:nvSpPr>
          <p:spPr>
            <a:xfrm>
              <a:off x="10545746" y="39445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884F1B-B7D6-53F9-3D67-167FF3B31E31}"/>
                </a:ext>
              </a:extLst>
            </p:cNvPr>
            <p:cNvSpPr txBox="1"/>
            <p:nvPr/>
          </p:nvSpPr>
          <p:spPr>
            <a:xfrm>
              <a:off x="10232840" y="4313860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EBD649-B04E-E58A-EF9F-794EC606F34A}"/>
                </a:ext>
              </a:extLst>
            </p:cNvPr>
            <p:cNvSpPr txBox="1"/>
            <p:nvPr/>
          </p:nvSpPr>
          <p:spPr>
            <a:xfrm>
              <a:off x="9666364" y="43138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0F1365-51DB-FD07-40AA-788160EAD801}"/>
                </a:ext>
              </a:extLst>
            </p:cNvPr>
            <p:cNvSpPr txBox="1"/>
            <p:nvPr/>
          </p:nvSpPr>
          <p:spPr>
            <a:xfrm>
              <a:off x="9353458" y="39445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59EC4C-8DAD-3BFC-57EA-9C0EAE18472B}"/>
                </a:ext>
              </a:extLst>
            </p:cNvPr>
            <p:cNvSpPr txBox="1"/>
            <p:nvPr/>
          </p:nvSpPr>
          <p:spPr>
            <a:xfrm>
              <a:off x="9452986" y="33677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013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F93E-019A-454D-A12B-5A8D8A03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FCFA8-EFF7-4D9C-8764-999FB05AB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Modular Multiplicative Inverse or Inverse Mod m or Multiplicative Inverse Mod 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 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17)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multiple of 2 is one more than a multiple of 17?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9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9 is an MMI of 2 under mod 17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MMI exists only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coprime.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FCFA8-EFF7-4D9C-8764-999FB05AB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907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2B5F2D6-7ED1-434A-A07F-644BFAA4024F}"/>
              </a:ext>
            </a:extLst>
          </p:cNvPr>
          <p:cNvSpPr/>
          <p:nvPr/>
        </p:nvSpPr>
        <p:spPr>
          <a:xfrm>
            <a:off x="6630919" y="2190135"/>
            <a:ext cx="3008671" cy="1238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MMIs are used in cryptography, especially the RSA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09828A-AA14-435D-8475-60972396DC05}"/>
                  </a:ext>
                </a:extLst>
              </p:cNvPr>
              <p:cNvSpPr txBox="1"/>
              <p:nvPr/>
            </p:nvSpPr>
            <p:spPr>
              <a:xfrm>
                <a:off x="7191406" y="5388570"/>
                <a:ext cx="1887696" cy="923330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1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09828A-AA14-435D-8475-60972396D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406" y="5388570"/>
                <a:ext cx="1887696" cy="923330"/>
              </a:xfrm>
              <a:prstGeom prst="rect">
                <a:avLst/>
              </a:prstGeom>
              <a:blipFill>
                <a:blip r:embed="rId3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9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A032-C159-4A26-8C69-04B334DC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51DF3-DBE8-467E-BB6E-5560340E6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MMI 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7)</m:t>
                    </m:r>
                  </m:oMath>
                </a14:m>
                <a:r>
                  <a:rPr lang="en-US" dirty="0"/>
                  <a:t>     (What multiple of 3 is one more than a multiple of 7?)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is the MMI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51DF3-DBE8-467E-BB6E-5560340E6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74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16AA-68EB-63AC-01FB-0A84A926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Extended Euclidean to find MMI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AC7C6-AA18-0281-2B55-4CF99B3CA8E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dirty="0"/>
                  <a:t>, then there is no MMI.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are relatively prime,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so we can find a linear combination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MMI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𝑡𝑛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𝑠𝑥</m:t>
                    </m:r>
                  </m:oMath>
                </a14:m>
                <a:r>
                  <a:rPr lang="en-US" dirty="0"/>
                  <a:t> is 1 more than a multiple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</a:t>
                </a:r>
              </a:p>
              <a:p>
                <a:pPr marL="0" indent="0">
                  <a:buNone/>
                </a:pPr>
                <a:r>
                  <a:rPr lang="en-US" dirty="0"/>
                  <a:t>Find </a:t>
                </a:r>
                <a:r>
                  <a:rPr lang="en-US" dirty="0" err="1"/>
                  <a:t>gcd</a:t>
                </a:r>
                <a:r>
                  <a:rPr lang="en-US" dirty="0"/>
                  <a:t>(5,7)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AC7C6-AA18-0281-2B55-4CF99B3CA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67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99F33-FAD0-65D2-A335-1586783CC4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gcd</a:t>
            </a:r>
            <a:r>
              <a:rPr lang="en-US" dirty="0"/>
              <a:t>(5,7)</a:t>
            </a:r>
          </a:p>
          <a:p>
            <a:r>
              <a:rPr lang="en-US" dirty="0"/>
              <a:t>Euclidean Algorithm</a:t>
            </a:r>
          </a:p>
          <a:p>
            <a:pPr lvl="1"/>
            <a:r>
              <a:rPr lang="en-US" dirty="0"/>
              <a:t>7=5(1) +2	2 = 7 - 5(1)</a:t>
            </a:r>
          </a:p>
          <a:p>
            <a:pPr lvl="1"/>
            <a:r>
              <a:rPr lang="en-US" dirty="0"/>
              <a:t>5 = 2(2) +1	1 = 5 – 2(2)</a:t>
            </a:r>
          </a:p>
          <a:p>
            <a:pPr lvl="1"/>
            <a:r>
              <a:rPr lang="en-US" dirty="0"/>
              <a:t>2 = 1(2) + 0	</a:t>
            </a:r>
          </a:p>
          <a:p>
            <a:r>
              <a:rPr lang="en-US" dirty="0"/>
              <a:t>Extend Euclidean </a:t>
            </a:r>
            <a:r>
              <a:rPr lang="en-US" dirty="0" err="1"/>
              <a:t>Algr</a:t>
            </a:r>
            <a:endParaRPr lang="en-US" dirty="0"/>
          </a:p>
          <a:p>
            <a:pPr lvl="1"/>
            <a:r>
              <a:rPr lang="en-US" dirty="0"/>
              <a:t>1 = 5 – 2 (2)</a:t>
            </a:r>
          </a:p>
          <a:p>
            <a:pPr lvl="1"/>
            <a:r>
              <a:rPr lang="en-US" dirty="0"/>
              <a:t>1 = 5 – 2(7-5(1))</a:t>
            </a:r>
          </a:p>
          <a:p>
            <a:pPr lvl="1"/>
            <a:r>
              <a:rPr lang="en-US" dirty="0"/>
              <a:t>1 = 5 – 2(7) + 2(5)</a:t>
            </a:r>
          </a:p>
          <a:p>
            <a:pPr lvl="1"/>
            <a:r>
              <a:rPr lang="en-US" dirty="0"/>
              <a:t>1 = 3(5) – 2(7)</a:t>
            </a:r>
          </a:p>
          <a:p>
            <a:r>
              <a:rPr lang="en-US" dirty="0"/>
              <a:t>3 inverse of 5 mod 7 </a:t>
            </a:r>
          </a:p>
          <a:p>
            <a:r>
              <a:rPr lang="en-US" dirty="0"/>
              <a:t>-2 is the inverse 7 mod 5</a:t>
            </a:r>
          </a:p>
          <a:p>
            <a:r>
              <a:rPr lang="en-US" dirty="0"/>
              <a:t>-2+5 =3  3 is the inversion of 7 mod 5</a:t>
            </a:r>
          </a:p>
          <a:p>
            <a:r>
              <a:rPr lang="en-US" dirty="0"/>
              <a:t>3*7 mod 5 =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D69664-E3BA-BC95-254E-3F02011B6523}"/>
              </a:ext>
            </a:extLst>
          </p:cNvPr>
          <p:cNvSpPr/>
          <p:nvPr/>
        </p:nvSpPr>
        <p:spPr>
          <a:xfrm>
            <a:off x="8050696" y="2385391"/>
            <a:ext cx="1441174" cy="60628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7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FDFD3-46F3-F259-F6E8-3060F571F2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918" y="426249"/>
                <a:ext cx="5037299" cy="300275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the Extended Euclidean Algorithm to find the MMI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31 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43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Use Euclidean Algorithm to find </a:t>
                </a:r>
                <a:r>
                  <a:rPr lang="en-US" dirty="0" err="1"/>
                  <a:t>gcd</a:t>
                </a:r>
                <a:r>
                  <a:rPr lang="en-US" dirty="0"/>
                  <a:t>(31,43)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Use Extended Euclidean Algorithm to solve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1=31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+ 43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Now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MMI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43</m:t>
                    </m:r>
                  </m:oMath>
                </a14:m>
                <a:r>
                  <a:rPr lang="en-US" dirty="0"/>
                  <a:t>. (And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MMI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43 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31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FDFD3-46F3-F259-F6E8-3060F571F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918" y="426249"/>
                <a:ext cx="5037299" cy="3002751"/>
              </a:xfrm>
              <a:blipFill>
                <a:blip r:embed="rId2"/>
                <a:stretch>
                  <a:fillRect l="-2015" t="-3782" r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7037D81-1DFB-48E4-3A62-734740B42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96" y="0"/>
            <a:ext cx="653070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67C0E7-EBEB-6BAB-E42E-567C1B626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17" y="3429000"/>
            <a:ext cx="3665700" cy="334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2B2108-C2ED-44AF-D51C-1A7152A4A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918" y="426249"/>
                <a:ext cx="5536745" cy="68844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Use the Extended Euclidean Algorithm to find the inverse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each of the following: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2B2108-C2ED-44AF-D51C-1A7152A4A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918" y="426249"/>
                <a:ext cx="5536745" cy="688448"/>
              </a:xfrm>
              <a:blipFill>
                <a:blip r:embed="rId2"/>
                <a:stretch>
                  <a:fillRect l="-1376" t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A78A48-40DB-4277-8DEE-B8D1C3332066}"/>
              </a:ext>
            </a:extLst>
          </p:cNvPr>
          <p:cNvSpPr txBox="1"/>
          <p:nvPr/>
        </p:nvSpPr>
        <p:spPr>
          <a:xfrm>
            <a:off x="419918" y="157499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x=35, n=48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FF8E7-9301-B73A-24AB-954D66694324}"/>
              </a:ext>
            </a:extLst>
          </p:cNvPr>
          <p:cNvSpPr txBox="1"/>
          <p:nvPr/>
        </p:nvSpPr>
        <p:spPr>
          <a:xfrm>
            <a:off x="419918" y="373037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x=25, n=84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F998C-A601-5BC6-7905-8F1CC6987D59}"/>
                  </a:ext>
                </a:extLst>
              </p:cNvPr>
              <p:cNvSpPr txBox="1"/>
              <p:nvPr/>
            </p:nvSpPr>
            <p:spPr>
              <a:xfrm>
                <a:off x="7611291" y="87085"/>
                <a:ext cx="4476205" cy="203132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𝑡𝑛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F998C-A601-5BC6-7905-8F1CC6987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291" y="87085"/>
                <a:ext cx="4476205" cy="2031325"/>
              </a:xfrm>
              <a:prstGeom prst="rect">
                <a:avLst/>
              </a:prstGeom>
              <a:blipFill>
                <a:blip r:embed="rId3"/>
                <a:stretch>
                  <a:fillRect l="-1087" b="-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0194DF8-AAF0-23DD-F7D5-4DE382941C15}"/>
              </a:ext>
            </a:extLst>
          </p:cNvPr>
          <p:cNvSpPr txBox="1"/>
          <p:nvPr/>
        </p:nvSpPr>
        <p:spPr>
          <a:xfrm>
            <a:off x="2669720" y="15749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D172-30E3-5524-F1ED-1B18FB1EC814}"/>
              </a:ext>
            </a:extLst>
          </p:cNvPr>
          <p:cNvSpPr txBox="1"/>
          <p:nvPr/>
        </p:nvSpPr>
        <p:spPr>
          <a:xfrm>
            <a:off x="2669720" y="37303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47D56-5254-9900-1ABA-3560AE0FAC71}"/>
              </a:ext>
            </a:extLst>
          </p:cNvPr>
          <p:cNvSpPr txBox="1"/>
          <p:nvPr/>
        </p:nvSpPr>
        <p:spPr>
          <a:xfrm>
            <a:off x="8860408" y="2091657"/>
            <a:ext cx="2201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sy</a:t>
            </a:r>
            <a:r>
              <a:rPr lang="en-US" dirty="0"/>
              <a:t> + </a:t>
            </a:r>
            <a:r>
              <a:rPr lang="en-US" dirty="0" err="1"/>
              <a:t>tz</a:t>
            </a:r>
            <a:r>
              <a:rPr lang="en-US" dirty="0"/>
              <a:t>) = n – </a:t>
            </a:r>
            <a:r>
              <a:rPr lang="en-US" dirty="0" err="1"/>
              <a:t>dq</a:t>
            </a:r>
            <a:r>
              <a:rPr lang="en-US" dirty="0"/>
              <a:t> = 1 </a:t>
            </a:r>
          </a:p>
        </p:txBody>
      </p:sp>
    </p:spTree>
    <p:extLst>
      <p:ext uri="{BB962C8B-B14F-4D97-AF65-F5344CB8AC3E}">
        <p14:creationId xmlns:p14="http://schemas.microsoft.com/office/powerpoint/2010/main" val="220884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2B2108-C2ED-44AF-D51C-1A7152A4A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918" y="426249"/>
                <a:ext cx="5536745" cy="68844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Use the Extended Euclidean Algorithm to find the inverse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each of the following: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2B2108-C2ED-44AF-D51C-1A7152A4A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918" y="426249"/>
                <a:ext cx="5536745" cy="688448"/>
              </a:xfrm>
              <a:blipFill>
                <a:blip r:embed="rId2"/>
                <a:stretch>
                  <a:fillRect l="-1376" t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A78A48-40DB-4277-8DEE-B8D1C3332066}"/>
              </a:ext>
            </a:extLst>
          </p:cNvPr>
          <p:cNvSpPr txBox="1"/>
          <p:nvPr/>
        </p:nvSpPr>
        <p:spPr>
          <a:xfrm>
            <a:off x="419918" y="157499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x=35, n=48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FF8E7-9301-B73A-24AB-954D66694324}"/>
              </a:ext>
            </a:extLst>
          </p:cNvPr>
          <p:cNvSpPr txBox="1"/>
          <p:nvPr/>
        </p:nvSpPr>
        <p:spPr>
          <a:xfrm>
            <a:off x="419918" y="373037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x=25, n=84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F998C-A601-5BC6-7905-8F1CC6987D59}"/>
                  </a:ext>
                </a:extLst>
              </p:cNvPr>
              <p:cNvSpPr txBox="1"/>
              <p:nvPr/>
            </p:nvSpPr>
            <p:spPr>
              <a:xfrm>
                <a:off x="7611291" y="87085"/>
                <a:ext cx="4476205" cy="203132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𝑡𝑛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F998C-A601-5BC6-7905-8F1CC6987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291" y="87085"/>
                <a:ext cx="4476205" cy="2031325"/>
              </a:xfrm>
              <a:prstGeom prst="rect">
                <a:avLst/>
              </a:prstGeom>
              <a:blipFill>
                <a:blip r:embed="rId3"/>
                <a:stretch>
                  <a:fillRect l="-1130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0194DF8-AAF0-23DD-F7D5-4DE382941C15}"/>
              </a:ext>
            </a:extLst>
          </p:cNvPr>
          <p:cNvSpPr txBox="1"/>
          <p:nvPr/>
        </p:nvSpPr>
        <p:spPr>
          <a:xfrm>
            <a:off x="2669720" y="15749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D172-30E3-5524-F1ED-1B18FB1EC814}"/>
              </a:ext>
            </a:extLst>
          </p:cNvPr>
          <p:cNvSpPr txBox="1"/>
          <p:nvPr/>
        </p:nvSpPr>
        <p:spPr>
          <a:xfrm>
            <a:off x="2669720" y="37303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0F259-F830-081C-23DA-E8E254928EA2}"/>
              </a:ext>
            </a:extLst>
          </p:cNvPr>
          <p:cNvSpPr txBox="1"/>
          <p:nvPr/>
        </p:nvSpPr>
        <p:spPr>
          <a:xfrm>
            <a:off x="8860408" y="2091657"/>
            <a:ext cx="2201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sy</a:t>
            </a:r>
            <a:r>
              <a:rPr lang="en-US" dirty="0"/>
              <a:t> + </a:t>
            </a:r>
            <a:r>
              <a:rPr lang="en-US" dirty="0" err="1"/>
              <a:t>tz</a:t>
            </a:r>
            <a:r>
              <a:rPr lang="en-US" dirty="0"/>
              <a:t>) = n – </a:t>
            </a:r>
            <a:r>
              <a:rPr lang="en-US" dirty="0" err="1"/>
              <a:t>dq</a:t>
            </a:r>
            <a:r>
              <a:rPr lang="en-US" dirty="0"/>
              <a:t> = 1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C2D4CD6-9D51-74D6-9F88-43DBF616D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68" y="2118410"/>
            <a:ext cx="3894803" cy="473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77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07E-A2B8-4462-8299-D11DDF3E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680902"/>
            <a:ext cx="8825658" cy="1397834"/>
          </a:xfrm>
        </p:spPr>
        <p:txBody>
          <a:bodyPr>
            <a:normAutofit/>
          </a:bodyPr>
          <a:lstStyle/>
          <a:p>
            <a:r>
              <a:rPr lang="en-US" dirty="0"/>
              <a:t>Number Theory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DA65A9-A02E-E7F5-C8BD-16D8D3C0643F}"/>
              </a:ext>
            </a:extLst>
          </p:cNvPr>
          <p:cNvSpPr txBox="1">
            <a:spLocks/>
          </p:cNvSpPr>
          <p:nvPr/>
        </p:nvSpPr>
        <p:spPr>
          <a:xfrm>
            <a:off x="1562585" y="1817807"/>
            <a:ext cx="8825658" cy="1397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/>
                </a:solidFill>
              </a:rPr>
              <a:t>The study of integers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C5161-C9D0-7A08-C999-C23D877C7932}"/>
              </a:ext>
            </a:extLst>
          </p:cNvPr>
          <p:cNvSpPr txBox="1"/>
          <p:nvPr/>
        </p:nvSpPr>
        <p:spPr>
          <a:xfrm>
            <a:off x="3505200" y="4528457"/>
            <a:ext cx="5587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9.1-9.2 Division Algorithm &amp; Modular Arithmetic</a:t>
            </a:r>
          </a:p>
          <a:p>
            <a:r>
              <a:rPr lang="en-US" dirty="0"/>
              <a:t>9.3-9.4 Prime factorization &amp; Factoring &amp; Primality testing</a:t>
            </a:r>
          </a:p>
          <a:p>
            <a:r>
              <a:rPr lang="en-US" dirty="0"/>
              <a:t>9.5 Greatest Common Divisor &amp; Euclid’s algorithm</a:t>
            </a:r>
          </a:p>
        </p:txBody>
      </p:sp>
    </p:spTree>
    <p:extLst>
      <p:ext uri="{BB962C8B-B14F-4D97-AF65-F5344CB8AC3E}">
        <p14:creationId xmlns:p14="http://schemas.microsoft.com/office/powerpoint/2010/main" val="656584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2B2108-C2ED-44AF-D51C-1A7152A4A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918" y="426249"/>
                <a:ext cx="5536745" cy="68844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Use the Extended Euclidean Algorithm to find the inverse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each of the following: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2B2108-C2ED-44AF-D51C-1A7152A4A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918" y="426249"/>
                <a:ext cx="5536745" cy="688448"/>
              </a:xfrm>
              <a:blipFill>
                <a:blip r:embed="rId2"/>
                <a:stretch>
                  <a:fillRect l="-1376" t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A78A48-40DB-4277-8DEE-B8D1C3332066}"/>
              </a:ext>
            </a:extLst>
          </p:cNvPr>
          <p:cNvSpPr txBox="1"/>
          <p:nvPr/>
        </p:nvSpPr>
        <p:spPr>
          <a:xfrm>
            <a:off x="419918" y="157499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x=35, n=48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FF8E7-9301-B73A-24AB-954D66694324}"/>
              </a:ext>
            </a:extLst>
          </p:cNvPr>
          <p:cNvSpPr txBox="1"/>
          <p:nvPr/>
        </p:nvSpPr>
        <p:spPr>
          <a:xfrm>
            <a:off x="419918" y="373037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x=25, n=84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F998C-A601-5BC6-7905-8F1CC6987D59}"/>
                  </a:ext>
                </a:extLst>
              </p:cNvPr>
              <p:cNvSpPr txBox="1"/>
              <p:nvPr/>
            </p:nvSpPr>
            <p:spPr>
              <a:xfrm>
                <a:off x="7611291" y="87085"/>
                <a:ext cx="4476205" cy="203132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𝑡𝑛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F998C-A601-5BC6-7905-8F1CC6987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291" y="87085"/>
                <a:ext cx="4476205" cy="2031325"/>
              </a:xfrm>
              <a:prstGeom prst="rect">
                <a:avLst/>
              </a:prstGeom>
              <a:blipFill>
                <a:blip r:embed="rId3"/>
                <a:stretch>
                  <a:fillRect l="-1130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0194DF8-AAF0-23DD-F7D5-4DE382941C15}"/>
              </a:ext>
            </a:extLst>
          </p:cNvPr>
          <p:cNvSpPr txBox="1"/>
          <p:nvPr/>
        </p:nvSpPr>
        <p:spPr>
          <a:xfrm>
            <a:off x="2669720" y="15749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D172-30E3-5524-F1ED-1B18FB1EC814}"/>
              </a:ext>
            </a:extLst>
          </p:cNvPr>
          <p:cNvSpPr txBox="1"/>
          <p:nvPr/>
        </p:nvSpPr>
        <p:spPr>
          <a:xfrm>
            <a:off x="2669720" y="37303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61C6351-41D4-7CF7-61D7-3A29D7F35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832" y="1452145"/>
            <a:ext cx="4167457" cy="543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466DA4-6F50-96F7-C816-728438AB32A0}"/>
              </a:ext>
            </a:extLst>
          </p:cNvPr>
          <p:cNvSpPr txBox="1"/>
          <p:nvPr/>
        </p:nvSpPr>
        <p:spPr>
          <a:xfrm>
            <a:off x="8860408" y="2091657"/>
            <a:ext cx="2201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sy</a:t>
            </a:r>
            <a:r>
              <a:rPr lang="en-US" dirty="0"/>
              <a:t> + </a:t>
            </a:r>
            <a:r>
              <a:rPr lang="en-US" dirty="0" err="1"/>
              <a:t>tz</a:t>
            </a:r>
            <a:r>
              <a:rPr lang="en-US" dirty="0"/>
              <a:t>) = n – </a:t>
            </a:r>
            <a:r>
              <a:rPr lang="en-US" dirty="0" err="1"/>
              <a:t>dq</a:t>
            </a:r>
            <a:r>
              <a:rPr lang="en-US" dirty="0"/>
              <a:t> = 1 </a:t>
            </a:r>
          </a:p>
        </p:txBody>
      </p:sp>
    </p:spTree>
    <p:extLst>
      <p:ext uri="{BB962C8B-B14F-4D97-AF65-F5344CB8AC3E}">
        <p14:creationId xmlns:p14="http://schemas.microsoft.com/office/powerpoint/2010/main" val="85164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8DBE2D-8B7C-4581-B8CA-A3830A3B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A2E74B-FF16-7B68-F01F-30DADB227931}"/>
              </a:ext>
            </a:extLst>
          </p:cNvPr>
          <p:cNvSpPr/>
          <p:nvPr/>
        </p:nvSpPr>
        <p:spPr>
          <a:xfrm>
            <a:off x="8916601" y="5397922"/>
            <a:ext cx="644434" cy="435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34B3C0-A53F-0904-F3AD-6EC3EB6E63CE}"/>
              </a:ext>
            </a:extLst>
          </p:cNvPr>
          <p:cNvSpPr/>
          <p:nvPr/>
        </p:nvSpPr>
        <p:spPr>
          <a:xfrm>
            <a:off x="2746578" y="5833351"/>
            <a:ext cx="644434" cy="435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10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3DDE-DA98-4545-A398-9F03245C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MMI important?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C871ED-3D89-4F86-A182-8C959E05D7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1" y="1578544"/>
                <a:ext cx="6496333" cy="466985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can solve any congruence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finding the MMI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then multiplying both sides by that MMI.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1. What is the MMI of 3 under (mod 7)?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Since 5 is the inverse of 3 under (mod 7), we can multiply both sides of the congruency by 5.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Now simplify/reduce using (mod 7)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C871ED-3D89-4F86-A182-8C959E05D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1" y="1578544"/>
                <a:ext cx="6496333" cy="4669856"/>
              </a:xfrm>
              <a:blipFill>
                <a:blip r:embed="rId2"/>
                <a:stretch>
                  <a:fillRect l="-1365" t="-2439" r="-1754" b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FDB8DBD-84ED-4B7D-A51A-54389C618B10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D99D1D-72DE-4F79-A175-4EF2ECB53736}"/>
                  </a:ext>
                </a:extLst>
              </p:cNvPr>
              <p:cNvSpPr txBox="1"/>
              <p:nvPr/>
            </p:nvSpPr>
            <p:spPr>
              <a:xfrm>
                <a:off x="6807119" y="3779363"/>
                <a:ext cx="1044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D99D1D-72DE-4F79-A175-4EF2ECB53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119" y="3779363"/>
                <a:ext cx="10443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02972-E979-40A0-A888-7E27D2CAD7F1}"/>
                  </a:ext>
                </a:extLst>
              </p:cNvPr>
              <p:cNvSpPr txBox="1"/>
              <p:nvPr/>
            </p:nvSpPr>
            <p:spPr>
              <a:xfrm>
                <a:off x="7329313" y="4506655"/>
                <a:ext cx="1684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4(5)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02972-E979-40A0-A888-7E27D2CA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313" y="4506655"/>
                <a:ext cx="168482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A00CBD-F08C-430A-AF19-E5717279C1EA}"/>
                  </a:ext>
                </a:extLst>
              </p:cNvPr>
              <p:cNvSpPr txBox="1"/>
              <p:nvPr/>
            </p:nvSpPr>
            <p:spPr>
              <a:xfrm>
                <a:off x="8139190" y="3779363"/>
                <a:ext cx="808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A00CBD-F08C-430A-AF19-E5717279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190" y="3779363"/>
                <a:ext cx="8088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62DC44-A33E-4062-B93E-32D3D6BEEB3D}"/>
                  </a:ext>
                </a:extLst>
              </p:cNvPr>
              <p:cNvSpPr txBox="1"/>
              <p:nvPr/>
            </p:nvSpPr>
            <p:spPr>
              <a:xfrm>
                <a:off x="7495640" y="4875987"/>
                <a:ext cx="135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62DC44-A33E-4062-B93E-32D3D6BEE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640" y="4875987"/>
                <a:ext cx="13521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52F677-9E0B-4BC1-95C9-3C943595ACE9}"/>
                  </a:ext>
                </a:extLst>
              </p:cNvPr>
              <p:cNvSpPr txBox="1"/>
              <p:nvPr/>
            </p:nvSpPr>
            <p:spPr>
              <a:xfrm>
                <a:off x="7616996" y="5290823"/>
                <a:ext cx="1044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52F677-9E0B-4BC1-95C9-3C943595A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996" y="5290823"/>
                <a:ext cx="10443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C746CB-DCB0-4704-9C08-4EB03D4BF6DE}"/>
                  </a:ext>
                </a:extLst>
              </p:cNvPr>
              <p:cNvSpPr txBox="1"/>
              <p:nvPr/>
            </p:nvSpPr>
            <p:spPr>
              <a:xfrm>
                <a:off x="7734784" y="5705659"/>
                <a:ext cx="808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C746CB-DCB0-4704-9C08-4EB03D4BF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784" y="5705659"/>
                <a:ext cx="80881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1C45F6-0D0E-4F7C-AFE4-5A2F3F65BB0F}"/>
                  </a:ext>
                </a:extLst>
              </p:cNvPr>
              <p:cNvSpPr txBox="1"/>
              <p:nvPr/>
            </p:nvSpPr>
            <p:spPr>
              <a:xfrm>
                <a:off x="2997560" y="2967335"/>
                <a:ext cx="13090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1C45F6-0D0E-4F7C-AFE4-5A2F3F65B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560" y="2967335"/>
                <a:ext cx="130901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25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D465-114D-4411-8B5F-1B93E81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44E89-FCC1-4FF4-B0CD-802C7F2ED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62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Greatest Common Divisor – Largest integer that divides both numbers (i.e., </a:t>
            </a:r>
            <a:r>
              <a:rPr lang="en-US" b="1" dirty="0"/>
              <a:t>the largest factor of both numbers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What is the GCD of 24 and 36?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Factors of 24: 1, 2, 3, 4, 6, 8, 12, 24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Factors of 36: 1, 2, 3, 4, 9, 12, 18, 36</a:t>
            </a:r>
          </a:p>
          <a:p>
            <a:pPr marL="0" indent="0">
              <a:buNone/>
            </a:pPr>
            <a:endParaRPr lang="en-US" dirty="0"/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 indent="0">
              <a:buNone/>
            </a:pPr>
            <a:r>
              <a:rPr lang="en-US" dirty="0">
                <a:solidFill>
                  <a:schemeClr val="tx1"/>
                </a:solidFill>
              </a:rPr>
              <a:t>What is the GCD of 6 and 32?</a:t>
            </a:r>
          </a:p>
          <a:p>
            <a:pPr lvl="1" indent="0">
              <a:buNone/>
              <a:tabLst>
                <a:tab pos="914400" algn="l"/>
                <a:tab pos="2290763" algn="l"/>
              </a:tabLst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lvl="1" indent="0">
              <a:buNone/>
              <a:tabLst>
                <a:tab pos="914400" algn="l"/>
                <a:tab pos="2290763" algn="l"/>
              </a:tabLst>
            </a:pPr>
            <a:r>
              <a:rPr lang="en-US" dirty="0">
                <a:solidFill>
                  <a:schemeClr val="tx1"/>
                </a:solidFill>
              </a:rPr>
              <a:t>	Factors of 6: 		1, 2, 3, 6</a:t>
            </a:r>
          </a:p>
          <a:p>
            <a:pPr lvl="1" indent="0">
              <a:buNone/>
              <a:tabLst>
                <a:tab pos="914400" algn="l"/>
                <a:tab pos="2290763" algn="l"/>
              </a:tabLst>
            </a:pPr>
            <a:r>
              <a:rPr lang="en-US" dirty="0">
                <a:solidFill>
                  <a:schemeClr val="tx1"/>
                </a:solidFill>
              </a:rPr>
              <a:t>	Factors of 32: 	1, 2, 4, 8, 16, 32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0D2AA-8952-4887-97B3-81FE898064E3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3123D4-273E-4EFB-B836-7F4DE39D3BB6}"/>
              </a:ext>
            </a:extLst>
          </p:cNvPr>
          <p:cNvSpPr/>
          <p:nvPr/>
        </p:nvSpPr>
        <p:spPr>
          <a:xfrm>
            <a:off x="4841778" y="3446980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E2C3D-C27F-4675-8BC3-D2738B0A8932}"/>
              </a:ext>
            </a:extLst>
          </p:cNvPr>
          <p:cNvSpPr/>
          <p:nvPr/>
        </p:nvSpPr>
        <p:spPr>
          <a:xfrm>
            <a:off x="4495876" y="3719673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0561D5-D3F7-1EEF-B241-488A33553CDC}"/>
              </a:ext>
            </a:extLst>
          </p:cNvPr>
          <p:cNvSpPr/>
          <p:nvPr/>
        </p:nvSpPr>
        <p:spPr>
          <a:xfrm>
            <a:off x="3807450" y="5232379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1B90B-4200-116F-DCF2-056678F365E5}"/>
              </a:ext>
            </a:extLst>
          </p:cNvPr>
          <p:cNvSpPr/>
          <p:nvPr/>
        </p:nvSpPr>
        <p:spPr>
          <a:xfrm>
            <a:off x="3807450" y="5526365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04514-0B06-23C2-67A6-07ED9DB4D229}"/>
              </a:ext>
            </a:extLst>
          </p:cNvPr>
          <p:cNvSpPr txBox="1"/>
          <p:nvPr/>
        </p:nvSpPr>
        <p:spPr>
          <a:xfrm>
            <a:off x="6415135" y="2935510"/>
            <a:ext cx="335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Prime Factorizations: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502370-BECE-6762-3645-E7847EE74B95}"/>
                  </a:ext>
                </a:extLst>
              </p:cNvPr>
              <p:cNvSpPr txBox="1"/>
              <p:nvPr/>
            </p:nvSpPr>
            <p:spPr>
              <a:xfrm>
                <a:off x="6415135" y="4192963"/>
                <a:ext cx="3483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Smallest exponents: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502370-BECE-6762-3645-E7847EE74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135" y="4192963"/>
                <a:ext cx="3483389" cy="369332"/>
              </a:xfrm>
              <a:prstGeom prst="rect">
                <a:avLst/>
              </a:prstGeom>
              <a:blipFill>
                <a:blip r:embed="rId2"/>
                <a:stretch>
                  <a:fillRect l="-108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ACD7D3-1F05-1811-E782-210169395831}"/>
                  </a:ext>
                </a:extLst>
              </p:cNvPr>
              <p:cNvSpPr txBox="1"/>
              <p:nvPr/>
            </p:nvSpPr>
            <p:spPr>
              <a:xfrm>
                <a:off x="6426825" y="3464013"/>
                <a:ext cx="11784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24: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36: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ACD7D3-1F05-1811-E782-210169395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825" y="3464013"/>
                <a:ext cx="1178400" cy="646331"/>
              </a:xfrm>
              <a:prstGeom prst="rect">
                <a:avLst/>
              </a:prstGeom>
              <a:blipFill>
                <a:blip r:embed="rId3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4CA7840-B1EE-57F8-DB57-3BEF734E49E8}"/>
              </a:ext>
            </a:extLst>
          </p:cNvPr>
          <p:cNvSpPr txBox="1"/>
          <p:nvPr/>
        </p:nvSpPr>
        <p:spPr>
          <a:xfrm>
            <a:off x="6407209" y="4866104"/>
            <a:ext cx="335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Prime Factorizations: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680422-0907-0818-23DF-631A97A2DDD7}"/>
                  </a:ext>
                </a:extLst>
              </p:cNvPr>
              <p:cNvSpPr txBox="1"/>
              <p:nvPr/>
            </p:nvSpPr>
            <p:spPr>
              <a:xfrm>
                <a:off x="6407209" y="6053641"/>
                <a:ext cx="3483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Smallest exponents: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680422-0907-0818-23DF-631A97A2D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209" y="6053641"/>
                <a:ext cx="3483389" cy="369332"/>
              </a:xfrm>
              <a:prstGeom prst="rect">
                <a:avLst/>
              </a:prstGeom>
              <a:blipFill>
                <a:blip r:embed="rId4"/>
                <a:stretch>
                  <a:fillRect l="-145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BE813F-2273-1CD5-9C7D-45C7E024F843}"/>
                  </a:ext>
                </a:extLst>
              </p:cNvPr>
              <p:cNvSpPr txBox="1"/>
              <p:nvPr/>
            </p:nvSpPr>
            <p:spPr>
              <a:xfrm>
                <a:off x="6407209" y="5319834"/>
                <a:ext cx="1142877" cy="649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32: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BE813F-2273-1CD5-9C7D-45C7E024F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209" y="5319834"/>
                <a:ext cx="1142877" cy="649409"/>
              </a:xfrm>
              <a:prstGeom prst="rect">
                <a:avLst/>
              </a:prstGeom>
              <a:blipFill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8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8E714E-AF95-566E-14AF-F052FBF3C6D9}"/>
              </a:ext>
            </a:extLst>
          </p:cNvPr>
          <p:cNvSpPr/>
          <p:nvPr/>
        </p:nvSpPr>
        <p:spPr>
          <a:xfrm>
            <a:off x="7306491" y="3648074"/>
            <a:ext cx="4406538" cy="29775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6BBE0-0E55-6AB0-90FC-A66BD070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5514F-68A2-EBD8-AFB1-69C2DBB4C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690688"/>
            <a:ext cx="9171988" cy="22479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Computing GCD of two integers is computationally difficult for large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have a shortcut!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reduce the problem of finding the GCD of large numbers by using </a:t>
            </a:r>
            <a:r>
              <a:rPr lang="en-US" b="1" dirty="0"/>
              <a:t>mod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45D8DD-A2DC-2DBE-C4A1-275F6437C9EB}"/>
                  </a:ext>
                </a:extLst>
              </p:cNvPr>
              <p:cNvSpPr txBox="1"/>
              <p:nvPr/>
            </p:nvSpPr>
            <p:spPr>
              <a:xfrm>
                <a:off x="259395" y="3648074"/>
                <a:ext cx="4917180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be two positive integers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𝐠𝐜𝐝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𝐠𝐜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𝐦𝐨𝐝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		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𝐠𝐜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>
                            <a:latin typeface="Cambria Math" panose="02040503050406030204" pitchFamily="18" charset="0"/>
                          </a:rPr>
                          <m:t>𝐝</m:t>
                        </m:r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45D8DD-A2DC-2DBE-C4A1-275F6437C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3648074"/>
                <a:ext cx="4917180" cy="1200329"/>
              </a:xfrm>
              <a:prstGeom prst="rect">
                <a:avLst/>
              </a:prstGeom>
              <a:blipFill>
                <a:blip r:embed="rId2"/>
                <a:stretch>
                  <a:fillRect l="-1028" t="-1031" b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50C6EB9-A983-BD4F-2006-9236590F4233}"/>
              </a:ext>
            </a:extLst>
          </p:cNvPr>
          <p:cNvSpPr txBox="1"/>
          <p:nvPr/>
        </p:nvSpPr>
        <p:spPr>
          <a:xfrm>
            <a:off x="259395" y="4791242"/>
            <a:ext cx="5521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other words, the GCD of two integers is the same if we reduce one of those numbers using </a:t>
            </a:r>
            <a:r>
              <a:rPr lang="en-US" b="1" dirty="0"/>
              <a:t>mod</a:t>
            </a:r>
            <a:r>
              <a:rPr lang="en-US" dirty="0"/>
              <a:t> of the other number.</a:t>
            </a:r>
          </a:p>
          <a:p>
            <a:endParaRPr lang="en-US" dirty="0"/>
          </a:p>
          <a:p>
            <a:r>
              <a:rPr lang="en-US" dirty="0"/>
              <a:t>And we can keep going until one of the numbers is reduced to 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EE6CEF-48CA-4D2F-B317-37AAB9D4BBDF}"/>
                  </a:ext>
                </a:extLst>
              </p:cNvPr>
              <p:cNvSpPr txBox="1"/>
              <p:nvPr/>
            </p:nvSpPr>
            <p:spPr>
              <a:xfrm>
                <a:off x="7568331" y="4248238"/>
                <a:ext cx="35462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6, 32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6, 32 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6, 2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EE6CEF-48CA-4D2F-B317-37AAB9D4B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331" y="4248238"/>
                <a:ext cx="3546227" cy="646331"/>
              </a:xfrm>
              <a:prstGeom prst="rect">
                <a:avLst/>
              </a:prstGeom>
              <a:blipFill>
                <a:blip r:embed="rId3"/>
                <a:stretch>
                  <a:fillRect l="-516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BD6177-5CDC-BAED-5F7C-4DB91A8AEBA7}"/>
                  </a:ext>
                </a:extLst>
              </p:cNvPr>
              <p:cNvSpPr txBox="1"/>
              <p:nvPr/>
            </p:nvSpPr>
            <p:spPr>
              <a:xfrm>
                <a:off x="7568331" y="5136832"/>
                <a:ext cx="3469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2, 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0, 2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BD6177-5CDC-BAED-5F7C-4DB91A8AE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331" y="5136832"/>
                <a:ext cx="3469283" cy="369332"/>
              </a:xfrm>
              <a:prstGeom prst="rect">
                <a:avLst/>
              </a:prstGeom>
              <a:blipFill>
                <a:blip r:embed="rId4"/>
                <a:stretch>
                  <a:fillRect l="-52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5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9DE4-512D-10E7-AE2A-29290D5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Division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74349-8260-9DA3-9FB7-1EEAF2CC0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Dividing an integer by a positive integer produces a quotient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remainder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be integers. </a:t>
                </a:r>
              </a:p>
              <a:p>
                <a:r>
                  <a:rPr lang="en-US" dirty="0"/>
                  <a:t>Then there exist unique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74349-8260-9DA3-9FB7-1EEAF2CC0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85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0295-D5E2-4958-856D-8E66F868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GCD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DE4FC-57C0-42FF-98AD-BF3BFDFC1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29" y="1578544"/>
                <a:ext cx="5106741" cy="466985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GCD of two numbers:</a:t>
                </a:r>
              </a:p>
              <a:p>
                <a:pPr marL="0" indent="0">
                  <a:buNone/>
                </a:pPr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Divide larger number by smaller number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to be the new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Divide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 get a new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Repeat until the remainder is 0. The last non-zero remainder is the GCD.</a:t>
                </a:r>
              </a:p>
              <a:p>
                <a:pPr marL="457200" indent="-4572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DE4FC-57C0-42FF-98AD-BF3BFDFC1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29" y="1578544"/>
                <a:ext cx="5106741" cy="4669856"/>
              </a:xfrm>
              <a:blipFill>
                <a:blip r:embed="rId2"/>
                <a:stretch>
                  <a:fillRect l="-2475" t="-2981" r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0BFA78-A4E2-4E74-8ED2-FC81401B1E74}"/>
                  </a:ext>
                </a:extLst>
              </p:cNvPr>
              <p:cNvSpPr/>
              <p:nvPr/>
            </p:nvSpPr>
            <p:spPr>
              <a:xfrm>
                <a:off x="7039897" y="1818968"/>
                <a:ext cx="3687097" cy="337246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Find </a:t>
                </a:r>
                <a:r>
                  <a:rPr lang="en-US" dirty="0" err="1"/>
                  <a:t>gcd</a:t>
                </a:r>
                <a:r>
                  <a:rPr lang="en-US" dirty="0"/>
                  <a:t>(97,11)</a:t>
                </a:r>
              </a:p>
              <a:p>
                <a:endParaRPr lang="en-US" dirty="0"/>
              </a:p>
              <a:p>
                <a:r>
                  <a:rPr lang="en-US" b="0" dirty="0"/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97=11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b="0" dirty="0"/>
                  <a:t>2.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11=9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3.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4</a:t>
                </a:r>
                <a:r>
                  <a:rPr lang="en-US" b="0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0BFA78-A4E2-4E74-8ED2-FC81401B1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97" y="1818968"/>
                <a:ext cx="3687097" cy="3372464"/>
              </a:xfrm>
              <a:prstGeom prst="rect">
                <a:avLst/>
              </a:prstGeom>
              <a:blipFill>
                <a:blip r:embed="rId3"/>
                <a:stretch>
                  <a:fillRect l="-1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19F368-0B24-4C6F-A155-36B8BABDE784}"/>
              </a:ext>
            </a:extLst>
          </p:cNvPr>
          <p:cNvCxnSpPr>
            <a:cxnSpLocks/>
          </p:cNvCxnSpPr>
          <p:nvPr/>
        </p:nvCxnSpPr>
        <p:spPr>
          <a:xfrm flipH="1">
            <a:off x="7541342" y="2969342"/>
            <a:ext cx="442452" cy="217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0D48C8-2895-464D-A6D7-97F64C0489C8}"/>
              </a:ext>
            </a:extLst>
          </p:cNvPr>
          <p:cNvCxnSpPr>
            <a:cxnSpLocks/>
          </p:cNvCxnSpPr>
          <p:nvPr/>
        </p:nvCxnSpPr>
        <p:spPr>
          <a:xfrm flipH="1">
            <a:off x="8111613" y="2969341"/>
            <a:ext cx="668594" cy="30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579A6C-E860-45BF-B7E6-975E68BD749D}"/>
              </a:ext>
            </a:extLst>
          </p:cNvPr>
          <p:cNvCxnSpPr>
            <a:cxnSpLocks/>
          </p:cNvCxnSpPr>
          <p:nvPr/>
        </p:nvCxnSpPr>
        <p:spPr>
          <a:xfrm flipH="1">
            <a:off x="7541342" y="3519106"/>
            <a:ext cx="314633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A1539F-FEF1-4B1B-AA6B-9AEF3EFC3245}"/>
              </a:ext>
            </a:extLst>
          </p:cNvPr>
          <p:cNvCxnSpPr>
            <a:cxnSpLocks/>
          </p:cNvCxnSpPr>
          <p:nvPr/>
        </p:nvCxnSpPr>
        <p:spPr>
          <a:xfrm flipH="1">
            <a:off x="7983794" y="3519105"/>
            <a:ext cx="668594" cy="30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787DA6-9953-427B-9B4E-7352767144B0}"/>
              </a:ext>
            </a:extLst>
          </p:cNvPr>
          <p:cNvCxnSpPr>
            <a:cxnSpLocks/>
          </p:cNvCxnSpPr>
          <p:nvPr/>
        </p:nvCxnSpPr>
        <p:spPr>
          <a:xfrm flipH="1">
            <a:off x="7541343" y="4050468"/>
            <a:ext cx="314632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8198C5-6C69-4028-A560-219CCDDA0223}"/>
              </a:ext>
            </a:extLst>
          </p:cNvPr>
          <p:cNvCxnSpPr>
            <a:cxnSpLocks/>
          </p:cNvCxnSpPr>
          <p:nvPr/>
        </p:nvCxnSpPr>
        <p:spPr>
          <a:xfrm flipH="1">
            <a:off x="7983794" y="4068869"/>
            <a:ext cx="511277" cy="286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33C6D33-90E2-487B-9D26-52704FC690E0}"/>
              </a:ext>
            </a:extLst>
          </p:cNvPr>
          <p:cNvSpPr/>
          <p:nvPr/>
        </p:nvSpPr>
        <p:spPr>
          <a:xfrm>
            <a:off x="8445910" y="3790336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C6F0E-F25F-345D-D740-DE41AB2BB84A}"/>
              </a:ext>
            </a:extLst>
          </p:cNvPr>
          <p:cNvSpPr txBox="1"/>
          <p:nvPr/>
        </p:nvSpPr>
        <p:spPr>
          <a:xfrm>
            <a:off x="6949979" y="1366672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gcd</a:t>
            </a:r>
            <a:r>
              <a:rPr lang="en-US" dirty="0"/>
              <a:t>(97,11)</a:t>
            </a:r>
          </a:p>
        </p:txBody>
      </p:sp>
    </p:spTree>
    <p:extLst>
      <p:ext uri="{BB962C8B-B14F-4D97-AF65-F5344CB8AC3E}">
        <p14:creationId xmlns:p14="http://schemas.microsoft.com/office/powerpoint/2010/main" val="269128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F1A3-B4E0-4669-8EBA-93A6E0C5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B2A5-1D7A-4CB8-8FDE-E5BD6B79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dirty="0" err="1"/>
              <a:t>gcd</a:t>
            </a:r>
            <a:r>
              <a:rPr lang="en-US" dirty="0"/>
              <a:t>(91, 287)</a:t>
            </a:r>
          </a:p>
          <a:p>
            <a:endParaRPr lang="en-US" dirty="0"/>
          </a:p>
          <a:p>
            <a:r>
              <a:rPr lang="en-US" dirty="0"/>
              <a:t>287 = 91 (3) + (14)</a:t>
            </a:r>
          </a:p>
          <a:p>
            <a:r>
              <a:rPr lang="en-US" dirty="0"/>
              <a:t>91 	= 14 (6) + (7)</a:t>
            </a:r>
          </a:p>
          <a:p>
            <a:r>
              <a:rPr lang="en-US" dirty="0"/>
              <a:t>14	=  </a:t>
            </a:r>
            <a:r>
              <a:rPr lang="en-US" u="sng" dirty="0"/>
              <a:t>7</a:t>
            </a:r>
            <a:r>
              <a:rPr lang="en-US" dirty="0"/>
              <a:t> (2) +  (0)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2982B0-9DF6-48F4-84C0-B1FC18476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3" t="17435" r="23190" b="7566"/>
          <a:stretch/>
        </p:blipFill>
        <p:spPr bwMode="auto">
          <a:xfrm>
            <a:off x="706767" y="6795335"/>
            <a:ext cx="3706761" cy="336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573BD80-3E7D-C6CE-80C9-7D0C44042083}"/>
                  </a:ext>
                </a:extLst>
              </p:cNvPr>
              <p:cNvSpPr/>
              <p:nvPr/>
            </p:nvSpPr>
            <p:spPr>
              <a:xfrm>
                <a:off x="8245507" y="232410"/>
                <a:ext cx="3687097" cy="337246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Find </a:t>
                </a:r>
                <a:r>
                  <a:rPr lang="en-US" dirty="0" err="1"/>
                  <a:t>gcd</a:t>
                </a:r>
                <a:r>
                  <a:rPr lang="en-US" dirty="0"/>
                  <a:t>(97,11)</a:t>
                </a:r>
              </a:p>
              <a:p>
                <a:endParaRPr lang="en-US" dirty="0"/>
              </a:p>
              <a:p>
                <a:r>
                  <a:rPr lang="en-US" b="0" dirty="0"/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97=11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b="0" dirty="0"/>
                  <a:t>2.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11=9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3.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4</a:t>
                </a:r>
                <a:r>
                  <a:rPr lang="en-US" b="0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573BD80-3E7D-C6CE-80C9-7D0C44042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507" y="232410"/>
                <a:ext cx="3687097" cy="3372464"/>
              </a:xfrm>
              <a:prstGeom prst="rect">
                <a:avLst/>
              </a:prstGeom>
              <a:blipFill>
                <a:blip r:embed="rId3"/>
                <a:stretch>
                  <a:fillRect l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82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F1A3-B4E0-4669-8EBA-93A6E0C5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B2A5-1D7A-4CB8-8FDE-E5BD6B79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Find </a:t>
            </a:r>
            <a:r>
              <a:rPr lang="en-US" dirty="0" err="1"/>
              <a:t>gcd</a:t>
            </a:r>
            <a:r>
              <a:rPr lang="en-US" dirty="0"/>
              <a:t>(21, 56)</a:t>
            </a:r>
          </a:p>
          <a:p>
            <a:endParaRPr lang="en-US" dirty="0"/>
          </a:p>
          <a:p>
            <a:r>
              <a:rPr lang="en-US" dirty="0"/>
              <a:t>56 = 21 (   ) + (   )</a:t>
            </a:r>
          </a:p>
          <a:p>
            <a:r>
              <a:rPr lang="en-US" dirty="0"/>
              <a:t>56 = 21 (2 ) + (14)</a:t>
            </a:r>
          </a:p>
          <a:p>
            <a:endParaRPr lang="en-US" dirty="0"/>
          </a:p>
          <a:p>
            <a:r>
              <a:rPr lang="en-US" dirty="0"/>
              <a:t>21 = 14 (   ). + (  ) </a:t>
            </a:r>
          </a:p>
          <a:p>
            <a:r>
              <a:rPr lang="en-US" dirty="0"/>
              <a:t>21 = 14 (1)   + 7</a:t>
            </a:r>
          </a:p>
          <a:p>
            <a:endParaRPr lang="en-US" dirty="0"/>
          </a:p>
          <a:p>
            <a:r>
              <a:rPr lang="en-US" dirty="0"/>
              <a:t>14 = 7 (.  ). + (    )</a:t>
            </a:r>
          </a:p>
          <a:p>
            <a:r>
              <a:rPr lang="en-US" dirty="0"/>
              <a:t>14 = 7 (2).  + 0</a:t>
            </a:r>
          </a:p>
          <a:p>
            <a:endParaRPr lang="en-US" dirty="0"/>
          </a:p>
          <a:p>
            <a:r>
              <a:rPr lang="en-US" dirty="0" err="1"/>
              <a:t>Gcd</a:t>
            </a:r>
            <a:r>
              <a:rPr lang="en-US" dirty="0"/>
              <a:t>(21, 56) = 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E17F6-D106-49E9-945F-398674ACB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477" y="6858000"/>
            <a:ext cx="4099289" cy="397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7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BD35-F7FE-37FC-8812-BFE8460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way…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F079-FE79-9312-E717-8D08B81F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8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3420</TotalTime>
  <Words>1949</Words>
  <Application>Microsoft Macintosh PowerPoint</Application>
  <PresentationFormat>Widescreen</PresentationFormat>
  <Paragraphs>281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Number Theory</vt:lpstr>
      <vt:lpstr>Greatest Common Divisor (GCD)</vt:lpstr>
      <vt:lpstr>GCD Theorem</vt:lpstr>
      <vt:lpstr>Recall the Division Theorem</vt:lpstr>
      <vt:lpstr>Euclidean GCD Algorithm</vt:lpstr>
      <vt:lpstr>PowerPoint Presentation</vt:lpstr>
      <vt:lpstr>PowerPoint Presentation</vt:lpstr>
      <vt:lpstr>A different way…</vt:lpstr>
      <vt:lpstr>Extended Euclidean Algorithm</vt:lpstr>
      <vt:lpstr>Demo</vt:lpstr>
      <vt:lpstr>PowerPoint Presentation</vt:lpstr>
      <vt:lpstr>Multiplicative Inverse (MMI)</vt:lpstr>
      <vt:lpstr>MMI</vt:lpstr>
      <vt:lpstr>PowerPoint Presentation</vt:lpstr>
      <vt:lpstr>Use Extended Euclidean to find MMI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is the MMI important?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2023-11-02T22:28:48Z</dcterms:created>
  <dcterms:modified xsi:type="dcterms:W3CDTF">2024-03-11T18:32:10Z</dcterms:modified>
</cp:coreProperties>
</file>