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56" r:id="rId3"/>
    <p:sldId id="258" r:id="rId4"/>
    <p:sldId id="472" r:id="rId5"/>
    <p:sldId id="264" r:id="rId6"/>
    <p:sldId id="265" r:id="rId7"/>
    <p:sldId id="473" r:id="rId8"/>
    <p:sldId id="262" r:id="rId9"/>
    <p:sldId id="474" r:id="rId10"/>
    <p:sldId id="263" r:id="rId11"/>
    <p:sldId id="470" r:id="rId12"/>
    <p:sldId id="475" r:id="rId13"/>
    <p:sldId id="477" r:id="rId14"/>
    <p:sldId id="476" r:id="rId15"/>
    <p:sldId id="478" r:id="rId16"/>
    <p:sldId id="260" r:id="rId17"/>
    <p:sldId id="479" r:id="rId18"/>
    <p:sldId id="480" r:id="rId19"/>
    <p:sldId id="471" r:id="rId20"/>
    <p:sldId id="4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811AB-FBB6-4F44-8524-A5D6868BB124}" v="72" dt="2024-04-29T15:40:57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200" y="4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ts, William" userId="cbdb0636-a496-422a-8d40-98c53d494d26" providerId="ADAL" clId="{93E811AB-FBB6-4F44-8524-A5D6868BB124}"/>
    <pc:docChg chg="undo custSel addSld delSld modSld sldOrd">
      <pc:chgData name="Clements, William" userId="cbdb0636-a496-422a-8d40-98c53d494d26" providerId="ADAL" clId="{93E811AB-FBB6-4F44-8524-A5D6868BB124}" dt="2024-04-29T15:41:02.362" v="1087" actId="20577"/>
      <pc:docMkLst>
        <pc:docMk/>
      </pc:docMkLst>
      <pc:sldChg chg="modSp mod chgLayout">
        <pc:chgData name="Clements, William" userId="cbdb0636-a496-422a-8d40-98c53d494d26" providerId="ADAL" clId="{93E811AB-FBB6-4F44-8524-A5D6868BB124}" dt="2024-04-29T15:16:34.580" v="373" actId="21"/>
        <pc:sldMkLst>
          <pc:docMk/>
          <pc:sldMk cId="943023879" sldId="258"/>
        </pc:sldMkLst>
        <pc:spChg chg="mod ord">
          <ac:chgData name="Clements, William" userId="cbdb0636-a496-422a-8d40-98c53d494d26" providerId="ADAL" clId="{93E811AB-FBB6-4F44-8524-A5D6868BB124}" dt="2024-04-24T15:08:58.795" v="3" actId="700"/>
          <ac:spMkLst>
            <pc:docMk/>
            <pc:sldMk cId="943023879" sldId="258"/>
            <ac:spMk id="2" creationId="{322F069D-CB3F-455C-945B-6B2DEC2C3B83}"/>
          </ac:spMkLst>
        </pc:spChg>
        <pc:spChg chg="mod ord">
          <ac:chgData name="Clements, William" userId="cbdb0636-a496-422a-8d40-98c53d494d26" providerId="ADAL" clId="{93E811AB-FBB6-4F44-8524-A5D6868BB124}" dt="2024-04-29T15:16:34.580" v="373" actId="21"/>
          <ac:spMkLst>
            <pc:docMk/>
            <pc:sldMk cId="943023879" sldId="258"/>
            <ac:spMk id="3" creationId="{4AEB9260-E52E-4330-937D-6BB35FD6AB04}"/>
          </ac:spMkLst>
        </pc:spChg>
        <pc:spChg chg="mod ord">
          <ac:chgData name="Clements, William" userId="cbdb0636-a496-422a-8d40-98c53d494d26" providerId="ADAL" clId="{93E811AB-FBB6-4F44-8524-A5D6868BB124}" dt="2024-04-24T15:10:49.829" v="353" actId="20577"/>
          <ac:spMkLst>
            <pc:docMk/>
            <pc:sldMk cId="943023879" sldId="258"/>
            <ac:spMk id="4" creationId="{04988AA1-62D7-4FB1-B7B1-D327F4E2AC94}"/>
          </ac:spMkLst>
        </pc:spChg>
      </pc:sldChg>
      <pc:sldChg chg="addSp modSp mod">
        <pc:chgData name="Clements, William" userId="cbdb0636-a496-422a-8d40-98c53d494d26" providerId="ADAL" clId="{93E811AB-FBB6-4F44-8524-A5D6868BB124}" dt="2024-04-29T15:19:38.941" v="438" actId="1076"/>
        <pc:sldMkLst>
          <pc:docMk/>
          <pc:sldMk cId="1997458881" sldId="262"/>
        </pc:sldMkLst>
        <pc:picChg chg="add mod">
          <ac:chgData name="Clements, William" userId="cbdb0636-a496-422a-8d40-98c53d494d26" providerId="ADAL" clId="{93E811AB-FBB6-4F44-8524-A5D6868BB124}" dt="2024-04-29T15:19:38.941" v="438" actId="1076"/>
          <ac:picMkLst>
            <pc:docMk/>
            <pc:sldMk cId="1997458881" sldId="262"/>
            <ac:picMk id="5" creationId="{682A29DD-0046-7EB6-A983-E83C61D791AA}"/>
          </ac:picMkLst>
        </pc:picChg>
      </pc:sldChg>
      <pc:sldChg chg="modSp mod">
        <pc:chgData name="Clements, William" userId="cbdb0636-a496-422a-8d40-98c53d494d26" providerId="ADAL" clId="{93E811AB-FBB6-4F44-8524-A5D6868BB124}" dt="2024-04-29T15:16:18.600" v="372" actId="20577"/>
        <pc:sldMkLst>
          <pc:docMk/>
          <pc:sldMk cId="509925887" sldId="264"/>
        </pc:sldMkLst>
        <pc:spChg chg="mod">
          <ac:chgData name="Clements, William" userId="cbdb0636-a496-422a-8d40-98c53d494d26" providerId="ADAL" clId="{93E811AB-FBB6-4F44-8524-A5D6868BB124}" dt="2024-04-29T15:16:18.600" v="372" actId="20577"/>
          <ac:spMkLst>
            <pc:docMk/>
            <pc:sldMk cId="509925887" sldId="264"/>
            <ac:spMk id="2" creationId="{67F80B5C-B481-49B8-871E-725843380A34}"/>
          </ac:spMkLst>
        </pc:spChg>
      </pc:sldChg>
      <pc:sldChg chg="new del">
        <pc:chgData name="Clements, William" userId="cbdb0636-a496-422a-8d40-98c53d494d26" providerId="ADAL" clId="{93E811AB-FBB6-4F44-8524-A5D6868BB124}" dt="2024-04-24T15:08:51.487" v="1" actId="2696"/>
        <pc:sldMkLst>
          <pc:docMk/>
          <pc:sldMk cId="3327339757" sldId="265"/>
        </pc:sldMkLst>
      </pc:sldChg>
      <pc:sldChg chg="addSp modSp add mod ord">
        <pc:chgData name="Clements, William" userId="cbdb0636-a496-422a-8d40-98c53d494d26" providerId="ADAL" clId="{93E811AB-FBB6-4F44-8524-A5D6868BB124}" dt="2024-04-29T15:21:30.831" v="452" actId="1076"/>
        <pc:sldMkLst>
          <pc:docMk/>
          <pc:sldMk cId="3710703905" sldId="265"/>
        </pc:sldMkLst>
        <pc:picChg chg="add mod">
          <ac:chgData name="Clements, William" userId="cbdb0636-a496-422a-8d40-98c53d494d26" providerId="ADAL" clId="{93E811AB-FBB6-4F44-8524-A5D6868BB124}" dt="2024-04-29T15:21:30.831" v="452" actId="1076"/>
          <ac:picMkLst>
            <pc:docMk/>
            <pc:sldMk cId="3710703905" sldId="265"/>
            <ac:picMk id="3" creationId="{06C135BC-1B41-A156-4B9D-C4C8CD57393F}"/>
          </ac:picMkLst>
        </pc:picChg>
      </pc:sldChg>
      <pc:sldChg chg="addSp delSp modSp add mod addAnim delAnim modAnim">
        <pc:chgData name="Clements, William" userId="cbdb0636-a496-422a-8d40-98c53d494d26" providerId="ADAL" clId="{93E811AB-FBB6-4F44-8524-A5D6868BB124}" dt="2024-04-29T15:25:44.683" v="486" actId="478"/>
        <pc:sldMkLst>
          <pc:docMk/>
          <pc:sldMk cId="891282451" sldId="470"/>
        </pc:sldMkLst>
        <pc:spChg chg="mod">
          <ac:chgData name="Clements, William" userId="cbdb0636-a496-422a-8d40-98c53d494d26" providerId="ADAL" clId="{93E811AB-FBB6-4F44-8524-A5D6868BB124}" dt="2024-04-24T15:13:11.259" v="360" actId="1076"/>
          <ac:spMkLst>
            <pc:docMk/>
            <pc:sldMk cId="891282451" sldId="470"/>
            <ac:spMk id="6" creationId="{82E818A7-B36A-454E-65AD-4D047F2425D0}"/>
          </ac:spMkLst>
        </pc:spChg>
        <pc:spChg chg="add mod">
          <ac:chgData name="Clements, William" userId="cbdb0636-a496-422a-8d40-98c53d494d26" providerId="ADAL" clId="{93E811AB-FBB6-4F44-8524-A5D6868BB124}" dt="2024-04-29T15:24:52.235" v="476" actId="20577"/>
          <ac:spMkLst>
            <pc:docMk/>
            <pc:sldMk cId="891282451" sldId="470"/>
            <ac:spMk id="14" creationId="{AEE4E707-43F4-DB33-4231-82357E4B4132}"/>
          </ac:spMkLst>
        </pc:spChg>
        <pc:spChg chg="add del mod">
          <ac:chgData name="Clements, William" userId="cbdb0636-a496-422a-8d40-98c53d494d26" providerId="ADAL" clId="{93E811AB-FBB6-4F44-8524-A5D6868BB124}" dt="2024-04-29T15:25:44.683" v="486" actId="478"/>
          <ac:spMkLst>
            <pc:docMk/>
            <pc:sldMk cId="891282451" sldId="470"/>
            <ac:spMk id="16" creationId="{CCBC5AF1-D84A-966A-44FD-172B4C8488B6}"/>
          </ac:spMkLst>
        </pc:spChg>
        <pc:picChg chg="del">
          <ac:chgData name="Clements, William" userId="cbdb0636-a496-422a-8d40-98c53d494d26" providerId="ADAL" clId="{93E811AB-FBB6-4F44-8524-A5D6868BB124}" dt="2024-04-24T15:12:45.752" v="355" actId="478"/>
          <ac:picMkLst>
            <pc:docMk/>
            <pc:sldMk cId="891282451" sldId="470"/>
            <ac:picMk id="3" creationId="{88D07CC3-DAB7-059D-11B0-FDD66199B23F}"/>
          </ac:picMkLst>
        </pc:picChg>
        <pc:picChg chg="add mod">
          <ac:chgData name="Clements, William" userId="cbdb0636-a496-422a-8d40-98c53d494d26" providerId="ADAL" clId="{93E811AB-FBB6-4F44-8524-A5D6868BB124}" dt="2024-04-29T15:24:01.834" v="467" actId="1076"/>
          <ac:picMkLst>
            <pc:docMk/>
            <pc:sldMk cId="891282451" sldId="470"/>
            <ac:picMk id="3" creationId="{FE35B2B1-C2EB-2FF4-8D9B-7762C9C2B28C}"/>
          </ac:picMkLst>
        </pc:picChg>
        <pc:picChg chg="del">
          <ac:chgData name="Clements, William" userId="cbdb0636-a496-422a-8d40-98c53d494d26" providerId="ADAL" clId="{93E811AB-FBB6-4F44-8524-A5D6868BB124}" dt="2024-04-24T15:12:46.580" v="356" actId="478"/>
          <ac:picMkLst>
            <pc:docMk/>
            <pc:sldMk cId="891282451" sldId="470"/>
            <ac:picMk id="4" creationId="{DAD6ACF7-5DF8-949A-43F2-2D11531A0D41}"/>
          </ac:picMkLst>
        </pc:picChg>
        <pc:picChg chg="add del mod">
          <ac:chgData name="Clements, William" userId="cbdb0636-a496-422a-8d40-98c53d494d26" providerId="ADAL" clId="{93E811AB-FBB6-4F44-8524-A5D6868BB124}" dt="2024-04-29T15:25:44.113" v="485"/>
          <ac:picMkLst>
            <pc:docMk/>
            <pc:sldMk cId="891282451" sldId="470"/>
            <ac:picMk id="17" creationId="{74A1D856-659B-2723-DC22-B12761D5C673}"/>
          </ac:picMkLst>
        </pc:picChg>
      </pc:sldChg>
      <pc:sldChg chg="addSp delSp modSp add mod modAnim">
        <pc:chgData name="Clements, William" userId="cbdb0636-a496-422a-8d40-98c53d494d26" providerId="ADAL" clId="{93E811AB-FBB6-4F44-8524-A5D6868BB124}" dt="2024-04-29T15:41:02.362" v="1087" actId="20577"/>
        <pc:sldMkLst>
          <pc:docMk/>
          <pc:sldMk cId="445305126" sldId="471"/>
        </pc:sldMkLst>
        <pc:spChg chg="add mod">
          <ac:chgData name="Clements, William" userId="cbdb0636-a496-422a-8d40-98c53d494d26" providerId="ADAL" clId="{93E811AB-FBB6-4F44-8524-A5D6868BB124}" dt="2024-04-24T15:13:46.906" v="365" actId="1076"/>
          <ac:spMkLst>
            <pc:docMk/>
            <pc:sldMk cId="445305126" sldId="471"/>
            <ac:spMk id="3" creationId="{A0B988D0-EAE2-970D-3934-334C7EE31CEE}"/>
          </ac:spMkLst>
        </pc:spChg>
        <pc:spChg chg="del">
          <ac:chgData name="Clements, William" userId="cbdb0636-a496-422a-8d40-98c53d494d26" providerId="ADAL" clId="{93E811AB-FBB6-4F44-8524-A5D6868BB124}" dt="2024-04-24T15:13:43.339" v="363" actId="478"/>
          <ac:spMkLst>
            <pc:docMk/>
            <pc:sldMk cId="445305126" sldId="471"/>
            <ac:spMk id="16" creationId="{CCBC5AF1-D84A-966A-44FD-172B4C8488B6}"/>
          </ac:spMkLst>
        </pc:spChg>
        <pc:spChg chg="add mod">
          <ac:chgData name="Clements, William" userId="cbdb0636-a496-422a-8d40-98c53d494d26" providerId="ADAL" clId="{93E811AB-FBB6-4F44-8524-A5D6868BB124}" dt="2024-04-29T15:40:42.439" v="1077" actId="1076"/>
          <ac:spMkLst>
            <pc:docMk/>
            <pc:sldMk cId="445305126" sldId="471"/>
            <ac:spMk id="16" creationId="{D71CFAC1-E410-39A4-E743-0CEF8E54077F}"/>
          </ac:spMkLst>
        </pc:spChg>
        <pc:spChg chg="add mod">
          <ac:chgData name="Clements, William" userId="cbdb0636-a496-422a-8d40-98c53d494d26" providerId="ADAL" clId="{93E811AB-FBB6-4F44-8524-A5D6868BB124}" dt="2024-04-29T15:40:55.905" v="1080" actId="6549"/>
          <ac:spMkLst>
            <pc:docMk/>
            <pc:sldMk cId="445305126" sldId="471"/>
            <ac:spMk id="17" creationId="{6DBE8AB1-7B19-648B-9AD2-3F8F92D48CBB}"/>
          </ac:spMkLst>
        </pc:spChg>
        <pc:spChg chg="add mod">
          <ac:chgData name="Clements, William" userId="cbdb0636-a496-422a-8d40-98c53d494d26" providerId="ADAL" clId="{93E811AB-FBB6-4F44-8524-A5D6868BB124}" dt="2024-04-29T15:41:02.362" v="1087" actId="20577"/>
          <ac:spMkLst>
            <pc:docMk/>
            <pc:sldMk cId="445305126" sldId="471"/>
            <ac:spMk id="18" creationId="{24A0DC14-41F4-51DD-B1F9-A162C45A0C39}"/>
          </ac:spMkLst>
        </pc:spChg>
        <pc:picChg chg="add mod">
          <ac:chgData name="Clements, William" userId="cbdb0636-a496-422a-8d40-98c53d494d26" providerId="ADAL" clId="{93E811AB-FBB6-4F44-8524-A5D6868BB124}" dt="2024-04-29T15:36:03.330" v="672" actId="14100"/>
          <ac:picMkLst>
            <pc:docMk/>
            <pc:sldMk cId="445305126" sldId="471"/>
            <ac:picMk id="4" creationId="{F9DDBC0B-BF4C-B119-AA67-D095FA2CAE86}"/>
          </ac:picMkLst>
        </pc:picChg>
        <pc:picChg chg="add mod">
          <ac:chgData name="Clements, William" userId="cbdb0636-a496-422a-8d40-98c53d494d26" providerId="ADAL" clId="{93E811AB-FBB6-4F44-8524-A5D6868BB124}" dt="2024-04-29T15:40:26.348" v="1075"/>
          <ac:picMkLst>
            <pc:docMk/>
            <pc:sldMk cId="445305126" sldId="471"/>
            <ac:picMk id="14" creationId="{0E44A422-74F8-4135-618C-F5D4D10C7DA4}"/>
          </ac:picMkLst>
        </pc:picChg>
      </pc:sldChg>
      <pc:sldChg chg="modSp new mod">
        <pc:chgData name="Clements, William" userId="cbdb0636-a496-422a-8d40-98c53d494d26" providerId="ADAL" clId="{93E811AB-FBB6-4F44-8524-A5D6868BB124}" dt="2024-04-29T15:17:08.851" v="432" actId="20577"/>
        <pc:sldMkLst>
          <pc:docMk/>
          <pc:sldMk cId="3969905628" sldId="472"/>
        </pc:sldMkLst>
        <pc:spChg chg="mod">
          <ac:chgData name="Clements, William" userId="cbdb0636-a496-422a-8d40-98c53d494d26" providerId="ADAL" clId="{93E811AB-FBB6-4F44-8524-A5D6868BB124}" dt="2024-04-29T15:16:44.166" v="384" actId="20577"/>
          <ac:spMkLst>
            <pc:docMk/>
            <pc:sldMk cId="3969905628" sldId="472"/>
            <ac:spMk id="2" creationId="{550606B3-781C-C50C-E91C-28FCA8D3DA03}"/>
          </ac:spMkLst>
        </pc:spChg>
        <pc:spChg chg="mod">
          <ac:chgData name="Clements, William" userId="cbdb0636-a496-422a-8d40-98c53d494d26" providerId="ADAL" clId="{93E811AB-FBB6-4F44-8524-A5D6868BB124}" dt="2024-04-29T15:17:08.851" v="432" actId="20577"/>
          <ac:spMkLst>
            <pc:docMk/>
            <pc:sldMk cId="3969905628" sldId="472"/>
            <ac:spMk id="3" creationId="{014DFE2B-D3F7-8077-B08F-5A3B6664AB61}"/>
          </ac:spMkLst>
        </pc:spChg>
      </pc:sldChg>
      <pc:sldChg chg="add del">
        <pc:chgData name="Clements, William" userId="cbdb0636-a496-422a-8d40-98c53d494d26" providerId="ADAL" clId="{93E811AB-FBB6-4F44-8524-A5D6868BB124}" dt="2024-04-29T15:19:18.681" v="435"/>
        <pc:sldMkLst>
          <pc:docMk/>
          <pc:sldMk cId="1165575730" sldId="473"/>
        </pc:sldMkLst>
      </pc:sldChg>
      <pc:sldChg chg="addSp delSp modSp add mod">
        <pc:chgData name="Clements, William" userId="cbdb0636-a496-422a-8d40-98c53d494d26" providerId="ADAL" clId="{93E811AB-FBB6-4F44-8524-A5D6868BB124}" dt="2024-04-29T15:22:08.020" v="456" actId="478"/>
        <pc:sldMkLst>
          <pc:docMk/>
          <pc:sldMk cId="3019797563" sldId="473"/>
        </pc:sldMkLst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14" creationId="{38B9880E-5216-2019-9968-5D721CC8DE70}"/>
          </ac:spMkLst>
        </pc:spChg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16" creationId="{2E72944B-3C7B-FFC7-C974-ECDB2E07AE48}"/>
          </ac:spMkLst>
        </pc:spChg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17" creationId="{F0031E49-BFAF-1C10-2F84-D7B9C82AEDB1}"/>
          </ac:spMkLst>
        </pc:spChg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18" creationId="{D5A93946-D4F6-0EE6-3266-A7D740F4F998}"/>
          </ac:spMkLst>
        </pc:spChg>
        <pc:spChg chg="add del mod">
          <ac:chgData name="Clements, William" userId="cbdb0636-a496-422a-8d40-98c53d494d26" providerId="ADAL" clId="{93E811AB-FBB6-4F44-8524-A5D6868BB124}" dt="2024-04-29T15:21:11.399" v="448" actId="478"/>
          <ac:spMkLst>
            <pc:docMk/>
            <pc:sldMk cId="3019797563" sldId="473"/>
            <ac:spMk id="20" creationId="{3BB13078-B514-1E25-15F5-9AB6C6F07E7E}"/>
          </ac:spMkLst>
        </pc:spChg>
        <pc:picChg chg="del">
          <ac:chgData name="Clements, William" userId="cbdb0636-a496-422a-8d40-98c53d494d26" providerId="ADAL" clId="{93E811AB-FBB6-4F44-8524-A5D6868BB124}" dt="2024-04-29T15:20:21.678" v="441" actId="478"/>
          <ac:picMkLst>
            <pc:docMk/>
            <pc:sldMk cId="3019797563" sldId="473"/>
            <ac:picMk id="3" creationId="{88D07CC3-DAB7-059D-11B0-FDD66199B23F}"/>
          </ac:picMkLst>
        </pc:picChg>
        <pc:picChg chg="del">
          <ac:chgData name="Clements, William" userId="cbdb0636-a496-422a-8d40-98c53d494d26" providerId="ADAL" clId="{93E811AB-FBB6-4F44-8524-A5D6868BB124}" dt="2024-04-29T15:20:22.460" v="442" actId="478"/>
          <ac:picMkLst>
            <pc:docMk/>
            <pc:sldMk cId="3019797563" sldId="473"/>
            <ac:picMk id="4" creationId="{DAD6ACF7-5DF8-949A-43F2-2D11531A0D41}"/>
          </ac:picMkLst>
        </pc:picChg>
        <pc:picChg chg="add del mod">
          <ac:chgData name="Clements, William" userId="cbdb0636-a496-422a-8d40-98c53d494d26" providerId="ADAL" clId="{93E811AB-FBB6-4F44-8524-A5D6868BB124}" dt="2024-04-29T15:21:11.399" v="448" actId="478"/>
          <ac:picMkLst>
            <pc:docMk/>
            <pc:sldMk cId="3019797563" sldId="473"/>
            <ac:picMk id="24" creationId="{A0F2A7AA-FE6A-110F-367F-0BAFE59BF138}"/>
          </ac:picMkLst>
        </pc:picChg>
        <pc:picChg chg="add del">
          <ac:chgData name="Clements, William" userId="cbdb0636-a496-422a-8d40-98c53d494d26" providerId="ADAL" clId="{93E811AB-FBB6-4F44-8524-A5D6868BB124}" dt="2024-04-29T15:22:08.020" v="456" actId="478"/>
          <ac:picMkLst>
            <pc:docMk/>
            <pc:sldMk cId="3019797563" sldId="473"/>
            <ac:picMk id="25" creationId="{0F916B5A-2C14-80BB-29B3-D88E8A077D0F}"/>
          </ac:picMkLst>
        </pc:picChg>
        <pc:cxnChg chg="add del mod">
          <ac:chgData name="Clements, William" userId="cbdb0636-a496-422a-8d40-98c53d494d26" providerId="ADAL" clId="{93E811AB-FBB6-4F44-8524-A5D6868BB124}" dt="2024-04-29T15:21:11.399" v="448" actId="478"/>
          <ac:cxnSpMkLst>
            <pc:docMk/>
            <pc:sldMk cId="3019797563" sldId="473"/>
            <ac:cxnSpMk id="19" creationId="{D95215C2-233A-94B1-FDCF-B5A48A9834DB}"/>
          </ac:cxnSpMkLst>
        </pc:cxnChg>
        <pc:cxnChg chg="add del mod">
          <ac:chgData name="Clements, William" userId="cbdb0636-a496-422a-8d40-98c53d494d26" providerId="ADAL" clId="{93E811AB-FBB6-4F44-8524-A5D6868BB124}" dt="2024-04-29T15:21:11.399" v="448" actId="478"/>
          <ac:cxnSpMkLst>
            <pc:docMk/>
            <pc:sldMk cId="3019797563" sldId="473"/>
            <ac:cxnSpMk id="21" creationId="{3199698B-8001-C292-0A10-F1CA9CBF7AD0}"/>
          </ac:cxnSpMkLst>
        </pc:cxnChg>
        <pc:cxnChg chg="add del mod">
          <ac:chgData name="Clements, William" userId="cbdb0636-a496-422a-8d40-98c53d494d26" providerId="ADAL" clId="{93E811AB-FBB6-4F44-8524-A5D6868BB124}" dt="2024-04-29T15:21:11.399" v="448" actId="478"/>
          <ac:cxnSpMkLst>
            <pc:docMk/>
            <pc:sldMk cId="3019797563" sldId="473"/>
            <ac:cxnSpMk id="22" creationId="{987A3D83-BDC6-8306-F2F7-E8A22618B3D1}"/>
          </ac:cxnSpMkLst>
        </pc:cxnChg>
        <pc:cxnChg chg="add del mod">
          <ac:chgData name="Clements, William" userId="cbdb0636-a496-422a-8d40-98c53d494d26" providerId="ADAL" clId="{93E811AB-FBB6-4F44-8524-A5D6868BB124}" dt="2024-04-29T15:21:11.399" v="448" actId="478"/>
          <ac:cxnSpMkLst>
            <pc:docMk/>
            <pc:sldMk cId="3019797563" sldId="473"/>
            <ac:cxnSpMk id="23" creationId="{3FB66D60-2725-85A4-8E4D-E980C5E55593}"/>
          </ac:cxnSpMkLst>
        </pc:cxnChg>
      </pc:sldChg>
      <pc:sldChg chg="addSp modSp add mod ord">
        <pc:chgData name="Clements, William" userId="cbdb0636-a496-422a-8d40-98c53d494d26" providerId="ADAL" clId="{93E811AB-FBB6-4F44-8524-A5D6868BB124}" dt="2024-04-29T15:22:43.036" v="463" actId="1076"/>
        <pc:sldMkLst>
          <pc:docMk/>
          <pc:sldMk cId="3977446178" sldId="474"/>
        </pc:sldMkLst>
        <pc:picChg chg="add mod">
          <ac:chgData name="Clements, William" userId="cbdb0636-a496-422a-8d40-98c53d494d26" providerId="ADAL" clId="{93E811AB-FBB6-4F44-8524-A5D6868BB124}" dt="2024-04-29T15:22:27.689" v="459" actId="1076"/>
          <ac:picMkLst>
            <pc:docMk/>
            <pc:sldMk cId="3977446178" sldId="474"/>
            <ac:picMk id="3" creationId="{26CF068B-ED78-3114-C345-72B487F3A2D4}"/>
          </ac:picMkLst>
        </pc:picChg>
        <pc:picChg chg="add mod">
          <ac:chgData name="Clements, William" userId="cbdb0636-a496-422a-8d40-98c53d494d26" providerId="ADAL" clId="{93E811AB-FBB6-4F44-8524-A5D6868BB124}" dt="2024-04-29T15:22:43.036" v="463" actId="1076"/>
          <ac:picMkLst>
            <pc:docMk/>
            <pc:sldMk cId="3977446178" sldId="474"/>
            <ac:picMk id="4" creationId="{4FF16BF3-9AA0-A8BF-3A84-4DFCA7E9E5DB}"/>
          </ac:picMkLst>
        </pc:picChg>
        <pc:picChg chg="mod">
          <ac:chgData name="Clements, William" userId="cbdb0636-a496-422a-8d40-98c53d494d26" providerId="ADAL" clId="{93E811AB-FBB6-4F44-8524-A5D6868BB124}" dt="2024-04-29T15:22:12.479" v="457" actId="1076"/>
          <ac:picMkLst>
            <pc:docMk/>
            <pc:sldMk cId="3977446178" sldId="474"/>
            <ac:picMk id="25" creationId="{0F916B5A-2C14-80BB-29B3-D88E8A077D0F}"/>
          </ac:picMkLst>
        </pc:picChg>
      </pc:sldChg>
      <pc:sldChg chg="addSp delSp modSp add mod modAnim">
        <pc:chgData name="Clements, William" userId="cbdb0636-a496-422a-8d40-98c53d494d26" providerId="ADAL" clId="{93E811AB-FBB6-4F44-8524-A5D6868BB124}" dt="2024-04-29T15:27:08.863" v="498" actId="1076"/>
        <pc:sldMkLst>
          <pc:docMk/>
          <pc:sldMk cId="2598579925" sldId="475"/>
        </pc:sldMkLst>
        <pc:spChg chg="del">
          <ac:chgData name="Clements, William" userId="cbdb0636-a496-422a-8d40-98c53d494d26" providerId="ADAL" clId="{93E811AB-FBB6-4F44-8524-A5D6868BB124}" dt="2024-04-29T15:25:48.531" v="487" actId="478"/>
          <ac:spMkLst>
            <pc:docMk/>
            <pc:sldMk cId="2598579925" sldId="475"/>
            <ac:spMk id="16" creationId="{CCBC5AF1-D84A-966A-44FD-172B4C8488B6}"/>
          </ac:spMkLst>
        </pc:spChg>
        <pc:picChg chg="add mod">
          <ac:chgData name="Clements, William" userId="cbdb0636-a496-422a-8d40-98c53d494d26" providerId="ADAL" clId="{93E811AB-FBB6-4F44-8524-A5D6868BB124}" dt="2024-04-29T15:24:40.734" v="473" actId="14100"/>
          <ac:picMkLst>
            <pc:docMk/>
            <pc:sldMk cId="2598579925" sldId="475"/>
            <ac:picMk id="4" creationId="{DE0F6E2D-1533-3940-50A1-58F50EF48730}"/>
          </ac:picMkLst>
        </pc:picChg>
        <pc:picChg chg="add mod">
          <ac:chgData name="Clements, William" userId="cbdb0636-a496-422a-8d40-98c53d494d26" providerId="ADAL" clId="{93E811AB-FBB6-4F44-8524-A5D6868BB124}" dt="2024-04-29T15:25:51.386" v="489" actId="1076"/>
          <ac:picMkLst>
            <pc:docMk/>
            <pc:sldMk cId="2598579925" sldId="475"/>
            <ac:picMk id="14" creationId="{48D73EAD-6505-BF9E-9B47-E31E00950879}"/>
          </ac:picMkLst>
        </pc:picChg>
        <pc:picChg chg="add mod">
          <ac:chgData name="Clements, William" userId="cbdb0636-a496-422a-8d40-98c53d494d26" providerId="ADAL" clId="{93E811AB-FBB6-4F44-8524-A5D6868BB124}" dt="2024-04-29T15:27:08.863" v="498" actId="1076"/>
          <ac:picMkLst>
            <pc:docMk/>
            <pc:sldMk cId="2598579925" sldId="475"/>
            <ac:picMk id="17" creationId="{3F6F20D9-DCA1-2C11-C57F-1D75F59ADE9A}"/>
          </ac:picMkLst>
        </pc:picChg>
      </pc:sldChg>
      <pc:sldChg chg="addSp delSp modSp add mod ord modAnim">
        <pc:chgData name="Clements, William" userId="cbdb0636-a496-422a-8d40-98c53d494d26" providerId="ADAL" clId="{93E811AB-FBB6-4F44-8524-A5D6868BB124}" dt="2024-04-29T15:33:36.912" v="649"/>
        <pc:sldMkLst>
          <pc:docMk/>
          <pc:sldMk cId="990694461" sldId="476"/>
        </pc:sldMkLst>
        <pc:spChg chg="mod">
          <ac:chgData name="Clements, William" userId="cbdb0636-a496-422a-8d40-98c53d494d26" providerId="ADAL" clId="{93E811AB-FBB6-4F44-8524-A5D6868BB124}" dt="2024-04-29T15:30:41.639" v="613" actId="1076"/>
          <ac:spMkLst>
            <pc:docMk/>
            <pc:sldMk cId="990694461" sldId="476"/>
            <ac:spMk id="16" creationId="{CCBC5AF1-D84A-966A-44FD-172B4C8488B6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17" creationId="{22D5664A-B968-9BC0-E36A-B2AA32E444A6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18" creationId="{E227E670-8860-7937-A5A4-7C1582DC4958}"/>
          </ac:spMkLst>
        </pc:spChg>
        <pc:spChg chg="add del mod">
          <ac:chgData name="Clements, William" userId="cbdb0636-a496-422a-8d40-98c53d494d26" providerId="ADAL" clId="{93E811AB-FBB6-4F44-8524-A5D6868BB124}" dt="2024-04-29T15:28:51.590" v="551"/>
          <ac:spMkLst>
            <pc:docMk/>
            <pc:sldMk cId="990694461" sldId="476"/>
            <ac:spMk id="19" creationId="{4FA66366-FDA1-1B5F-D6BC-29052A1FC8AE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20" creationId="{ABE0399E-6B49-34A6-5980-86EDF2477D75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21" creationId="{19190F54-1B85-5F63-D808-C90DF09ACC8C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22" creationId="{015E51EE-F7DA-8D6B-82A4-43F85601248D}"/>
          </ac:spMkLst>
        </pc:spChg>
        <pc:spChg chg="add mod">
          <ac:chgData name="Clements, William" userId="cbdb0636-a496-422a-8d40-98c53d494d26" providerId="ADAL" clId="{93E811AB-FBB6-4F44-8524-A5D6868BB124}" dt="2024-04-29T15:31:20.555" v="629" actId="1076"/>
          <ac:spMkLst>
            <pc:docMk/>
            <pc:sldMk cId="990694461" sldId="476"/>
            <ac:spMk id="23" creationId="{9A651A9F-9345-F68E-5B58-A01C90C64D96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4" creationId="{677C17A3-EE01-6A6C-D836-6857AC695881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5" creationId="{380B97DA-AC52-74E7-0B0E-4671E914FB76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6" creationId="{79FD0F2D-94EF-099C-34D7-6B69B3E3D715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7" creationId="{D0A4C6CD-BD6B-6F06-939B-7E4E361DF556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8" creationId="{A4194292-B4EE-875E-4B0A-4C2E016598E5}"/>
          </ac:spMkLst>
        </pc:spChg>
        <pc:spChg chg="add mod">
          <ac:chgData name="Clements, William" userId="cbdb0636-a496-422a-8d40-98c53d494d26" providerId="ADAL" clId="{93E811AB-FBB6-4F44-8524-A5D6868BB124}" dt="2024-04-29T15:31:26.027" v="630" actId="1076"/>
          <ac:spMkLst>
            <pc:docMk/>
            <pc:sldMk cId="990694461" sldId="476"/>
            <ac:spMk id="29" creationId="{82022122-53CE-F702-DFF2-E259EF754DFA}"/>
          </ac:spMkLst>
        </pc:spChg>
        <pc:spChg chg="add mod">
          <ac:chgData name="Clements, William" userId="cbdb0636-a496-422a-8d40-98c53d494d26" providerId="ADAL" clId="{93E811AB-FBB6-4F44-8524-A5D6868BB124}" dt="2024-04-29T15:30:58.057" v="619" actId="1076"/>
          <ac:spMkLst>
            <pc:docMk/>
            <pc:sldMk cId="990694461" sldId="476"/>
            <ac:spMk id="31" creationId="{93146383-4D97-18B1-2C1D-5286A1625F0B}"/>
          </ac:spMkLst>
        </pc:spChg>
        <pc:spChg chg="add mod">
          <ac:chgData name="Clements, William" userId="cbdb0636-a496-422a-8d40-98c53d494d26" providerId="ADAL" clId="{93E811AB-FBB6-4F44-8524-A5D6868BB124}" dt="2024-04-29T15:31:07.897" v="627" actId="6549"/>
          <ac:spMkLst>
            <pc:docMk/>
            <pc:sldMk cId="990694461" sldId="476"/>
            <ac:spMk id="32" creationId="{BBFBBE15-7B4F-037E-62B4-AFB1DAB5F532}"/>
          </ac:spMkLst>
        </pc:spChg>
        <pc:picChg chg="add del mod">
          <ac:chgData name="Clements, William" userId="cbdb0636-a496-422a-8d40-98c53d494d26" providerId="ADAL" clId="{93E811AB-FBB6-4F44-8524-A5D6868BB124}" dt="2024-04-29T15:31:13.609" v="628" actId="478"/>
          <ac:picMkLst>
            <pc:docMk/>
            <pc:sldMk cId="990694461" sldId="476"/>
            <ac:picMk id="4" creationId="{6F6EB41C-817E-55F0-86D7-DE7F1C70F049}"/>
          </ac:picMkLst>
        </pc:picChg>
      </pc:sldChg>
      <pc:sldChg chg="addSp delSp modSp add mod">
        <pc:chgData name="Clements, William" userId="cbdb0636-a496-422a-8d40-98c53d494d26" providerId="ADAL" clId="{93E811AB-FBB6-4F44-8524-A5D6868BB124}" dt="2024-04-29T15:27:46.969" v="509" actId="1076"/>
        <pc:sldMkLst>
          <pc:docMk/>
          <pc:sldMk cId="2994473536" sldId="477"/>
        </pc:sldMkLst>
        <pc:picChg chg="add mod">
          <ac:chgData name="Clements, William" userId="cbdb0636-a496-422a-8d40-98c53d494d26" providerId="ADAL" clId="{93E811AB-FBB6-4F44-8524-A5D6868BB124}" dt="2024-04-29T15:27:46.969" v="509" actId="1076"/>
          <ac:picMkLst>
            <pc:docMk/>
            <pc:sldMk cId="2994473536" sldId="477"/>
            <ac:picMk id="16" creationId="{57BA2D1A-A4E2-DDE0-DA62-DC2997E51F6F}"/>
          </ac:picMkLst>
        </pc:picChg>
        <pc:picChg chg="del">
          <ac:chgData name="Clements, William" userId="cbdb0636-a496-422a-8d40-98c53d494d26" providerId="ADAL" clId="{93E811AB-FBB6-4F44-8524-A5D6868BB124}" dt="2024-04-29T15:27:14.164" v="500" actId="478"/>
          <ac:picMkLst>
            <pc:docMk/>
            <pc:sldMk cId="2994473536" sldId="477"/>
            <ac:picMk id="17" creationId="{3F6F20D9-DCA1-2C11-C57F-1D75F59ADE9A}"/>
          </ac:picMkLst>
        </pc:picChg>
        <pc:picChg chg="add mod">
          <ac:chgData name="Clements, William" userId="cbdb0636-a496-422a-8d40-98c53d494d26" providerId="ADAL" clId="{93E811AB-FBB6-4F44-8524-A5D6868BB124}" dt="2024-04-29T15:27:41.542" v="506" actId="1076"/>
          <ac:picMkLst>
            <pc:docMk/>
            <pc:sldMk cId="2994473536" sldId="477"/>
            <ac:picMk id="18" creationId="{007A8019-CC95-D2AA-25D0-5BB83220DBE6}"/>
          </ac:picMkLst>
        </pc:picChg>
      </pc:sldChg>
      <pc:sldChg chg="addSp delSp modSp add mod modAnim">
        <pc:chgData name="Clements, William" userId="cbdb0636-a496-422a-8d40-98c53d494d26" providerId="ADAL" clId="{93E811AB-FBB6-4F44-8524-A5D6868BB124}" dt="2024-04-29T15:33:43.923" v="652"/>
        <pc:sldMkLst>
          <pc:docMk/>
          <pc:sldMk cId="3234946909" sldId="478"/>
        </pc:sldMkLst>
        <pc:spChg chg="mod">
          <ac:chgData name="Clements, William" userId="cbdb0636-a496-422a-8d40-98c53d494d26" providerId="ADAL" clId="{93E811AB-FBB6-4F44-8524-A5D6868BB124}" dt="2024-04-29T15:33:00.159" v="643" actId="1076"/>
          <ac:spMkLst>
            <pc:docMk/>
            <pc:sldMk cId="3234946909" sldId="478"/>
            <ac:spMk id="16" creationId="{CCBC5AF1-D84A-966A-44FD-172B4C8488B6}"/>
          </ac:spMkLst>
        </pc:spChg>
        <pc:spChg chg="del">
          <ac:chgData name="Clements, William" userId="cbdb0636-a496-422a-8d40-98c53d494d26" providerId="ADAL" clId="{93E811AB-FBB6-4F44-8524-A5D6868BB124}" dt="2024-04-29T15:32:56.370" v="642" actId="478"/>
          <ac:spMkLst>
            <pc:docMk/>
            <pc:sldMk cId="3234946909" sldId="478"/>
            <ac:spMk id="31" creationId="{93146383-4D97-18B1-2C1D-5286A1625F0B}"/>
          </ac:spMkLst>
        </pc:spChg>
        <pc:picChg chg="add mod">
          <ac:chgData name="Clements, William" userId="cbdb0636-a496-422a-8d40-98c53d494d26" providerId="ADAL" clId="{93E811AB-FBB6-4F44-8524-A5D6868BB124}" dt="2024-04-29T15:33:15.279" v="644" actId="1076"/>
          <ac:picMkLst>
            <pc:docMk/>
            <pc:sldMk cId="3234946909" sldId="478"/>
            <ac:picMk id="4" creationId="{7B4FE720-AE30-E343-E1DB-85B5FAFD99C3}"/>
          </ac:picMkLst>
        </pc:picChg>
      </pc:sldChg>
      <pc:sldChg chg="addSp add modAnim">
        <pc:chgData name="Clements, William" userId="cbdb0636-a496-422a-8d40-98c53d494d26" providerId="ADAL" clId="{93E811AB-FBB6-4F44-8524-A5D6868BB124}" dt="2024-04-29T15:34:23.710" v="657"/>
        <pc:sldMkLst>
          <pc:docMk/>
          <pc:sldMk cId="193065087" sldId="479"/>
        </pc:sldMkLst>
        <pc:picChg chg="add">
          <ac:chgData name="Clements, William" userId="cbdb0636-a496-422a-8d40-98c53d494d26" providerId="ADAL" clId="{93E811AB-FBB6-4F44-8524-A5D6868BB124}" dt="2024-04-29T15:34:23.710" v="657"/>
          <ac:picMkLst>
            <pc:docMk/>
            <pc:sldMk cId="193065087" sldId="479"/>
            <ac:picMk id="3" creationId="{4624E993-9493-CFC8-D116-B2F7E4840F56}"/>
          </ac:picMkLst>
        </pc:picChg>
      </pc:sldChg>
      <pc:sldChg chg="addSp modSp add mod modAnim">
        <pc:chgData name="Clements, William" userId="cbdb0636-a496-422a-8d40-98c53d494d26" providerId="ADAL" clId="{93E811AB-FBB6-4F44-8524-A5D6868BB124}" dt="2024-04-29T15:35:48.618" v="669"/>
        <pc:sldMkLst>
          <pc:docMk/>
          <pc:sldMk cId="1720900925" sldId="480"/>
        </pc:sldMkLst>
        <pc:picChg chg="add mod">
          <ac:chgData name="Clements, William" userId="cbdb0636-a496-422a-8d40-98c53d494d26" providerId="ADAL" clId="{93E811AB-FBB6-4F44-8524-A5D6868BB124}" dt="2024-04-29T15:34:59.983" v="660" actId="1076"/>
          <ac:picMkLst>
            <pc:docMk/>
            <pc:sldMk cId="1720900925" sldId="480"/>
            <ac:picMk id="4" creationId="{0BBA1E26-FF5E-387E-79C8-6ECA1CD6AC4E}"/>
          </ac:picMkLst>
        </pc:picChg>
        <pc:picChg chg="add mod">
          <ac:chgData name="Clements, William" userId="cbdb0636-a496-422a-8d40-98c53d494d26" providerId="ADAL" clId="{93E811AB-FBB6-4F44-8524-A5D6868BB124}" dt="2024-04-29T15:35:45.487" v="668" actId="14100"/>
          <ac:picMkLst>
            <pc:docMk/>
            <pc:sldMk cId="1720900925" sldId="480"/>
            <ac:picMk id="14" creationId="{399E2074-222E-CD75-88E4-B7FD45BE3195}"/>
          </ac:picMkLst>
        </pc:picChg>
      </pc:sldChg>
      <pc:sldChg chg="addSp delSp modSp new mod modClrScheme chgLayout">
        <pc:chgData name="Clements, William" userId="cbdb0636-a496-422a-8d40-98c53d494d26" providerId="ADAL" clId="{93E811AB-FBB6-4F44-8524-A5D6868BB124}" dt="2024-04-29T15:40:09.560" v="1074" actId="20577"/>
        <pc:sldMkLst>
          <pc:docMk/>
          <pc:sldMk cId="2968271127" sldId="481"/>
        </pc:sldMkLst>
        <pc:spChg chg="del mod ord">
          <ac:chgData name="Clements, William" userId="cbdb0636-a496-422a-8d40-98c53d494d26" providerId="ADAL" clId="{93E811AB-FBB6-4F44-8524-A5D6868BB124}" dt="2024-04-29T15:36:48.537" v="676" actId="700"/>
          <ac:spMkLst>
            <pc:docMk/>
            <pc:sldMk cId="2968271127" sldId="481"/>
            <ac:spMk id="2" creationId="{E0733FE5-22EA-6B50-703F-53AF3B778196}"/>
          </ac:spMkLst>
        </pc:spChg>
        <pc:spChg chg="add mod ord">
          <ac:chgData name="Clements, William" userId="cbdb0636-a496-422a-8d40-98c53d494d26" providerId="ADAL" clId="{93E811AB-FBB6-4F44-8524-A5D6868BB124}" dt="2024-04-29T15:36:57.024" v="692" actId="20577"/>
          <ac:spMkLst>
            <pc:docMk/>
            <pc:sldMk cId="2968271127" sldId="481"/>
            <ac:spMk id="4" creationId="{00AE7D1B-8CEE-CB54-C776-8AEC85D52BAF}"/>
          </ac:spMkLst>
        </pc:spChg>
        <pc:spChg chg="add mod ord">
          <ac:chgData name="Clements, William" userId="cbdb0636-a496-422a-8d40-98c53d494d26" providerId="ADAL" clId="{93E811AB-FBB6-4F44-8524-A5D6868BB124}" dt="2024-04-29T15:40:09.560" v="1074" actId="20577"/>
          <ac:spMkLst>
            <pc:docMk/>
            <pc:sldMk cId="2968271127" sldId="481"/>
            <ac:spMk id="5" creationId="{AE4FEB96-D96B-510F-6F19-C86547628B20}"/>
          </ac:spMkLst>
        </pc:spChg>
        <pc:picChg chg="add mod">
          <ac:chgData name="Clements, William" userId="cbdb0636-a496-422a-8d40-98c53d494d26" providerId="ADAL" clId="{93E811AB-FBB6-4F44-8524-A5D6868BB124}" dt="2024-04-29T15:38:57.389" v="910" actId="1076"/>
          <ac:picMkLst>
            <pc:docMk/>
            <pc:sldMk cId="2968271127" sldId="481"/>
            <ac:picMk id="3" creationId="{3D03C5DC-26B1-16B8-1DCA-6615EB386B5E}"/>
          </ac:picMkLst>
        </pc:picChg>
      </pc:sldChg>
    </pc:docChg>
  </pc:docChgLst>
  <pc:docChgLst>
    <pc:chgData name="Clements, William" userId="cbdb0636-a496-422a-8d40-98c53d494d26" providerId="ADAL" clId="{117C71B2-0B76-46A4-82AE-6FDD5B5B6863}"/>
    <pc:docChg chg="modSld">
      <pc:chgData name="Clements, William" userId="cbdb0636-a496-422a-8d40-98c53d494d26" providerId="ADAL" clId="{117C71B2-0B76-46A4-82AE-6FDD5B5B6863}" dt="2020-09-21T18:45:30.876" v="3" actId="1076"/>
      <pc:docMkLst>
        <pc:docMk/>
      </pc:docMkLst>
      <pc:sldChg chg="modSp mod">
        <pc:chgData name="Clements, William" userId="cbdb0636-a496-422a-8d40-98c53d494d26" providerId="ADAL" clId="{117C71B2-0B76-46A4-82AE-6FDD5B5B6863}" dt="2020-09-21T18:45:30.876" v="3" actId="1076"/>
        <pc:sldMkLst>
          <pc:docMk/>
          <pc:sldMk cId="3304956665" sldId="260"/>
        </pc:sldMkLst>
        <pc:spChg chg="mod">
          <ac:chgData name="Clements, William" userId="cbdb0636-a496-422a-8d40-98c53d494d26" providerId="ADAL" clId="{117C71B2-0B76-46A4-82AE-6FDD5B5B6863}" dt="2020-09-21T18:45:27.200" v="2" actId="13822"/>
          <ac:spMkLst>
            <pc:docMk/>
            <pc:sldMk cId="3304956665" sldId="260"/>
            <ac:spMk id="7" creationId="{3746B5B4-70EB-484E-A8C7-B1B68AA0781E}"/>
          </ac:spMkLst>
        </pc:spChg>
        <pc:spChg chg="mod">
          <ac:chgData name="Clements, William" userId="cbdb0636-a496-422a-8d40-98c53d494d26" providerId="ADAL" clId="{117C71B2-0B76-46A4-82AE-6FDD5B5B6863}" dt="2020-09-21T18:45:30.876" v="3" actId="1076"/>
          <ac:spMkLst>
            <pc:docMk/>
            <pc:sldMk cId="3304956665" sldId="260"/>
            <ac:spMk id="9" creationId="{99DC78C2-C448-4990-9E3F-D65A495DAD3D}"/>
          </ac:spMkLst>
        </pc:spChg>
      </pc:sldChg>
    </pc:docChg>
  </pc:docChgLst>
  <pc:docChgLst>
    <pc:chgData name="Clements, William" userId="cbdb0636-a496-422a-8d40-98c53d494d26" providerId="ADAL" clId="{7FA66E3C-2360-43CE-873A-986D02A6347E}"/>
    <pc:docChg chg="undo custSel addSld modSld">
      <pc:chgData name="Clements, William" userId="cbdb0636-a496-422a-8d40-98c53d494d26" providerId="ADAL" clId="{7FA66E3C-2360-43CE-873A-986D02A6347E}" dt="2020-09-23T18:35:21.514" v="586" actId="6549"/>
      <pc:docMkLst>
        <pc:docMk/>
      </pc:docMkLst>
      <pc:sldChg chg="modSp mod">
        <pc:chgData name="Clements, William" userId="cbdb0636-a496-422a-8d40-98c53d494d26" providerId="ADAL" clId="{7FA66E3C-2360-43CE-873A-986D02A6347E}" dt="2020-09-23T18:35:21.514" v="586" actId="6549"/>
        <pc:sldMkLst>
          <pc:docMk/>
          <pc:sldMk cId="1912232564" sldId="256"/>
        </pc:sldMkLst>
        <pc:spChg chg="mod">
          <ac:chgData name="Clements, William" userId="cbdb0636-a496-422a-8d40-98c53d494d26" providerId="ADAL" clId="{7FA66E3C-2360-43CE-873A-986D02A6347E}" dt="2020-09-23T18:35:21.514" v="586" actId="6549"/>
          <ac:spMkLst>
            <pc:docMk/>
            <pc:sldMk cId="1912232564" sldId="256"/>
            <ac:spMk id="3" creationId="{D3F2A6F4-C934-4E91-8ACC-A01AE1BE9DDE}"/>
          </ac:spMkLst>
        </pc:spChg>
      </pc:sldChg>
      <pc:sldChg chg="modSp mod">
        <pc:chgData name="Clements, William" userId="cbdb0636-a496-422a-8d40-98c53d494d26" providerId="ADAL" clId="{7FA66E3C-2360-43CE-873A-986D02A6347E}" dt="2020-09-18T16:49:04.650" v="56" actId="21"/>
        <pc:sldMkLst>
          <pc:docMk/>
          <pc:sldMk cId="943023879" sldId="258"/>
        </pc:sldMkLst>
        <pc:spChg chg="mod">
          <ac:chgData name="Clements, William" userId="cbdb0636-a496-422a-8d40-98c53d494d26" providerId="ADAL" clId="{7FA66E3C-2360-43CE-873A-986D02A6347E}" dt="2020-09-18T16:49:00.305" v="55"/>
          <ac:spMkLst>
            <pc:docMk/>
            <pc:sldMk cId="943023879" sldId="258"/>
            <ac:spMk id="3" creationId="{4AEB9260-E52E-4330-937D-6BB35FD6AB04}"/>
          </ac:spMkLst>
        </pc:spChg>
        <pc:spChg chg="mod">
          <ac:chgData name="Clements, William" userId="cbdb0636-a496-422a-8d40-98c53d494d26" providerId="ADAL" clId="{7FA66E3C-2360-43CE-873A-986D02A6347E}" dt="2020-09-18T16:49:04.650" v="56" actId="21"/>
          <ac:spMkLst>
            <pc:docMk/>
            <pc:sldMk cId="943023879" sldId="258"/>
            <ac:spMk id="4" creationId="{04988AA1-62D7-4FB1-B7B1-D327F4E2AC94}"/>
          </ac:spMkLst>
        </pc:spChg>
      </pc:sldChg>
      <pc:sldChg chg="addSp delSp modSp mod modAnim">
        <pc:chgData name="Clements, William" userId="cbdb0636-a496-422a-8d40-98c53d494d26" providerId="ADAL" clId="{7FA66E3C-2360-43CE-873A-986D02A6347E}" dt="2020-09-18T17:14:18.987" v="583" actId="1076"/>
        <pc:sldMkLst>
          <pc:docMk/>
          <pc:sldMk cId="3304956665" sldId="260"/>
        </pc:sldMkLst>
        <pc:spChg chg="mod">
          <ac:chgData name="Clements, William" userId="cbdb0636-a496-422a-8d40-98c53d494d26" providerId="ADAL" clId="{7FA66E3C-2360-43CE-873A-986D02A6347E}" dt="2020-09-18T17:10:41.220" v="549" actId="27636"/>
          <ac:spMkLst>
            <pc:docMk/>
            <pc:sldMk cId="3304956665" sldId="260"/>
            <ac:spMk id="3" creationId="{CAE2FE2C-5176-4204-804F-29C92D619B1B}"/>
          </ac:spMkLst>
        </pc:spChg>
        <pc:spChg chg="add del">
          <ac:chgData name="Clements, William" userId="cbdb0636-a496-422a-8d40-98c53d494d26" providerId="ADAL" clId="{7FA66E3C-2360-43CE-873A-986D02A6347E}" dt="2020-09-18T17:10:32.922" v="544"/>
          <ac:spMkLst>
            <pc:docMk/>
            <pc:sldMk cId="3304956665" sldId="260"/>
            <ac:spMk id="4" creationId="{E5F47A5C-6B4E-4FF6-AA4B-9FB25CE80D63}"/>
          </ac:spMkLst>
        </pc:spChg>
        <pc:spChg chg="add mod">
          <ac:chgData name="Clements, William" userId="cbdb0636-a496-422a-8d40-98c53d494d26" providerId="ADAL" clId="{7FA66E3C-2360-43CE-873A-986D02A6347E}" dt="2020-09-18T17:14:15.243" v="582" actId="1076"/>
          <ac:spMkLst>
            <pc:docMk/>
            <pc:sldMk cId="3304956665" sldId="260"/>
            <ac:spMk id="7" creationId="{3746B5B4-70EB-484E-A8C7-B1B68AA0781E}"/>
          </ac:spMkLst>
        </pc:spChg>
        <pc:spChg chg="add mod">
          <ac:chgData name="Clements, William" userId="cbdb0636-a496-422a-8d40-98c53d494d26" providerId="ADAL" clId="{7FA66E3C-2360-43CE-873A-986D02A6347E}" dt="2020-09-18T17:14:18.987" v="583" actId="1076"/>
          <ac:spMkLst>
            <pc:docMk/>
            <pc:sldMk cId="3304956665" sldId="260"/>
            <ac:spMk id="9" creationId="{99DC78C2-C448-4990-9E3F-D65A495DAD3D}"/>
          </ac:spMkLst>
        </pc:spChg>
        <pc:spChg chg="add del">
          <ac:chgData name="Clements, William" userId="cbdb0636-a496-422a-8d40-98c53d494d26" providerId="ADAL" clId="{7FA66E3C-2360-43CE-873A-986D02A6347E}" dt="2020-09-18T17:13:01.181" v="567"/>
          <ac:spMkLst>
            <pc:docMk/>
            <pc:sldMk cId="3304956665" sldId="260"/>
            <ac:spMk id="10" creationId="{87036448-6751-40B2-A7A3-632B0BBEEC1E}"/>
          </ac:spMkLst>
        </pc:spChg>
      </pc:sldChg>
      <pc:sldChg chg="addSp delSp modSp mod">
        <pc:chgData name="Clements, William" userId="cbdb0636-a496-422a-8d40-98c53d494d26" providerId="ADAL" clId="{7FA66E3C-2360-43CE-873A-986D02A6347E}" dt="2020-09-18T17:09:35.785" v="542" actId="1076"/>
        <pc:sldMkLst>
          <pc:docMk/>
          <pc:sldMk cId="1567866644" sldId="263"/>
        </pc:sldMkLst>
        <pc:spChg chg="add del">
          <ac:chgData name="Clements, William" userId="cbdb0636-a496-422a-8d40-98c53d494d26" providerId="ADAL" clId="{7FA66E3C-2360-43CE-873A-986D02A6347E}" dt="2020-09-18T17:05:24.128" v="495"/>
          <ac:spMkLst>
            <pc:docMk/>
            <pc:sldMk cId="1567866644" sldId="263"/>
            <ac:spMk id="5" creationId="{B5E761FD-E08A-4E2E-A818-C87BC56F39CD}"/>
          </ac:spMkLst>
        </pc:spChg>
        <pc:spChg chg="add del">
          <ac:chgData name="Clements, William" userId="cbdb0636-a496-422a-8d40-98c53d494d26" providerId="ADAL" clId="{7FA66E3C-2360-43CE-873A-986D02A6347E}" dt="2020-09-18T17:05:27.503" v="497"/>
          <ac:spMkLst>
            <pc:docMk/>
            <pc:sldMk cId="1567866644" sldId="263"/>
            <ac:spMk id="6" creationId="{B5D03A19-140A-4B99-BCD6-CBC0643495D0}"/>
          </ac:spMkLst>
        </pc:spChg>
        <pc:spChg chg="add mod">
          <ac:chgData name="Clements, William" userId="cbdb0636-a496-422a-8d40-98c53d494d26" providerId="ADAL" clId="{7FA66E3C-2360-43CE-873A-986D02A6347E}" dt="2020-09-18T17:07:39.841" v="525" actId="20577"/>
          <ac:spMkLst>
            <pc:docMk/>
            <pc:sldMk cId="1567866644" sldId="263"/>
            <ac:spMk id="7" creationId="{4188CDAE-105B-4CAF-9A30-C46326193F5B}"/>
          </ac:spMkLst>
        </pc:spChg>
        <pc:spChg chg="add mod">
          <ac:chgData name="Clements, William" userId="cbdb0636-a496-422a-8d40-98c53d494d26" providerId="ADAL" clId="{7FA66E3C-2360-43CE-873A-986D02A6347E}" dt="2020-09-18T17:09:35.785" v="542" actId="1076"/>
          <ac:spMkLst>
            <pc:docMk/>
            <pc:sldMk cId="1567866644" sldId="263"/>
            <ac:spMk id="9" creationId="{F8AB5A90-D7DC-40BC-84DD-E5B807E532EB}"/>
          </ac:spMkLst>
        </pc:spChg>
        <pc:spChg chg="add del">
          <ac:chgData name="Clements, William" userId="cbdb0636-a496-422a-8d40-98c53d494d26" providerId="ADAL" clId="{7FA66E3C-2360-43CE-873A-986D02A6347E}" dt="2020-09-18T17:08:45.763" v="531"/>
          <ac:spMkLst>
            <pc:docMk/>
            <pc:sldMk cId="1567866644" sldId="263"/>
            <ac:spMk id="10" creationId="{F740F182-E81C-4150-A474-3C00E75D3A23}"/>
          </ac:spMkLst>
        </pc:spChg>
        <pc:spChg chg="add del mod">
          <ac:chgData name="Clements, William" userId="cbdb0636-a496-422a-8d40-98c53d494d26" providerId="ADAL" clId="{7FA66E3C-2360-43CE-873A-986D02A6347E}" dt="2020-09-18T17:08:45.185" v="530"/>
          <ac:spMkLst>
            <pc:docMk/>
            <pc:sldMk cId="1567866644" sldId="263"/>
            <ac:spMk id="11" creationId="{5405479F-B4C3-4B50-8CDD-63986BCD6752}"/>
          </ac:spMkLst>
        </pc:spChg>
        <pc:spChg chg="add del">
          <ac:chgData name="Clements, William" userId="cbdb0636-a496-422a-8d40-98c53d494d26" providerId="ADAL" clId="{7FA66E3C-2360-43CE-873A-986D02A6347E}" dt="2020-09-18T17:08:49.273" v="533"/>
          <ac:spMkLst>
            <pc:docMk/>
            <pc:sldMk cId="1567866644" sldId="263"/>
            <ac:spMk id="12" creationId="{63881954-788E-424E-AA23-C54FCA145BFB}"/>
          </ac:spMkLst>
        </pc:spChg>
        <pc:spChg chg="add del">
          <ac:chgData name="Clements, William" userId="cbdb0636-a496-422a-8d40-98c53d494d26" providerId="ADAL" clId="{7FA66E3C-2360-43CE-873A-986D02A6347E}" dt="2020-09-18T17:09:16.409" v="539"/>
          <ac:spMkLst>
            <pc:docMk/>
            <pc:sldMk cId="1567866644" sldId="263"/>
            <ac:spMk id="13" creationId="{134B0493-CC5C-4347-B49A-2C1F1E5C6A92}"/>
          </ac:spMkLst>
        </pc:spChg>
      </pc:sldChg>
      <pc:sldChg chg="addSp delSp modSp new mod">
        <pc:chgData name="Clements, William" userId="cbdb0636-a496-422a-8d40-98c53d494d26" providerId="ADAL" clId="{7FA66E3C-2360-43CE-873A-986D02A6347E}" dt="2020-09-18T16:57:54.563" v="493" actId="20577"/>
        <pc:sldMkLst>
          <pc:docMk/>
          <pc:sldMk cId="509925887" sldId="264"/>
        </pc:sldMkLst>
        <pc:spChg chg="mod">
          <ac:chgData name="Clements, William" userId="cbdb0636-a496-422a-8d40-98c53d494d26" providerId="ADAL" clId="{7FA66E3C-2360-43CE-873A-986D02A6347E}" dt="2020-09-18T16:47:52.326" v="9" actId="20577"/>
          <ac:spMkLst>
            <pc:docMk/>
            <pc:sldMk cId="509925887" sldId="264"/>
            <ac:spMk id="2" creationId="{67F80B5C-B481-49B8-871E-725843380A34}"/>
          </ac:spMkLst>
        </pc:spChg>
        <pc:spChg chg="mod">
          <ac:chgData name="Clements, William" userId="cbdb0636-a496-422a-8d40-98c53d494d26" providerId="ADAL" clId="{7FA66E3C-2360-43CE-873A-986D02A6347E}" dt="2020-09-18T16:57:54.563" v="493" actId="20577"/>
          <ac:spMkLst>
            <pc:docMk/>
            <pc:sldMk cId="509925887" sldId="264"/>
            <ac:spMk id="3" creationId="{A1049413-87DE-4D18-A928-7EAB0997A854}"/>
          </ac:spMkLst>
        </pc:spChg>
        <pc:spChg chg="del mod">
          <ac:chgData name="Clements, William" userId="cbdb0636-a496-422a-8d40-98c53d494d26" providerId="ADAL" clId="{7FA66E3C-2360-43CE-873A-986D02A6347E}" dt="2020-09-18T16:49:40.882" v="78" actId="3680"/>
          <ac:spMkLst>
            <pc:docMk/>
            <pc:sldMk cId="509925887" sldId="264"/>
            <ac:spMk id="4" creationId="{09E1FFAF-F57D-41E6-A676-142716491A99}"/>
          </ac:spMkLst>
        </pc:spChg>
        <pc:spChg chg="add del">
          <ac:chgData name="Clements, William" userId="cbdb0636-a496-422a-8d40-98c53d494d26" providerId="ADAL" clId="{7FA66E3C-2360-43CE-873A-986D02A6347E}" dt="2020-09-18T16:48:15.303" v="36"/>
          <ac:spMkLst>
            <pc:docMk/>
            <pc:sldMk cId="509925887" sldId="264"/>
            <ac:spMk id="5" creationId="{89813A56-6C03-4A06-B374-8738E0BB2958}"/>
          </ac:spMkLst>
        </pc:spChg>
        <pc:spChg chg="add del">
          <ac:chgData name="Clements, William" userId="cbdb0636-a496-422a-8d40-98c53d494d26" providerId="ADAL" clId="{7FA66E3C-2360-43CE-873A-986D02A6347E}" dt="2020-09-18T16:48:18.132" v="38"/>
          <ac:spMkLst>
            <pc:docMk/>
            <pc:sldMk cId="509925887" sldId="264"/>
            <ac:spMk id="6" creationId="{AFFB3077-96A8-464E-B63B-9B71D22F9C0E}"/>
          </ac:spMkLst>
        </pc:spChg>
        <pc:spChg chg="add del">
          <ac:chgData name="Clements, William" userId="cbdb0636-a496-422a-8d40-98c53d494d26" providerId="ADAL" clId="{7FA66E3C-2360-43CE-873A-986D02A6347E}" dt="2020-09-18T16:48:27.716" v="43"/>
          <ac:spMkLst>
            <pc:docMk/>
            <pc:sldMk cId="509925887" sldId="264"/>
            <ac:spMk id="7" creationId="{62006E33-E4FE-44AF-A8A9-ABF8A9DE9AD8}"/>
          </ac:spMkLst>
        </pc:spChg>
        <pc:graphicFrameChg chg="add mod ord modGraphic">
          <ac:chgData name="Clements, William" userId="cbdb0636-a496-422a-8d40-98c53d494d26" providerId="ADAL" clId="{7FA66E3C-2360-43CE-873A-986D02A6347E}" dt="2020-09-18T16:57:11.336" v="447" actId="20577"/>
          <ac:graphicFrameMkLst>
            <pc:docMk/>
            <pc:sldMk cId="509925887" sldId="264"/>
            <ac:graphicFrameMk id="8" creationId="{EE4A2CA3-DFE5-470D-9F99-F65A0C241468}"/>
          </ac:graphicFrameMkLst>
        </pc:graphicFrameChg>
      </pc:sldChg>
    </pc:docChg>
  </pc:docChgLst>
  <pc:docChgLst>
    <pc:chgData name="William" userId="cbdb0636-a496-422a-8d40-98c53d494d26" providerId="ADAL" clId="{61CE50C8-E9D9-4CA2-9B85-382608F639EC}"/>
    <pc:docChg chg="undo redo custSel mod addSld delSld modSld sldOrd">
      <pc:chgData name="William" userId="cbdb0636-a496-422a-8d40-98c53d494d26" providerId="ADAL" clId="{61CE50C8-E9D9-4CA2-9B85-382608F639EC}" dt="2020-09-08T22:21:13.538" v="1428"/>
      <pc:docMkLst>
        <pc:docMk/>
      </pc:docMkLst>
      <pc:sldChg chg="modSp new mod">
        <pc:chgData name="William" userId="cbdb0636-a496-422a-8d40-98c53d494d26" providerId="ADAL" clId="{61CE50C8-E9D9-4CA2-9B85-382608F639EC}" dt="2020-09-08T22:21:13.538" v="1428"/>
        <pc:sldMkLst>
          <pc:docMk/>
          <pc:sldMk cId="1912232564" sldId="256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12232564" sldId="256"/>
            <ac:spMk id="2" creationId="{F0E443DF-3230-4AA9-9732-7BD1406B5E40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12232564" sldId="256"/>
            <ac:spMk id="3" creationId="{D3F2A6F4-C934-4E91-8ACC-A01AE1BE9DDE}"/>
          </ac:spMkLst>
        </pc:spChg>
      </pc:sldChg>
      <pc:sldChg chg="modSp new mod">
        <pc:chgData name="William" userId="cbdb0636-a496-422a-8d40-98c53d494d26" providerId="ADAL" clId="{61CE50C8-E9D9-4CA2-9B85-382608F639EC}" dt="2020-09-08T22:21:13.538" v="1428"/>
        <pc:sldMkLst>
          <pc:docMk/>
          <pc:sldMk cId="1543431509" sldId="257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43431509" sldId="257"/>
            <ac:spMk id="2" creationId="{E0AEB204-B543-4625-A37C-7960B55AD4DB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43431509" sldId="257"/>
            <ac:spMk id="3" creationId="{5187C1E2-FFA9-488E-B171-5DEB51CA2BE4}"/>
          </ac:spMkLst>
        </pc:spChg>
      </pc:sldChg>
      <pc:sldChg chg="addSp modSp new mod modClrScheme chgLayout">
        <pc:chgData name="William" userId="cbdb0636-a496-422a-8d40-98c53d494d26" providerId="ADAL" clId="{61CE50C8-E9D9-4CA2-9B85-382608F639EC}" dt="2020-09-08T22:21:13.538" v="1428"/>
        <pc:sldMkLst>
          <pc:docMk/>
          <pc:sldMk cId="943023879" sldId="258"/>
        </pc:sldMkLst>
        <pc:spChg chg="mod ord">
          <ac:chgData name="William" userId="cbdb0636-a496-422a-8d40-98c53d494d26" providerId="ADAL" clId="{61CE50C8-E9D9-4CA2-9B85-382608F639EC}" dt="2020-09-08T22:21:13.538" v="1428"/>
          <ac:spMkLst>
            <pc:docMk/>
            <pc:sldMk cId="943023879" sldId="258"/>
            <ac:spMk id="2" creationId="{322F069D-CB3F-455C-945B-6B2DEC2C3B83}"/>
          </ac:spMkLst>
        </pc:spChg>
        <pc:spChg chg="mod ord">
          <ac:chgData name="William" userId="cbdb0636-a496-422a-8d40-98c53d494d26" providerId="ADAL" clId="{61CE50C8-E9D9-4CA2-9B85-382608F639EC}" dt="2020-09-08T22:21:13.538" v="1428"/>
          <ac:spMkLst>
            <pc:docMk/>
            <pc:sldMk cId="943023879" sldId="258"/>
            <ac:spMk id="3" creationId="{4AEB9260-E52E-4330-937D-6BB35FD6AB04}"/>
          </ac:spMkLst>
        </pc:spChg>
        <pc:spChg chg="add mod ord">
          <ac:chgData name="William" userId="cbdb0636-a496-422a-8d40-98c53d494d26" providerId="ADAL" clId="{61CE50C8-E9D9-4CA2-9B85-382608F639EC}" dt="2020-09-08T22:21:13.538" v="1428"/>
          <ac:spMkLst>
            <pc:docMk/>
            <pc:sldMk cId="943023879" sldId="258"/>
            <ac:spMk id="4" creationId="{04988AA1-62D7-4FB1-B7B1-D327F4E2AC94}"/>
          </ac:spMkLst>
        </pc:spChg>
      </pc:sldChg>
      <pc:sldChg chg="modSp new del mod">
        <pc:chgData name="William" userId="cbdb0636-a496-422a-8d40-98c53d494d26" providerId="ADAL" clId="{61CE50C8-E9D9-4CA2-9B85-382608F639EC}" dt="2020-08-28T21:12:23.725" v="783" actId="47"/>
        <pc:sldMkLst>
          <pc:docMk/>
          <pc:sldMk cId="844144645" sldId="259"/>
        </pc:sldMkLst>
        <pc:spChg chg="mod">
          <ac:chgData name="William" userId="cbdb0636-a496-422a-8d40-98c53d494d26" providerId="ADAL" clId="{61CE50C8-E9D9-4CA2-9B85-382608F639EC}" dt="2020-08-28T20:57:16.825" v="74" actId="20577"/>
          <ac:spMkLst>
            <pc:docMk/>
            <pc:sldMk cId="844144645" sldId="259"/>
            <ac:spMk id="2" creationId="{9731F79A-F193-474A-8066-DDC12963D67C}"/>
          </ac:spMkLst>
        </pc:spChg>
      </pc:sldChg>
      <pc:sldChg chg="addSp delSp modSp new mod setBg">
        <pc:chgData name="William" userId="cbdb0636-a496-422a-8d40-98c53d494d26" providerId="ADAL" clId="{61CE50C8-E9D9-4CA2-9B85-382608F639EC}" dt="2020-09-08T22:21:13.538" v="1428"/>
        <pc:sldMkLst>
          <pc:docMk/>
          <pc:sldMk cId="3304956665" sldId="260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3304956665" sldId="260"/>
            <ac:spMk id="2" creationId="{A54232E9-264A-4341-BAFB-4F3284370B06}"/>
          </ac:spMkLst>
        </pc:spChg>
        <pc:spChg chg="mod ord">
          <ac:chgData name="William" userId="cbdb0636-a496-422a-8d40-98c53d494d26" providerId="ADAL" clId="{61CE50C8-E9D9-4CA2-9B85-382608F639EC}" dt="2020-09-08T22:21:13.538" v="1428"/>
          <ac:spMkLst>
            <pc:docMk/>
            <pc:sldMk cId="3304956665" sldId="260"/>
            <ac:spMk id="3" creationId="{CAE2FE2C-5176-4204-804F-29C92D619B1B}"/>
          </ac:spMkLst>
        </pc:spChg>
        <pc:spChg chg="add del">
          <ac:chgData name="William" userId="cbdb0636-a496-422a-8d40-98c53d494d26" providerId="ADAL" clId="{61CE50C8-E9D9-4CA2-9B85-382608F639EC}" dt="2020-08-28T21:36:34.565" v="1087" actId="26606"/>
          <ac:spMkLst>
            <pc:docMk/>
            <pc:sldMk cId="3304956665" sldId="260"/>
            <ac:spMk id="10" creationId="{11C59EDF-5A1E-404D-B55D-8AEA5D8D6D62}"/>
          </ac:spMkLst>
        </pc:spChg>
        <pc:spChg chg="add del">
          <ac:chgData name="William" userId="cbdb0636-a496-422a-8d40-98c53d494d26" providerId="ADAL" clId="{61CE50C8-E9D9-4CA2-9B85-382608F639EC}" dt="2020-08-28T21:36:34.565" v="1087" actId="26606"/>
          <ac:spMkLst>
            <pc:docMk/>
            <pc:sldMk cId="3304956665" sldId="260"/>
            <ac:spMk id="12" creationId="{FEE0385D-4151-43AA-9C6B-0365E103172D}"/>
          </ac:spMkLst>
        </pc:spChg>
        <pc:spChg chg="add del">
          <ac:chgData name="William" userId="cbdb0636-a496-422a-8d40-98c53d494d26" providerId="ADAL" clId="{61CE50C8-E9D9-4CA2-9B85-382608F639EC}" dt="2020-08-28T21:36:36.138" v="1089" actId="26606"/>
          <ac:spMkLst>
            <pc:docMk/>
            <pc:sldMk cId="3304956665" sldId="260"/>
            <ac:spMk id="18" creationId="{911A6C77-6109-4F77-975B-C375615A557E}"/>
          </ac:spMkLst>
        </pc:spChg>
        <pc:spChg chg="add del">
          <ac:chgData name="William" userId="cbdb0636-a496-422a-8d40-98c53d494d26" providerId="ADAL" clId="{61CE50C8-E9D9-4CA2-9B85-382608F639EC}" dt="2020-08-28T21:36:39.006" v="1091" actId="26606"/>
          <ac:spMkLst>
            <pc:docMk/>
            <pc:sldMk cId="3304956665" sldId="260"/>
            <ac:spMk id="21" creationId="{E6BEB482-6CE7-4D6C-AC19-BDA464730899}"/>
          </ac:spMkLst>
        </pc:spChg>
        <pc:spChg chg="add del">
          <ac:chgData name="William" userId="cbdb0636-a496-422a-8d40-98c53d494d26" providerId="ADAL" clId="{61CE50C8-E9D9-4CA2-9B85-382608F639EC}" dt="2020-08-28T21:36:39.006" v="1091" actId="26606"/>
          <ac:spMkLst>
            <pc:docMk/>
            <pc:sldMk cId="3304956665" sldId="260"/>
            <ac:spMk id="22" creationId="{AB948C00-58B8-4380-A1A8-49F7136B150B}"/>
          </ac:spMkLst>
        </pc:spChg>
        <pc:spChg chg="add del">
          <ac:chgData name="William" userId="cbdb0636-a496-422a-8d40-98c53d494d26" providerId="ADAL" clId="{61CE50C8-E9D9-4CA2-9B85-382608F639EC}" dt="2020-08-28T21:36:39.006" v="1091" actId="26606"/>
          <ac:spMkLst>
            <pc:docMk/>
            <pc:sldMk cId="3304956665" sldId="260"/>
            <ac:spMk id="23" creationId="{AE6D64A5-8B93-4019-9FDC-75D3D7B87CBF}"/>
          </ac:spMkLst>
        </pc:spChg>
        <pc:spChg chg="add del">
          <ac:chgData name="William" userId="cbdb0636-a496-422a-8d40-98c53d494d26" providerId="ADAL" clId="{61CE50C8-E9D9-4CA2-9B85-382608F639EC}" dt="2020-08-28T21:36:40.707" v="1093" actId="26606"/>
          <ac:spMkLst>
            <pc:docMk/>
            <pc:sldMk cId="3304956665" sldId="260"/>
            <ac:spMk id="25" creationId="{8E20FA99-AAAC-4AF3-9FAE-707420324F1C}"/>
          </ac:spMkLst>
        </pc:spChg>
        <pc:spChg chg="add del">
          <ac:chgData name="William" userId="cbdb0636-a496-422a-8d40-98c53d494d26" providerId="ADAL" clId="{61CE50C8-E9D9-4CA2-9B85-382608F639EC}" dt="2020-08-28T21:36:40.707" v="1093" actId="26606"/>
          <ac:spMkLst>
            <pc:docMk/>
            <pc:sldMk cId="3304956665" sldId="260"/>
            <ac:spMk id="26" creationId="{9573BE85-6043-4C3A-A7DD-483A0A5FB740}"/>
          </ac:spMkLst>
        </pc:spChg>
        <pc:grpChg chg="add del">
          <ac:chgData name="William" userId="cbdb0636-a496-422a-8d40-98c53d494d26" providerId="ADAL" clId="{61CE50C8-E9D9-4CA2-9B85-382608F639EC}" dt="2020-08-28T21:36:36.138" v="1089" actId="26606"/>
          <ac:grpSpMkLst>
            <pc:docMk/>
            <pc:sldMk cId="3304956665" sldId="260"/>
            <ac:grpSpMk id="19" creationId="{CB343D17-9934-455E-B326-2F39206BA44A}"/>
          </ac:grpSpMkLst>
        </pc:grpChg>
        <pc:picChg chg="add mod">
          <ac:chgData name="William" userId="cbdb0636-a496-422a-8d40-98c53d494d26" providerId="ADAL" clId="{61CE50C8-E9D9-4CA2-9B85-382608F639EC}" dt="2020-08-28T21:36:44.021" v="1095" actId="1076"/>
          <ac:picMkLst>
            <pc:docMk/>
            <pc:sldMk cId="3304956665" sldId="260"/>
            <ac:picMk id="5" creationId="{6C9A9E52-E7B8-459C-8F6A-804DC84C43CD}"/>
          </ac:picMkLst>
        </pc:picChg>
      </pc:sldChg>
      <pc:sldChg chg="modSp new del mod">
        <pc:chgData name="William" userId="cbdb0636-a496-422a-8d40-98c53d494d26" providerId="ADAL" clId="{61CE50C8-E9D9-4CA2-9B85-382608F639EC}" dt="2020-08-28T21:40:41.398" v="1416" actId="47"/>
        <pc:sldMkLst>
          <pc:docMk/>
          <pc:sldMk cId="3434192641" sldId="261"/>
        </pc:sldMkLst>
        <pc:spChg chg="mod">
          <ac:chgData name="William" userId="cbdb0636-a496-422a-8d40-98c53d494d26" providerId="ADAL" clId="{61CE50C8-E9D9-4CA2-9B85-382608F639EC}" dt="2020-08-28T20:57:29.719" v="89" actId="20577"/>
          <ac:spMkLst>
            <pc:docMk/>
            <pc:sldMk cId="3434192641" sldId="261"/>
            <ac:spMk id="2" creationId="{9BA69D52-212B-4435-A141-094D34C2259B}"/>
          </ac:spMkLst>
        </pc:spChg>
      </pc:sldChg>
      <pc:sldChg chg="modSp new mod">
        <pc:chgData name="William" userId="cbdb0636-a496-422a-8d40-98c53d494d26" providerId="ADAL" clId="{61CE50C8-E9D9-4CA2-9B85-382608F639EC}" dt="2020-09-08T22:21:13.538" v="1428"/>
        <pc:sldMkLst>
          <pc:docMk/>
          <pc:sldMk cId="1997458881" sldId="262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97458881" sldId="262"/>
            <ac:spMk id="2" creationId="{BA6C7C78-E080-4421-8CCF-C502B1F9E14B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97458881" sldId="262"/>
            <ac:spMk id="3" creationId="{D825BC60-7862-4C89-818E-CD328EDE988E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997458881" sldId="262"/>
            <ac:spMk id="4" creationId="{46070262-99B6-4740-9B0C-F6305D230346}"/>
          </ac:spMkLst>
        </pc:spChg>
      </pc:sldChg>
      <pc:sldChg chg="modSp new mod ord">
        <pc:chgData name="William" userId="cbdb0636-a496-422a-8d40-98c53d494d26" providerId="ADAL" clId="{61CE50C8-E9D9-4CA2-9B85-382608F639EC}" dt="2020-09-08T22:21:13.538" v="1428"/>
        <pc:sldMkLst>
          <pc:docMk/>
          <pc:sldMk cId="1567866644" sldId="263"/>
        </pc:sldMkLst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67866644" sldId="263"/>
            <ac:spMk id="2" creationId="{94147C9A-DAD5-4F48-AFB9-713CC0FB84B0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67866644" sldId="263"/>
            <ac:spMk id="3" creationId="{BE1CFC94-A9F5-4793-A2E8-009C311561D4}"/>
          </ac:spMkLst>
        </pc:spChg>
        <pc:spChg chg="mod">
          <ac:chgData name="William" userId="cbdb0636-a496-422a-8d40-98c53d494d26" providerId="ADAL" clId="{61CE50C8-E9D9-4CA2-9B85-382608F639EC}" dt="2020-09-08T22:21:13.538" v="1428"/>
          <ac:spMkLst>
            <pc:docMk/>
            <pc:sldMk cId="1567866644" sldId="263"/>
            <ac:spMk id="4" creationId="{4581B2D3-ACDD-400F-A039-CD2D06CF90D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13C4-519A-9545-A3AE-18D090C05DB6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92D56-CD05-574B-8808-0C3B7E1DA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0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76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60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3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8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84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0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32330E-FF90-E44E-82CF-7A3EFCA054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8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7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7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9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6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78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8A27-738E-43B3-A85F-54608551D07A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3795E-F2DD-421A-9BDA-0F1A60B5E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55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yui-cse.github.io/cse110-course/lesson02/teach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yui-cse.github.io/cse110-course/lesson02/teach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hyperlink" Target="https://byui-cse.github.io/cse110-course/lesson02/teach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en.wikipedia.org/wiki/Mad_Lib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EB204-B543-4625-A37C-7960B55AD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and Output</a:t>
            </a:r>
            <a:br>
              <a:rPr lang="en-US" dirty="0"/>
            </a:br>
            <a:r>
              <a:rPr lang="en-US" sz="3600" dirty="0"/>
              <a:t>CS 110 - Introduction to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C1E2-FFA9-488E-B171-5DEB51CA2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Brother W. Clements</a:t>
            </a:r>
          </a:p>
        </p:txBody>
      </p:sp>
    </p:spTree>
    <p:extLst>
      <p:ext uri="{BB962C8B-B14F-4D97-AF65-F5344CB8AC3E}">
        <p14:creationId xmlns:p14="http://schemas.microsoft.com/office/powerpoint/2010/main" val="1543431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7C9A-DAD5-4F48-AFB9-713CC0FB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Teach: Team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CFC94-A9F5-4793-A2E8-009C311561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and setup a video call, share screen</a:t>
            </a:r>
          </a:p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An ID badge, such as a drivers license or student ID, contains personal details that are formatted in a very specific way.</a:t>
            </a:r>
          </a:p>
          <a:p>
            <a:pPr lvl="1"/>
            <a:r>
              <a:rPr lang="en-US" dirty="0"/>
              <a:t>For this activity you will work with your teammates to write a program that will create a properly formatted ID badge.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1B2D3-ACDD-400F-A039-CD2D06CF90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Core requirements</a:t>
            </a:r>
          </a:p>
          <a:p>
            <a:r>
              <a:rPr lang="en-US" dirty="0"/>
              <a:t>Stretch Challenge</a:t>
            </a:r>
          </a:p>
          <a:p>
            <a:r>
              <a:rPr lang="en-US" dirty="0"/>
              <a:t>Teacher Solution</a:t>
            </a:r>
          </a:p>
          <a:p>
            <a:pPr lvl="1"/>
            <a:endParaRPr lang="en-US" dirty="0"/>
          </a:p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In notes tell me what you learned from the teacher solutions.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188CDAE-105B-4CAF-9A30-C46326193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-12016"/>
            <a:ext cx="1986441" cy="175432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----------------------------------------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[LAST NAME], [first name]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[Job title]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ID: [id number]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[email address]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[phone number]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----------------------------------------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8AB5A90-D7DC-40BC-84DD-E5B807E5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9765" y="2062302"/>
            <a:ext cx="2196435" cy="193899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The ID Card is: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----------------------------------------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DOE, Jane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Chief Software Architect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ID: 83-23821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janedoe@email.com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(208) 555-1234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Hair: Brown           Eyes: Blue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Month: September      Training: Yes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----------------------------------------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C5AF1-D84A-966A-44FD-172B4C8488B6}"/>
              </a:ext>
            </a:extLst>
          </p:cNvPr>
          <p:cNvSpPr txBox="1"/>
          <p:nvPr/>
        </p:nvSpPr>
        <p:spPr>
          <a:xfrm>
            <a:off x="8316686" y="2381573"/>
            <a:ext cx="4288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The ID Card is: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DOE, Jane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Chief Software Architect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ID: 83-23821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janedoe@email.com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(208) 555-1234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Hair: Brown           Eyes: Blue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Month: September      Training: Yes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B2B1-C2EB-2FF4-8D9B-7762C9C2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86" y="1085998"/>
            <a:ext cx="3407228" cy="933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4E707-43F4-DB33-4231-82357E4B4132}"/>
              </a:ext>
            </a:extLst>
          </p:cNvPr>
          <p:cNvSpPr txBox="1"/>
          <p:nvPr/>
        </p:nvSpPr>
        <p:spPr>
          <a:xfrm>
            <a:off x="119742" y="6488668"/>
            <a:ext cx="6618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https://byui-cse.github.io/cse110-course/lesson02/teach.html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28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B2B1-C2EB-2FF4-8D9B-7762C9C2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86" y="1085998"/>
            <a:ext cx="3407228" cy="933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0F6E2D-1533-3940-50A1-58F50EF4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0" y="1192599"/>
            <a:ext cx="3026103" cy="1442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D73EAD-6505-BF9E-9B47-E31E00950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305" y="1273497"/>
            <a:ext cx="3728412" cy="1800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6F20D9-DCA1-2C11-C57F-1D75F59AD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6827" y="3238162"/>
            <a:ext cx="5471677" cy="34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7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B2B1-C2EB-2FF4-8D9B-7762C9C2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86" y="1085998"/>
            <a:ext cx="3407228" cy="9337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0F6E2D-1533-3940-50A1-58F50EF48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90" y="1192599"/>
            <a:ext cx="3026103" cy="14421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D73EAD-6505-BF9E-9B47-E31E00950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305" y="1273497"/>
            <a:ext cx="3728412" cy="1800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BA2D1A-A4E2-DDE0-DA62-DC2997E51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2305" y="3311468"/>
            <a:ext cx="5322391" cy="30560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7A8019-CC95-D2AA-25D0-5BB83220DB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347" y="3204377"/>
            <a:ext cx="5471677" cy="34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73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C5AF1-D84A-966A-44FD-172B4C8488B6}"/>
              </a:ext>
            </a:extLst>
          </p:cNvPr>
          <p:cNvSpPr txBox="1"/>
          <p:nvPr/>
        </p:nvSpPr>
        <p:spPr>
          <a:xfrm>
            <a:off x="12164696" y="2444792"/>
            <a:ext cx="4288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The ID Card is: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DOE, Jane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Chief Software Architect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ID: 83-23821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janedoe@email.com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(208) 555-1234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Hair: Brown           Eyes: Blue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Month: September      Training: Yes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B2B1-C2EB-2FF4-8D9B-7762C9C2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86" y="1085998"/>
            <a:ext cx="3407228" cy="933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4E707-43F4-DB33-4231-82357E4B4132}"/>
              </a:ext>
            </a:extLst>
          </p:cNvPr>
          <p:cNvSpPr txBox="1"/>
          <p:nvPr/>
        </p:nvSpPr>
        <p:spPr>
          <a:xfrm>
            <a:off x="119742" y="6488668"/>
            <a:ext cx="6618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https://byui-cse.github.io/cse110-course/lesson02/teach.html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5664A-B968-9BC0-E36A-B2AA32E444A6}"/>
              </a:ext>
            </a:extLst>
          </p:cNvPr>
          <p:cNvSpPr/>
          <p:nvPr/>
        </p:nvSpPr>
        <p:spPr>
          <a:xfrm>
            <a:off x="967380" y="2788707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First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7E670-8860-7937-A5A4-7C1582DC4958}"/>
              </a:ext>
            </a:extLst>
          </p:cNvPr>
          <p:cNvSpPr/>
          <p:nvPr/>
        </p:nvSpPr>
        <p:spPr>
          <a:xfrm>
            <a:off x="962627" y="3182580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Last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E0399E-6B49-34A6-5980-86EDF2477D75}"/>
              </a:ext>
            </a:extLst>
          </p:cNvPr>
          <p:cNvSpPr/>
          <p:nvPr/>
        </p:nvSpPr>
        <p:spPr>
          <a:xfrm>
            <a:off x="967380" y="3576453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Email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90F54-1B85-5F63-D808-C90DF09ACC8C}"/>
              </a:ext>
            </a:extLst>
          </p:cNvPr>
          <p:cNvSpPr/>
          <p:nvPr/>
        </p:nvSpPr>
        <p:spPr>
          <a:xfrm>
            <a:off x="962627" y="3970326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Phone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5E51EE-F7DA-8D6B-82A4-43F85601248D}"/>
              </a:ext>
            </a:extLst>
          </p:cNvPr>
          <p:cNvSpPr/>
          <p:nvPr/>
        </p:nvSpPr>
        <p:spPr>
          <a:xfrm>
            <a:off x="967380" y="4364549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51A9F-9345-F68E-5B58-A01C90C64D96}"/>
              </a:ext>
            </a:extLst>
          </p:cNvPr>
          <p:cNvSpPr/>
          <p:nvPr/>
        </p:nvSpPr>
        <p:spPr>
          <a:xfrm>
            <a:off x="962627" y="4758422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C17A3-EE01-6A6C-D836-6857AC695881}"/>
              </a:ext>
            </a:extLst>
          </p:cNvPr>
          <p:cNvSpPr/>
          <p:nvPr/>
        </p:nvSpPr>
        <p:spPr>
          <a:xfrm>
            <a:off x="3306694" y="2788707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0B97DA-AC52-74E7-0B0E-4671E914FB76}"/>
              </a:ext>
            </a:extLst>
          </p:cNvPr>
          <p:cNvSpPr/>
          <p:nvPr/>
        </p:nvSpPr>
        <p:spPr>
          <a:xfrm>
            <a:off x="3301941" y="3182580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Last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D0F2D-94EF-099C-34D7-6B69B3E3D715}"/>
              </a:ext>
            </a:extLst>
          </p:cNvPr>
          <p:cNvSpPr/>
          <p:nvPr/>
        </p:nvSpPr>
        <p:spPr>
          <a:xfrm>
            <a:off x="3306694" y="3576453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Email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A4C6CD-BD6B-6F06-939B-7E4E361DF556}"/>
              </a:ext>
            </a:extLst>
          </p:cNvPr>
          <p:cNvSpPr/>
          <p:nvPr/>
        </p:nvSpPr>
        <p:spPr>
          <a:xfrm>
            <a:off x="3301941" y="3970326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Phone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194292-B4EE-875E-4B0A-4C2E016598E5}"/>
              </a:ext>
            </a:extLst>
          </p:cNvPr>
          <p:cNvSpPr/>
          <p:nvPr/>
        </p:nvSpPr>
        <p:spPr>
          <a:xfrm>
            <a:off x="3306694" y="4364549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22122-53CE-F702-DFF2-E259EF754DFA}"/>
              </a:ext>
            </a:extLst>
          </p:cNvPr>
          <p:cNvSpPr/>
          <p:nvPr/>
        </p:nvSpPr>
        <p:spPr>
          <a:xfrm>
            <a:off x="3301941" y="4758422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146383-4D97-18B1-2C1D-5286A1625F0B}"/>
              </a:ext>
            </a:extLst>
          </p:cNvPr>
          <p:cNvSpPr txBox="1"/>
          <p:nvPr/>
        </p:nvSpPr>
        <p:spPr>
          <a:xfrm>
            <a:off x="8734472" y="3222928"/>
            <a:ext cx="310465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----------------------------------------</a:t>
            </a:r>
          </a:p>
          <a:p>
            <a:r>
              <a:rPr lang="en-US" dirty="0"/>
              <a:t>[LAST NAME], [first name]</a:t>
            </a:r>
          </a:p>
          <a:p>
            <a:r>
              <a:rPr lang="en-US" dirty="0"/>
              <a:t>[Job title] </a:t>
            </a:r>
          </a:p>
          <a:p>
            <a:r>
              <a:rPr lang="en-US" dirty="0"/>
              <a:t>ID: [id number] </a:t>
            </a:r>
          </a:p>
          <a:p>
            <a:endParaRPr lang="en-US" dirty="0"/>
          </a:p>
          <a:p>
            <a:r>
              <a:rPr lang="en-US" dirty="0"/>
              <a:t>[email address]</a:t>
            </a:r>
          </a:p>
          <a:p>
            <a:r>
              <a:rPr lang="en-US" dirty="0"/>
              <a:t>[phone number]</a:t>
            </a:r>
          </a:p>
          <a:p>
            <a:r>
              <a:rPr lang="en-US" dirty="0"/>
              <a:t>----------------------------------------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FBBE15-7B4F-037E-62B4-AFB1DAB5F532}"/>
              </a:ext>
            </a:extLst>
          </p:cNvPr>
          <p:cNvSpPr/>
          <p:nvPr/>
        </p:nvSpPr>
        <p:spPr>
          <a:xfrm>
            <a:off x="8303113" y="2936862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Print:</a:t>
            </a:r>
          </a:p>
        </p:txBody>
      </p:sp>
    </p:spTree>
    <p:extLst>
      <p:ext uri="{BB962C8B-B14F-4D97-AF65-F5344CB8AC3E}">
        <p14:creationId xmlns:p14="http://schemas.microsoft.com/office/powerpoint/2010/main" val="9906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BC5AF1-D84A-966A-44FD-172B4C8488B6}"/>
              </a:ext>
            </a:extLst>
          </p:cNvPr>
          <p:cNvSpPr txBox="1"/>
          <p:nvPr/>
        </p:nvSpPr>
        <p:spPr>
          <a:xfrm>
            <a:off x="8467881" y="3330735"/>
            <a:ext cx="4288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The ID Card is: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DOE, Jane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Chief Software Architect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ID: 83-23821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janedoe@email.com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(208) 555-1234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Hair: Brown           Eyes: Blue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Month: September      Training: Yes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----------------------------------------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B2B1-C2EB-2FF4-8D9B-7762C9C2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186" y="1085998"/>
            <a:ext cx="3407228" cy="9337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E4E707-43F4-DB33-4231-82357E4B4132}"/>
              </a:ext>
            </a:extLst>
          </p:cNvPr>
          <p:cNvSpPr txBox="1"/>
          <p:nvPr/>
        </p:nvSpPr>
        <p:spPr>
          <a:xfrm>
            <a:off x="119742" y="6488668"/>
            <a:ext cx="6618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https://byui-cse.github.io/cse110-course/lesson02/teach.html</a:t>
            </a:r>
            <a:r>
              <a:rPr lang="en-US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5664A-B968-9BC0-E36A-B2AA32E444A6}"/>
              </a:ext>
            </a:extLst>
          </p:cNvPr>
          <p:cNvSpPr/>
          <p:nvPr/>
        </p:nvSpPr>
        <p:spPr>
          <a:xfrm>
            <a:off x="967380" y="2788707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First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27E670-8860-7937-A5A4-7C1582DC4958}"/>
              </a:ext>
            </a:extLst>
          </p:cNvPr>
          <p:cNvSpPr/>
          <p:nvPr/>
        </p:nvSpPr>
        <p:spPr>
          <a:xfrm>
            <a:off x="962627" y="3182580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Last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E0399E-6B49-34A6-5980-86EDF2477D75}"/>
              </a:ext>
            </a:extLst>
          </p:cNvPr>
          <p:cNvSpPr/>
          <p:nvPr/>
        </p:nvSpPr>
        <p:spPr>
          <a:xfrm>
            <a:off x="967380" y="3576453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Email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90F54-1B85-5F63-D808-C90DF09ACC8C}"/>
              </a:ext>
            </a:extLst>
          </p:cNvPr>
          <p:cNvSpPr/>
          <p:nvPr/>
        </p:nvSpPr>
        <p:spPr>
          <a:xfrm>
            <a:off x="962627" y="3970326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Phone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5E51EE-F7DA-8D6B-82A4-43F85601248D}"/>
              </a:ext>
            </a:extLst>
          </p:cNvPr>
          <p:cNvSpPr/>
          <p:nvPr/>
        </p:nvSpPr>
        <p:spPr>
          <a:xfrm>
            <a:off x="967380" y="4364549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Title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651A9F-9345-F68E-5B58-A01C90C64D96}"/>
              </a:ext>
            </a:extLst>
          </p:cNvPr>
          <p:cNvSpPr/>
          <p:nvPr/>
        </p:nvSpPr>
        <p:spPr>
          <a:xfrm>
            <a:off x="962627" y="4758422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ID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C17A3-EE01-6A6C-D836-6857AC695881}"/>
              </a:ext>
            </a:extLst>
          </p:cNvPr>
          <p:cNvSpPr/>
          <p:nvPr/>
        </p:nvSpPr>
        <p:spPr>
          <a:xfrm>
            <a:off x="3306694" y="2788707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0B97DA-AC52-74E7-0B0E-4671E914FB76}"/>
              </a:ext>
            </a:extLst>
          </p:cNvPr>
          <p:cNvSpPr/>
          <p:nvPr/>
        </p:nvSpPr>
        <p:spPr>
          <a:xfrm>
            <a:off x="3301941" y="3182580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Last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D0F2D-94EF-099C-34D7-6B69B3E3D715}"/>
              </a:ext>
            </a:extLst>
          </p:cNvPr>
          <p:cNvSpPr/>
          <p:nvPr/>
        </p:nvSpPr>
        <p:spPr>
          <a:xfrm>
            <a:off x="3306694" y="3576453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Email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A4C6CD-BD6B-6F06-939B-7E4E361DF556}"/>
              </a:ext>
            </a:extLst>
          </p:cNvPr>
          <p:cNvSpPr/>
          <p:nvPr/>
        </p:nvSpPr>
        <p:spPr>
          <a:xfrm>
            <a:off x="3301941" y="3970326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Phone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194292-B4EE-875E-4B0A-4C2E016598E5}"/>
              </a:ext>
            </a:extLst>
          </p:cNvPr>
          <p:cNvSpPr/>
          <p:nvPr/>
        </p:nvSpPr>
        <p:spPr>
          <a:xfrm>
            <a:off x="3306694" y="4364549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022122-53CE-F702-DFF2-E259EF754DFA}"/>
              </a:ext>
            </a:extLst>
          </p:cNvPr>
          <p:cNvSpPr/>
          <p:nvPr/>
        </p:nvSpPr>
        <p:spPr>
          <a:xfrm>
            <a:off x="3301941" y="4758422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 ID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FBBE15-7B4F-037E-62B4-AFB1DAB5F532}"/>
              </a:ext>
            </a:extLst>
          </p:cNvPr>
          <p:cNvSpPr/>
          <p:nvPr/>
        </p:nvSpPr>
        <p:spPr>
          <a:xfrm>
            <a:off x="8303113" y="2936862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FE720-AE30-E343-E1DB-85B5FAFD9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3941" y="0"/>
            <a:ext cx="57732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4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32E9-264A-4341-BAFB-4F328437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FE2C-5176-4204-804F-29C92D619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8523" cy="4351338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hlinkClick r:id="rId2"/>
              </a:rPr>
              <a:t>Mad Libs</a:t>
            </a:r>
            <a:r>
              <a:rPr lang="en-US" dirty="0"/>
              <a:t> are a type of funny story, where a person is asked for words without knowing their context. The words are then placed into a story in a pre-determined format, often resulting in funny statements.</a:t>
            </a:r>
          </a:p>
          <a:p>
            <a:r>
              <a:rPr lang="en-US" dirty="0"/>
              <a:t>Program the following:</a:t>
            </a:r>
          </a:p>
          <a:p>
            <a:pPr lvl="1"/>
            <a:r>
              <a:rPr lang="en-US" dirty="0"/>
              <a:t>The other day, I was really in trouble. It all started when I saw a very</a:t>
            </a:r>
            <a:br>
              <a:rPr lang="en-US" dirty="0"/>
            </a:br>
            <a:r>
              <a:rPr lang="en-US" i="1" dirty="0"/>
              <a:t>[adjective]</a:t>
            </a:r>
            <a:r>
              <a:rPr lang="en-US" dirty="0"/>
              <a:t> </a:t>
            </a:r>
            <a:r>
              <a:rPr lang="en-US" i="1" dirty="0"/>
              <a:t>[animal]</a:t>
            </a:r>
            <a:r>
              <a:rPr lang="en-US" dirty="0"/>
              <a:t> </a:t>
            </a:r>
            <a:r>
              <a:rPr lang="en-US" i="1" dirty="0"/>
              <a:t>[verb]</a:t>
            </a:r>
            <a:r>
              <a:rPr lang="en-US" dirty="0"/>
              <a:t> down the hallway. "</a:t>
            </a:r>
            <a:r>
              <a:rPr lang="en-US" i="1" dirty="0"/>
              <a:t>[exclamation]</a:t>
            </a:r>
            <a:r>
              <a:rPr lang="en-US" dirty="0"/>
              <a:t>!" I yelled. But all</a:t>
            </a:r>
            <a:br>
              <a:rPr lang="en-US" dirty="0"/>
            </a:br>
            <a:r>
              <a:rPr lang="en-US" dirty="0"/>
              <a:t>I could think to do was to </a:t>
            </a:r>
            <a:r>
              <a:rPr lang="en-US" i="1" dirty="0"/>
              <a:t>[verb]</a:t>
            </a:r>
            <a:r>
              <a:rPr lang="en-US" dirty="0"/>
              <a:t> over and over. Miraculously,</a:t>
            </a:r>
            <a:br>
              <a:rPr lang="en-US" dirty="0"/>
            </a:br>
            <a:r>
              <a:rPr lang="en-US" dirty="0"/>
              <a:t>that caused it to stop, but not before it tried to </a:t>
            </a:r>
            <a:r>
              <a:rPr lang="en-US" i="1" dirty="0"/>
              <a:t>[verb]</a:t>
            </a:r>
            <a:br>
              <a:rPr lang="en-US" dirty="0"/>
            </a:br>
            <a:r>
              <a:rPr lang="en-US" dirty="0"/>
              <a:t>right in front of my family.</a:t>
            </a:r>
          </a:p>
          <a:p>
            <a:r>
              <a:rPr lang="en-US" dirty="0"/>
              <a:t>Make it your own</a:t>
            </a:r>
          </a:p>
          <a:p>
            <a:pPr lvl="1"/>
            <a:r>
              <a:rPr lang="en-US" dirty="0"/>
              <a:t>Add more to the story</a:t>
            </a:r>
          </a:p>
          <a:p>
            <a:pPr lvl="1"/>
            <a:r>
              <a:rPr lang="en-US" dirty="0"/>
              <a:t>Use a or an</a:t>
            </a:r>
          </a:p>
          <a:p>
            <a:pPr lvl="1"/>
            <a:r>
              <a:rPr lang="en-US" dirty="0"/>
              <a:t>Experiment</a:t>
            </a:r>
          </a:p>
          <a:p>
            <a:r>
              <a:rPr lang="en-US" dirty="0"/>
              <a:t>Submission</a:t>
            </a:r>
          </a:p>
          <a:p>
            <a:pPr lvl="1"/>
            <a:r>
              <a:rPr lang="en-US" dirty="0"/>
              <a:t>Upload program (the .</a:t>
            </a:r>
            <a:r>
              <a:rPr lang="en-US" dirty="0" err="1"/>
              <a:t>py</a:t>
            </a:r>
            <a:r>
              <a:rPr lang="en-US" dirty="0"/>
              <a:t> file) to the assignment</a:t>
            </a:r>
          </a:p>
          <a:p>
            <a:pPr lvl="1"/>
            <a:r>
              <a:rPr lang="en-US" dirty="0"/>
              <a:t>Submission Comment: What you think you did and 1-2 sentences justify your that describes your effort</a:t>
            </a:r>
          </a:p>
          <a:p>
            <a:pPr lvl="1"/>
            <a:r>
              <a:rPr lang="en-US" dirty="0"/>
              <a:t>1 = Some attempt made,     2 = Developing (but significantly deficient),     3 = Slightly deficient,     4 = Meets requirements,     5 = Made it your 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9A9E52-E7B8-459C-8F6A-804DC84C4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0" y="0"/>
            <a:ext cx="1333500" cy="2120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46B5B4-70EB-484E-A8C7-B1B68AA0781E}"/>
              </a:ext>
            </a:extLst>
          </p:cNvPr>
          <p:cNvSpPr txBox="1"/>
          <p:nvPr/>
        </p:nvSpPr>
        <p:spPr>
          <a:xfrm>
            <a:off x="6966857" y="3038396"/>
            <a:ext cx="5225143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/>
              <a:t>Please enter the following:</a:t>
            </a:r>
          </a:p>
          <a:p>
            <a:endParaRPr lang="en-US" sz="1400" dirty="0"/>
          </a:p>
          <a:p>
            <a:r>
              <a:rPr lang="en-US" sz="1400" dirty="0"/>
              <a:t>adjective: happy</a:t>
            </a:r>
          </a:p>
          <a:p>
            <a:r>
              <a:rPr lang="en-US" sz="1400" dirty="0"/>
              <a:t>animal: zebra</a:t>
            </a:r>
          </a:p>
          <a:p>
            <a:r>
              <a:rPr lang="en-US" sz="1400" dirty="0"/>
              <a:t>verb: sneeze</a:t>
            </a:r>
          </a:p>
          <a:p>
            <a:r>
              <a:rPr lang="en-US" sz="1400" dirty="0"/>
              <a:t>exclamation: hooray</a:t>
            </a:r>
          </a:p>
          <a:p>
            <a:r>
              <a:rPr lang="en-US" sz="1400" dirty="0"/>
              <a:t>verb: read</a:t>
            </a:r>
          </a:p>
          <a:p>
            <a:r>
              <a:rPr lang="en-US" sz="1400" dirty="0"/>
              <a:t>verb: drive</a:t>
            </a:r>
          </a:p>
          <a:p>
            <a:endParaRPr lang="en-US" sz="1400" dirty="0"/>
          </a:p>
          <a:p>
            <a:r>
              <a:rPr lang="en-US" sz="1400" dirty="0"/>
              <a:t>Your story is:</a:t>
            </a:r>
          </a:p>
          <a:p>
            <a:endParaRPr lang="en-US" sz="1400" dirty="0"/>
          </a:p>
          <a:p>
            <a:r>
              <a:rPr lang="en-US" sz="1400" dirty="0"/>
              <a:t>The other day, I was really in trouble. It all started when I saw a very</a:t>
            </a:r>
          </a:p>
          <a:p>
            <a:r>
              <a:rPr lang="en-US" sz="1400" b="1" dirty="0"/>
              <a:t>happy</a:t>
            </a:r>
            <a:r>
              <a:rPr lang="en-US" sz="1400" dirty="0"/>
              <a:t> </a:t>
            </a:r>
            <a:r>
              <a:rPr lang="en-US" sz="1400" b="1" dirty="0"/>
              <a:t>zebra</a:t>
            </a:r>
            <a:r>
              <a:rPr lang="en-US" sz="1400" dirty="0"/>
              <a:t> </a:t>
            </a:r>
            <a:r>
              <a:rPr lang="en-US" sz="1400" b="1" dirty="0"/>
              <a:t>sneeze</a:t>
            </a:r>
            <a:r>
              <a:rPr lang="en-US" sz="1400" dirty="0"/>
              <a:t> down the hallway. "</a:t>
            </a:r>
            <a:r>
              <a:rPr lang="en-US" sz="1400" b="1" u="sng" dirty="0"/>
              <a:t>Hooray</a:t>
            </a:r>
            <a:r>
              <a:rPr lang="en-US" sz="1400" dirty="0"/>
              <a:t>!" I yelled. But all</a:t>
            </a:r>
          </a:p>
          <a:p>
            <a:r>
              <a:rPr lang="en-US" sz="1400" dirty="0"/>
              <a:t>I could think to do was to </a:t>
            </a:r>
            <a:r>
              <a:rPr lang="en-US" sz="1400" b="1" dirty="0"/>
              <a:t>read</a:t>
            </a:r>
            <a:r>
              <a:rPr lang="en-US" sz="1400" dirty="0"/>
              <a:t> over and over. Miraculously,</a:t>
            </a:r>
          </a:p>
          <a:p>
            <a:r>
              <a:rPr lang="en-US" sz="1400" dirty="0"/>
              <a:t>that caused it to stop, but not before it tried to </a:t>
            </a:r>
            <a:r>
              <a:rPr lang="en-US" sz="1400" b="1" dirty="0"/>
              <a:t>drive</a:t>
            </a:r>
          </a:p>
          <a:p>
            <a:r>
              <a:rPr lang="en-US" sz="1400" dirty="0"/>
              <a:t>right in front of my family.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C78C2-C448-4990-9E3F-D65A495DAD3D}"/>
              </a:ext>
            </a:extLst>
          </p:cNvPr>
          <p:cNvSpPr txBox="1"/>
          <p:nvPr/>
        </p:nvSpPr>
        <p:spPr>
          <a:xfrm>
            <a:off x="6966856" y="3041571"/>
            <a:ext cx="5225143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/>
              <a:t>Please enter the following:</a:t>
            </a:r>
          </a:p>
          <a:p>
            <a:endParaRPr lang="en-US" sz="1400" dirty="0"/>
          </a:p>
          <a:p>
            <a:r>
              <a:rPr lang="en-US" sz="1400" dirty="0"/>
              <a:t>adjective: tired</a:t>
            </a:r>
          </a:p>
          <a:p>
            <a:r>
              <a:rPr lang="en-US" sz="1400" dirty="0"/>
              <a:t>animal: snail</a:t>
            </a:r>
          </a:p>
          <a:p>
            <a:r>
              <a:rPr lang="en-US" sz="1400" dirty="0"/>
              <a:t>verb: yell</a:t>
            </a:r>
          </a:p>
          <a:p>
            <a:r>
              <a:rPr lang="en-US" sz="1400" dirty="0"/>
              <a:t>exclamation: oh no</a:t>
            </a:r>
          </a:p>
          <a:p>
            <a:r>
              <a:rPr lang="en-US" sz="1400" dirty="0"/>
              <a:t>verb: sing</a:t>
            </a:r>
          </a:p>
          <a:p>
            <a:r>
              <a:rPr lang="en-US" sz="1400" dirty="0"/>
              <a:t>verb: skip</a:t>
            </a:r>
          </a:p>
          <a:p>
            <a:endParaRPr lang="en-US" sz="1400" dirty="0"/>
          </a:p>
          <a:p>
            <a:r>
              <a:rPr lang="en-US" sz="1400" dirty="0"/>
              <a:t>Your story is:</a:t>
            </a:r>
          </a:p>
          <a:p>
            <a:endParaRPr lang="en-US" sz="1400" dirty="0"/>
          </a:p>
          <a:p>
            <a:r>
              <a:rPr lang="en-US" sz="1400" dirty="0"/>
              <a:t>The other day, I was really in trouble. It all started when I saw a very</a:t>
            </a:r>
          </a:p>
          <a:p>
            <a:r>
              <a:rPr lang="en-US" sz="1400" b="1" dirty="0"/>
              <a:t>tired snail yell </a:t>
            </a:r>
            <a:r>
              <a:rPr lang="en-US" sz="1400" dirty="0"/>
              <a:t>down the hallway. "</a:t>
            </a:r>
            <a:r>
              <a:rPr lang="en-US" sz="1400" b="1" dirty="0"/>
              <a:t>Oh no</a:t>
            </a:r>
            <a:r>
              <a:rPr lang="en-US" sz="1400" dirty="0"/>
              <a:t>!" I yelled. But all</a:t>
            </a:r>
          </a:p>
          <a:p>
            <a:r>
              <a:rPr lang="en-US" sz="1400" dirty="0"/>
              <a:t>I could think to do was to </a:t>
            </a:r>
            <a:r>
              <a:rPr lang="en-US" sz="1400" b="1" dirty="0"/>
              <a:t>sing</a:t>
            </a:r>
            <a:r>
              <a:rPr lang="en-US" sz="1400" dirty="0"/>
              <a:t> over and over. Miraculously,</a:t>
            </a:r>
          </a:p>
          <a:p>
            <a:r>
              <a:rPr lang="en-US" sz="1400" dirty="0"/>
              <a:t>that caused it to stop, but not before it tried to </a:t>
            </a:r>
            <a:r>
              <a:rPr lang="en-US" sz="1400" b="1" dirty="0"/>
              <a:t>skip</a:t>
            </a:r>
          </a:p>
          <a:p>
            <a:r>
              <a:rPr lang="en-US" sz="1400" dirty="0"/>
              <a:t>right in front of my family. </a:t>
            </a:r>
          </a:p>
        </p:txBody>
      </p:sp>
    </p:spTree>
    <p:extLst>
      <p:ext uri="{BB962C8B-B14F-4D97-AF65-F5344CB8AC3E}">
        <p14:creationId xmlns:p14="http://schemas.microsoft.com/office/powerpoint/2010/main" val="330495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4E993-9493-CFC8-D116-B2F7E484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83" y="0"/>
            <a:ext cx="658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4E993-9493-CFC8-D116-B2F7E4840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183" y="0"/>
            <a:ext cx="6581633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BA1E26-FF5E-387E-79C8-6ECA1CD6A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" y="1192599"/>
            <a:ext cx="3721100" cy="1905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9E2074-222E-CD75-88E4-B7FD45BE3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8972" y="1866491"/>
            <a:ext cx="5751751" cy="134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0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988D0-EAE2-970D-3934-334C7EE31CEE}"/>
              </a:ext>
            </a:extLst>
          </p:cNvPr>
          <p:cNvSpPr txBox="1"/>
          <p:nvPr/>
        </p:nvSpPr>
        <p:spPr>
          <a:xfrm>
            <a:off x="2978066" y="2701181"/>
            <a:ext cx="5225143" cy="3816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400" dirty="0"/>
              <a:t>Please enter the following:</a:t>
            </a:r>
          </a:p>
          <a:p>
            <a:endParaRPr lang="en-US" sz="1400" dirty="0"/>
          </a:p>
          <a:p>
            <a:r>
              <a:rPr lang="en-US" sz="1400" dirty="0"/>
              <a:t>adjective: tired</a:t>
            </a:r>
          </a:p>
          <a:p>
            <a:r>
              <a:rPr lang="en-US" sz="1400" dirty="0"/>
              <a:t>animal: snail</a:t>
            </a:r>
          </a:p>
          <a:p>
            <a:r>
              <a:rPr lang="en-US" sz="1400" dirty="0"/>
              <a:t>verb: yell</a:t>
            </a:r>
          </a:p>
          <a:p>
            <a:r>
              <a:rPr lang="en-US" sz="1400" dirty="0"/>
              <a:t>exclamation: oh no</a:t>
            </a:r>
          </a:p>
          <a:p>
            <a:r>
              <a:rPr lang="en-US" sz="1400" dirty="0"/>
              <a:t>verb: sing</a:t>
            </a:r>
          </a:p>
          <a:p>
            <a:r>
              <a:rPr lang="en-US" sz="1400" dirty="0"/>
              <a:t>verb: skip</a:t>
            </a:r>
          </a:p>
          <a:p>
            <a:endParaRPr lang="en-US" sz="1400" dirty="0"/>
          </a:p>
          <a:p>
            <a:r>
              <a:rPr lang="en-US" sz="1400" dirty="0"/>
              <a:t>Your story is:</a:t>
            </a:r>
          </a:p>
          <a:p>
            <a:endParaRPr lang="en-US" sz="1400" dirty="0"/>
          </a:p>
          <a:p>
            <a:r>
              <a:rPr lang="en-US" sz="1400" dirty="0"/>
              <a:t>The other day, I was really in trouble. It all started when I saw a very</a:t>
            </a:r>
          </a:p>
          <a:p>
            <a:r>
              <a:rPr lang="en-US" sz="1400" b="1" dirty="0"/>
              <a:t>tired snail yell </a:t>
            </a:r>
            <a:r>
              <a:rPr lang="en-US" sz="1400" dirty="0"/>
              <a:t>down the hallway. "</a:t>
            </a:r>
            <a:r>
              <a:rPr lang="en-US" sz="1400" b="1" dirty="0"/>
              <a:t>Oh no</a:t>
            </a:r>
            <a:r>
              <a:rPr lang="en-US" sz="1400" dirty="0"/>
              <a:t>!" I yelled. But all</a:t>
            </a:r>
          </a:p>
          <a:p>
            <a:r>
              <a:rPr lang="en-US" sz="1400" dirty="0"/>
              <a:t>I could think to do was to </a:t>
            </a:r>
            <a:r>
              <a:rPr lang="en-US" sz="1400" b="1" dirty="0"/>
              <a:t>sing</a:t>
            </a:r>
            <a:r>
              <a:rPr lang="en-US" sz="1400" dirty="0"/>
              <a:t> over and over. Miraculously,</a:t>
            </a:r>
          </a:p>
          <a:p>
            <a:r>
              <a:rPr lang="en-US" sz="1400" dirty="0"/>
              <a:t>that caused it to stop, but not before it tried to </a:t>
            </a:r>
            <a:r>
              <a:rPr lang="en-US" sz="1400" b="1" dirty="0"/>
              <a:t>skip</a:t>
            </a:r>
          </a:p>
          <a:p>
            <a:r>
              <a:rPr lang="en-US" sz="1400" dirty="0"/>
              <a:t>right in front of my family.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DBC0B-BF4C-B119-AA67-D095FA2C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840" y="2309027"/>
            <a:ext cx="6796362" cy="15865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4A422-74F8-4135-618C-F5D4D10C7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5" y="1192599"/>
            <a:ext cx="3721100" cy="1905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71CFAC1-E410-39A4-E743-0CEF8E54077F}"/>
              </a:ext>
            </a:extLst>
          </p:cNvPr>
          <p:cNvSpPr/>
          <p:nvPr/>
        </p:nvSpPr>
        <p:spPr>
          <a:xfrm>
            <a:off x="739492" y="6464127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Input: First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BE8AB1-7B19-648B-9AD2-3F8F92D48CBB}"/>
              </a:ext>
            </a:extLst>
          </p:cNvPr>
          <p:cNvSpPr/>
          <p:nvPr/>
        </p:nvSpPr>
        <p:spPr>
          <a:xfrm>
            <a:off x="4679914" y="6464126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0DC14-41F4-51DD-B1F9-A162C45A0C39}"/>
              </a:ext>
            </a:extLst>
          </p:cNvPr>
          <p:cNvSpPr/>
          <p:nvPr/>
        </p:nvSpPr>
        <p:spPr>
          <a:xfrm>
            <a:off x="8620336" y="6464125"/>
            <a:ext cx="1513852" cy="39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Print:</a:t>
            </a:r>
          </a:p>
        </p:txBody>
      </p:sp>
    </p:spTree>
    <p:extLst>
      <p:ext uri="{BB962C8B-B14F-4D97-AF65-F5344CB8AC3E}">
        <p14:creationId xmlns:p14="http://schemas.microsoft.com/office/powerpoint/2010/main" val="4453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43DF-3230-4AA9-9732-7BD1406B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A6F4-C934-4E91-8ACC-A01AE1BE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Kahoot Quiz</a:t>
            </a:r>
            <a:r>
              <a:rPr lang="en-US"/>
              <a:t>: </a:t>
            </a:r>
            <a:r>
              <a:rPr lang="en-US" b="1"/>
              <a:t>cse110-02-2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23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AE7D1B-8CEE-CB54-C776-8AEC85D5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4FEB96-D96B-510F-6F19-C8654762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514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Missing submission .xx, decimal of a grade, </a:t>
            </a:r>
            <a:r>
              <a:rPr lang="en-US" dirty="0" err="1"/>
              <a:t>coor</a:t>
            </a:r>
            <a:r>
              <a:rPr lang="en-US" dirty="0"/>
              <a:t>. 2 week</a:t>
            </a:r>
          </a:p>
          <a:p>
            <a:r>
              <a:rPr lang="en-US" dirty="0"/>
              <a:t>1 pts</a:t>
            </a:r>
          </a:p>
          <a:p>
            <a:pPr lvl="1"/>
            <a:r>
              <a:rPr lang="en-US" dirty="0"/>
              <a:t>Wrong assignment</a:t>
            </a:r>
          </a:p>
          <a:p>
            <a:pPr lvl="1"/>
            <a:r>
              <a:rPr lang="en-US" dirty="0"/>
              <a:t>Missing code comments</a:t>
            </a:r>
          </a:p>
          <a:p>
            <a:pPr lvl="2"/>
            <a:r>
              <a:rPr lang="en-US" dirty="0"/>
              <a:t>Specifically name and date</a:t>
            </a:r>
          </a:p>
          <a:p>
            <a:endParaRPr lang="en-US" dirty="0"/>
          </a:p>
          <a:p>
            <a:r>
              <a:rPr lang="en-US" dirty="0"/>
              <a:t>Auto 93% or 4, no comment </a:t>
            </a:r>
            <a:br>
              <a:rPr lang="en-US" dirty="0"/>
            </a:br>
            <a:r>
              <a:rPr lang="en-US" dirty="0"/>
              <a:t>provided</a:t>
            </a:r>
          </a:p>
          <a:p>
            <a:r>
              <a:rPr lang="en-US" dirty="0"/>
              <a:t>100% requires 2</a:t>
            </a:r>
            <a:r>
              <a:rPr lang="en-US" baseline="30000" dirty="0"/>
              <a:t>nd</a:t>
            </a:r>
            <a:r>
              <a:rPr lang="en-US" dirty="0"/>
              <a:t> part: </a:t>
            </a:r>
            <a:br>
              <a:rPr lang="en-US" dirty="0"/>
            </a:br>
            <a:r>
              <a:rPr lang="en-US" dirty="0"/>
              <a:t> self assessment and comment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3C5DC-26B1-16B8-1DCA-6615EB386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26" y="2580362"/>
            <a:ext cx="6064874" cy="39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7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069D-CB3F-455C-945B-6B2DEC2C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-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9260-E52E-4330-937D-6BB35FD6AB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about </a:t>
            </a:r>
          </a:p>
          <a:p>
            <a:pPr lvl="1"/>
            <a:r>
              <a:rPr lang="en-US" dirty="0"/>
              <a:t>Comments	</a:t>
            </a:r>
          </a:p>
          <a:p>
            <a:pPr lvl="2"/>
            <a:r>
              <a:rPr lang="en-US" dirty="0"/>
              <a:t>#This is a comment</a:t>
            </a:r>
          </a:p>
          <a:p>
            <a:pPr lvl="2"/>
            <a:r>
              <a:rPr lang="en-US" dirty="0"/>
              <a:t>“”” block comments</a:t>
            </a:r>
          </a:p>
          <a:p>
            <a:pPr lvl="2"/>
            <a:r>
              <a:rPr lang="en-US" dirty="0"/>
              <a:t>Comment Debugging?</a:t>
            </a:r>
          </a:p>
          <a:p>
            <a:pPr lvl="2"/>
            <a:r>
              <a:rPr lang="en-US" dirty="0"/>
              <a:t>Short-cut	Ctrl-C	Ctrl-U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88AA1-62D7-4FB1-B7B1-D327F4E2AC9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for comments</a:t>
            </a:r>
          </a:p>
          <a:p>
            <a:pPr lvl="1"/>
            <a:r>
              <a:rPr lang="en-US" dirty="0"/>
              <a:t>Inform the next reader of the code what you are doing. </a:t>
            </a:r>
          </a:p>
          <a:p>
            <a:pPr lvl="1"/>
            <a:r>
              <a:rPr lang="en-US" dirty="0"/>
              <a:t>Part of Design, breaking the code up into smaller pieces.</a:t>
            </a:r>
          </a:p>
          <a:p>
            <a:pPr lvl="1"/>
            <a:r>
              <a:rPr lang="en-US" dirty="0"/>
              <a:t>Authorship </a:t>
            </a:r>
          </a:p>
          <a:p>
            <a:pPr lvl="2"/>
            <a:r>
              <a:rPr lang="en-US" dirty="0"/>
              <a:t>File, Class, Function, Code </a:t>
            </a:r>
            <a:r>
              <a:rPr lang="en-US" dirty="0" err="1"/>
              <a:t>seperators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2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06B3-781C-C50C-E91C-28FCA8D3D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FE2B-D3F7-8077-B08F-5A3B6664AB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Cans</a:t>
            </a:r>
          </a:p>
          <a:p>
            <a:pPr lvl="1"/>
            <a:r>
              <a:rPr lang="en-US" dirty="0"/>
              <a:t>Cans of Nothing: \n, space, \t</a:t>
            </a:r>
          </a:p>
          <a:p>
            <a:endParaRPr lang="en-US" dirty="0"/>
          </a:p>
          <a:p>
            <a:r>
              <a:rPr lang="en-US" dirty="0"/>
              <a:t>Types of variable names</a:t>
            </a:r>
          </a:p>
          <a:p>
            <a:pPr lvl="1"/>
            <a:r>
              <a:rPr lang="en-US" dirty="0" err="1"/>
              <a:t>this_is_a_very_long_variable_name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thisIsAnotherLongVariable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83EC41-BF1C-5E71-FE05-124B3D649A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0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80B5C-B481-49B8-871E-725843380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9413-87DE-4D18-A928-7EAB0997A8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</a:t>
            </a:r>
          </a:p>
          <a:p>
            <a:pPr lvl="1"/>
            <a:r>
              <a:rPr lang="en-US" dirty="0"/>
              <a:t>Variable name vs value</a:t>
            </a:r>
          </a:p>
          <a:p>
            <a:pPr lvl="1"/>
            <a:r>
              <a:rPr lang="en-US" dirty="0"/>
              <a:t>Operator +, =</a:t>
            </a:r>
          </a:p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.capitalize, .lower, .upper, .title, .count, .</a:t>
            </a:r>
          </a:p>
          <a:p>
            <a:pPr lvl="1"/>
            <a:r>
              <a:rPr lang="en-US" dirty="0"/>
              <a:t>Issue: Spaces ‘ ‘</a:t>
            </a:r>
          </a:p>
          <a:p>
            <a:pPr lvl="1"/>
            <a:r>
              <a:rPr lang="en-US" dirty="0"/>
              <a:t>Debugging: Underscore</a:t>
            </a:r>
          </a:p>
          <a:p>
            <a:r>
              <a:rPr lang="en-US" dirty="0"/>
              <a:t>Format: String</a:t>
            </a:r>
          </a:p>
          <a:p>
            <a:pPr lvl="1"/>
            <a:r>
              <a:rPr lang="en-US" dirty="0"/>
              <a:t>Pro Tip: Tab completion</a:t>
            </a:r>
          </a:p>
          <a:p>
            <a:pPr lvl="1"/>
            <a:r>
              <a:rPr lang="en-US" dirty="0"/>
              <a:t>{} – variable insert, # ordering</a:t>
            </a:r>
          </a:p>
          <a:p>
            <a:pPr lvl="1"/>
            <a:r>
              <a:rPr lang="en-US" dirty="0"/>
              <a:t>f”…”</a:t>
            </a:r>
          </a:p>
          <a:p>
            <a:pPr lvl="1"/>
            <a:r>
              <a:rPr lang="en-US" dirty="0"/>
              <a:t>.format({vars})</a:t>
            </a:r>
          </a:p>
          <a:p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E4A2CA3-DFE5-470D-9F99-F65A0C2414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710707"/>
              </p:ext>
            </p:extLst>
          </p:nvPr>
        </p:nvGraphicFramePr>
        <p:xfrm>
          <a:off x="6019800" y="166642"/>
          <a:ext cx="5181600" cy="634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08844155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32221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05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 = "the cat IN THE hat"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9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words.capitalize()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684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words.title()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24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15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cat in the hat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119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words.count("t")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38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words.lower().count("t")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057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= “Milk”</a:t>
                      </a:r>
                    </a:p>
                    <a:p>
                      <a:r>
                        <a:rPr lang="en-US" dirty="0"/>
                        <a:t>two = “Bread”</a:t>
                      </a:r>
                    </a:p>
                    <a:p>
                      <a:r>
                        <a:rPr lang="en-US" dirty="0"/>
                        <a:t>print(“1.”+one+” 2.”+two);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1.Milk 2.Bread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457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print(“{} &amp; {} ”.format(one, two))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Milk &amp; 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426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print(“{1} &amp; {0} &amp; {1} ”.format(one, two))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 &amp; Milk &amp; 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2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print(f”1.{one} &amp; 2.{two}”)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1.Milk &amp; 2.Bread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345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925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19F3-4D4A-9231-BAA4-BC81025A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DED4D91E-BEB1-706E-2797-C4A5B0FC6807}"/>
              </a:ext>
            </a:extLst>
          </p:cNvPr>
          <p:cNvSpPr/>
          <p:nvPr/>
        </p:nvSpPr>
        <p:spPr>
          <a:xfrm>
            <a:off x="6749144" y="1978394"/>
            <a:ext cx="4985656" cy="408962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3509BEF-8286-6C88-FB0C-55848D442945}"/>
              </a:ext>
            </a:extLst>
          </p:cNvPr>
          <p:cNvSpPr/>
          <p:nvPr/>
        </p:nvSpPr>
        <p:spPr>
          <a:xfrm>
            <a:off x="6291944" y="2263347"/>
            <a:ext cx="914400" cy="8725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7B169ED1-C3C0-E2FE-AFC2-8B4334DEF782}"/>
              </a:ext>
            </a:extLst>
          </p:cNvPr>
          <p:cNvSpPr/>
          <p:nvPr/>
        </p:nvSpPr>
        <p:spPr>
          <a:xfrm>
            <a:off x="11016343" y="2325845"/>
            <a:ext cx="1175657" cy="8725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Decision 7">
            <a:extLst>
              <a:ext uri="{FF2B5EF4-FFF2-40B4-BE49-F238E27FC236}">
                <a16:creationId xmlns:a16="http://schemas.microsoft.com/office/drawing/2014/main" id="{3ACFDA7D-00CB-6E61-70C8-4907E50D75D4}"/>
              </a:ext>
            </a:extLst>
          </p:cNvPr>
          <p:cNvSpPr/>
          <p:nvPr/>
        </p:nvSpPr>
        <p:spPr>
          <a:xfrm>
            <a:off x="7151917" y="3872507"/>
            <a:ext cx="1431474" cy="42545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(condition)</a:t>
            </a:r>
          </a:p>
        </p:txBody>
      </p:sp>
      <p:sp>
        <p:nvSpPr>
          <p:cNvPr id="9" name="Process 8">
            <a:extLst>
              <a:ext uri="{FF2B5EF4-FFF2-40B4-BE49-F238E27FC236}">
                <a16:creationId xmlns:a16="http://schemas.microsoft.com/office/drawing/2014/main" id="{04D457A9-E8FE-5A27-A3B4-7409FA8F43B0}"/>
              </a:ext>
            </a:extLst>
          </p:cNvPr>
          <p:cNvSpPr/>
          <p:nvPr/>
        </p:nvSpPr>
        <p:spPr>
          <a:xfrm>
            <a:off x="7004954" y="4938061"/>
            <a:ext cx="1431474" cy="631371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10" name="Decision 9">
            <a:extLst>
              <a:ext uri="{FF2B5EF4-FFF2-40B4-BE49-F238E27FC236}">
                <a16:creationId xmlns:a16="http://schemas.microsoft.com/office/drawing/2014/main" id="{AF90B0E9-B37E-C5C0-9C62-4EF5D6A6A5C9}"/>
              </a:ext>
            </a:extLst>
          </p:cNvPr>
          <p:cNvSpPr/>
          <p:nvPr/>
        </p:nvSpPr>
        <p:spPr>
          <a:xfrm>
            <a:off x="8986153" y="3864058"/>
            <a:ext cx="1431474" cy="425451"/>
          </a:xfrm>
          <a:prstGeom prst="flowChartDecisi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 (condition)</a:t>
            </a:r>
          </a:p>
        </p:txBody>
      </p:sp>
      <p:sp>
        <p:nvSpPr>
          <p:cNvPr id="11" name="Magnetic Disk 10">
            <a:extLst>
              <a:ext uri="{FF2B5EF4-FFF2-40B4-BE49-F238E27FC236}">
                <a16:creationId xmlns:a16="http://schemas.microsoft.com/office/drawing/2014/main" id="{987E59C5-5EFD-204C-D9B7-2299CB56E09E}"/>
              </a:ext>
            </a:extLst>
          </p:cNvPr>
          <p:cNvSpPr/>
          <p:nvPr/>
        </p:nvSpPr>
        <p:spPr>
          <a:xfrm>
            <a:off x="7867654" y="2294079"/>
            <a:ext cx="1015088" cy="736202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12" name="Multidocument 11">
            <a:extLst>
              <a:ext uri="{FF2B5EF4-FFF2-40B4-BE49-F238E27FC236}">
                <a16:creationId xmlns:a16="http://schemas.microsoft.com/office/drawing/2014/main" id="{9628BE9F-21CF-0348-D73E-B0FFBBF97B63}"/>
              </a:ext>
            </a:extLst>
          </p:cNvPr>
          <p:cNvSpPr/>
          <p:nvPr/>
        </p:nvSpPr>
        <p:spPr>
          <a:xfrm>
            <a:off x="9535885" y="4968563"/>
            <a:ext cx="1055914" cy="816424"/>
          </a:xfrm>
          <a:prstGeom prst="flowChartMulti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Lists</a:t>
            </a:r>
          </a:p>
        </p:txBody>
      </p:sp>
      <p:sp>
        <p:nvSpPr>
          <p:cNvPr id="13" name="Process 12">
            <a:extLst>
              <a:ext uri="{FF2B5EF4-FFF2-40B4-BE49-F238E27FC236}">
                <a16:creationId xmlns:a16="http://schemas.microsoft.com/office/drawing/2014/main" id="{AE4CD21A-3907-A1E5-C02E-967F599D50EF}"/>
              </a:ext>
            </a:extLst>
          </p:cNvPr>
          <p:cNvSpPr/>
          <p:nvPr/>
        </p:nvSpPr>
        <p:spPr>
          <a:xfrm>
            <a:off x="7004954" y="3488106"/>
            <a:ext cx="4109360" cy="182278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 Algorithms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161EBBF4-6497-5F7C-3041-E29A8ADCB8E5}"/>
              </a:ext>
            </a:extLst>
          </p:cNvPr>
          <p:cNvSpPr/>
          <p:nvPr/>
        </p:nvSpPr>
        <p:spPr>
          <a:xfrm>
            <a:off x="7004954" y="5835364"/>
            <a:ext cx="4109360" cy="18227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 Data Structures</a:t>
            </a:r>
          </a:p>
        </p:txBody>
      </p:sp>
      <p:sp>
        <p:nvSpPr>
          <p:cNvPr id="15" name="Process 14">
            <a:extLst>
              <a:ext uri="{FF2B5EF4-FFF2-40B4-BE49-F238E27FC236}">
                <a16:creationId xmlns:a16="http://schemas.microsoft.com/office/drawing/2014/main" id="{B85BC78F-DE90-95D9-D364-4D32F7A0E126}"/>
              </a:ext>
            </a:extLst>
          </p:cNvPr>
          <p:cNvSpPr/>
          <p:nvPr/>
        </p:nvSpPr>
        <p:spPr>
          <a:xfrm>
            <a:off x="7004954" y="2009266"/>
            <a:ext cx="4109360" cy="18227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Intro I/O</a:t>
            </a:r>
          </a:p>
        </p:txBody>
      </p:sp>
      <p:sp>
        <p:nvSpPr>
          <p:cNvPr id="16" name="Process 15">
            <a:extLst>
              <a:ext uri="{FF2B5EF4-FFF2-40B4-BE49-F238E27FC236}">
                <a16:creationId xmlns:a16="http://schemas.microsoft.com/office/drawing/2014/main" id="{D202F116-78FD-774B-7743-50972D060D12}"/>
              </a:ext>
            </a:extLst>
          </p:cNvPr>
          <p:cNvSpPr/>
          <p:nvPr/>
        </p:nvSpPr>
        <p:spPr>
          <a:xfrm>
            <a:off x="2286000" y="2009266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68EBACE7-2295-F2DC-97DB-4BEF96542D0A}"/>
              </a:ext>
            </a:extLst>
          </p:cNvPr>
          <p:cNvSpPr/>
          <p:nvPr/>
        </p:nvSpPr>
        <p:spPr>
          <a:xfrm>
            <a:off x="152402" y="3135903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8" name="Process 17">
            <a:extLst>
              <a:ext uri="{FF2B5EF4-FFF2-40B4-BE49-F238E27FC236}">
                <a16:creationId xmlns:a16="http://schemas.microsoft.com/office/drawing/2014/main" id="{E265B69E-6098-4BBD-4680-610A4650C21D}"/>
              </a:ext>
            </a:extLst>
          </p:cNvPr>
          <p:cNvSpPr/>
          <p:nvPr/>
        </p:nvSpPr>
        <p:spPr>
          <a:xfrm>
            <a:off x="2286000" y="3135903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19" name="Process 18">
            <a:extLst>
              <a:ext uri="{FF2B5EF4-FFF2-40B4-BE49-F238E27FC236}">
                <a16:creationId xmlns:a16="http://schemas.microsoft.com/office/drawing/2014/main" id="{14BFA1A5-1839-6BCE-9CB9-1487E6F08C22}"/>
              </a:ext>
            </a:extLst>
          </p:cNvPr>
          <p:cNvSpPr/>
          <p:nvPr/>
        </p:nvSpPr>
        <p:spPr>
          <a:xfrm>
            <a:off x="4354286" y="3135903"/>
            <a:ext cx="1611086" cy="58153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F656A9-953D-864C-FE22-A64C54C2D4E0}"/>
              </a:ext>
            </a:extLst>
          </p:cNvPr>
          <p:cNvCxnSpPr/>
          <p:nvPr/>
        </p:nvCxnSpPr>
        <p:spPr>
          <a:xfrm flipV="1">
            <a:off x="1328057" y="2325845"/>
            <a:ext cx="762000" cy="547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2224E09-3DB4-487D-7ECF-95FC152EAB6B}"/>
              </a:ext>
            </a:extLst>
          </p:cNvPr>
          <p:cNvSpPr txBox="1"/>
          <p:nvPr/>
        </p:nvSpPr>
        <p:spPr>
          <a:xfrm>
            <a:off x="1484078" y="2689163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841490-3415-CD4E-C998-D0039E390EAC}"/>
              </a:ext>
            </a:extLst>
          </p:cNvPr>
          <p:cNvCxnSpPr>
            <a:cxnSpLocks/>
          </p:cNvCxnSpPr>
          <p:nvPr/>
        </p:nvCxnSpPr>
        <p:spPr>
          <a:xfrm flipV="1">
            <a:off x="3453494" y="2662180"/>
            <a:ext cx="236764" cy="431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0CA41A-E2BC-A256-FAB5-5355C10C8111}"/>
              </a:ext>
            </a:extLst>
          </p:cNvPr>
          <p:cNvCxnSpPr>
            <a:cxnSpLocks/>
          </p:cNvCxnSpPr>
          <p:nvPr/>
        </p:nvCxnSpPr>
        <p:spPr>
          <a:xfrm>
            <a:off x="2737758" y="2697278"/>
            <a:ext cx="168728" cy="3330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953183-C798-4C1C-380A-1BC4B48D1FC2}"/>
              </a:ext>
            </a:extLst>
          </p:cNvPr>
          <p:cNvCxnSpPr>
            <a:cxnSpLocks/>
          </p:cNvCxnSpPr>
          <p:nvPr/>
        </p:nvCxnSpPr>
        <p:spPr>
          <a:xfrm>
            <a:off x="4158343" y="2643301"/>
            <a:ext cx="522515" cy="450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6C135BC-1B41-A156-4B9D-C4C8CD57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43" y="4106782"/>
            <a:ext cx="4680858" cy="2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0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79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C7C78-E080-4421-8CCF-C502B1F9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5BC60-7862-4C89-818E-CD328EDE98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Read instructions</a:t>
            </a:r>
          </a:p>
          <a:p>
            <a:pPr lvl="1"/>
            <a:r>
              <a:rPr lang="en-US" dirty="0"/>
              <a:t>Attempt coding the problem for 1 hour</a:t>
            </a:r>
          </a:p>
          <a:p>
            <a:pPr lvl="1"/>
            <a:r>
              <a:rPr lang="en-US" dirty="0"/>
              <a:t>Look at the Instructor code after 1 hour or when done.</a:t>
            </a:r>
          </a:p>
          <a:p>
            <a:pPr lvl="2"/>
            <a:r>
              <a:rPr lang="en-US" dirty="0"/>
              <a:t>Include in notes, what you learned from the instructor's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70262-99B6-4740-9B0C-F6305D2303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A29DD-0046-7EB6-A983-E83C61D7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99" y="1401615"/>
            <a:ext cx="5643802" cy="405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58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E818A7-B36A-454E-65AD-4D047F2425D0}"/>
              </a:ext>
            </a:extLst>
          </p:cNvPr>
          <p:cNvSpPr/>
          <p:nvPr/>
        </p:nvSpPr>
        <p:spPr>
          <a:xfrm>
            <a:off x="2604858" y="1992342"/>
            <a:ext cx="6404568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7709D-F83F-9B11-49BE-1F144E641CDF}"/>
              </a:ext>
            </a:extLst>
          </p:cNvPr>
          <p:cNvSpPr/>
          <p:nvPr/>
        </p:nvSpPr>
        <p:spPr>
          <a:xfrm>
            <a:off x="43513" y="1995191"/>
            <a:ext cx="2528792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2DBACF-BEAD-6888-4934-3C00BD702CF5}"/>
              </a:ext>
            </a:extLst>
          </p:cNvPr>
          <p:cNvSpPr/>
          <p:nvPr/>
        </p:nvSpPr>
        <p:spPr>
          <a:xfrm>
            <a:off x="9060039" y="1987700"/>
            <a:ext cx="3104657" cy="274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2" name="Striped Right Arrow 1">
            <a:extLst>
              <a:ext uri="{FF2B5EF4-FFF2-40B4-BE49-F238E27FC236}">
                <a16:creationId xmlns:a16="http://schemas.microsoft.com/office/drawing/2014/main" id="{1146FDA9-A96A-6788-6E98-40520488B817}"/>
              </a:ext>
            </a:extLst>
          </p:cNvPr>
          <p:cNvSpPr/>
          <p:nvPr/>
        </p:nvSpPr>
        <p:spPr>
          <a:xfrm>
            <a:off x="3233038" y="841818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>
            <a:extLst>
              <a:ext uri="{FF2B5EF4-FFF2-40B4-BE49-F238E27FC236}">
                <a16:creationId xmlns:a16="http://schemas.microsoft.com/office/drawing/2014/main" id="{AAB3E9E3-813F-DC54-AFD1-C1C26D2B2610}"/>
              </a:ext>
            </a:extLst>
          </p:cNvPr>
          <p:cNvSpPr/>
          <p:nvPr/>
        </p:nvSpPr>
        <p:spPr>
          <a:xfrm>
            <a:off x="7569853" y="830637"/>
            <a:ext cx="624249" cy="27874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7C631-1CA6-8C77-5C78-5A73178266C6}"/>
              </a:ext>
            </a:extLst>
          </p:cNvPr>
          <p:cNvSpPr txBox="1"/>
          <p:nvPr/>
        </p:nvSpPr>
        <p:spPr>
          <a:xfrm>
            <a:off x="1419117" y="-41142"/>
            <a:ext cx="82747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solve people problems</a:t>
            </a:r>
          </a:p>
          <a:p>
            <a:r>
              <a:rPr lang="en-US" dirty="0"/>
              <a:t>Have I read the entire assignment?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E3F40-E783-DB1F-4945-BA30A78353A5}"/>
              </a:ext>
            </a:extLst>
          </p:cNvPr>
          <p:cNvSpPr txBox="1"/>
          <p:nvPr/>
        </p:nvSpPr>
        <p:spPr>
          <a:xfrm>
            <a:off x="-258111" y="746432"/>
            <a:ext cx="3236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inputs?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A94803-C1D5-478B-B334-0929D8552F86}"/>
              </a:ext>
            </a:extLst>
          </p:cNvPr>
          <p:cNvSpPr txBox="1"/>
          <p:nvPr/>
        </p:nvSpPr>
        <p:spPr>
          <a:xfrm>
            <a:off x="8078190" y="666522"/>
            <a:ext cx="376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What are the outputs?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12A739-53C3-5DA6-E678-AF014AE27F91}"/>
              </a:ext>
            </a:extLst>
          </p:cNvPr>
          <p:cNvSpPr txBox="1"/>
          <p:nvPr/>
        </p:nvSpPr>
        <p:spPr>
          <a:xfrm>
            <a:off x="3526093" y="685295"/>
            <a:ext cx="3993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How do inputs become outputs?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60BF5-BDAE-DF80-40B0-5CB2F8A54A43}"/>
              </a:ext>
            </a:extLst>
          </p:cNvPr>
          <p:cNvSpPr txBox="1"/>
          <p:nvPr/>
        </p:nvSpPr>
        <p:spPr>
          <a:xfrm>
            <a:off x="11166506" y="5917446"/>
            <a:ext cx="116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📺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562774-A46E-F961-4F13-0AB6332A4A00}"/>
              </a:ext>
            </a:extLst>
          </p:cNvPr>
          <p:cNvSpPr txBox="1"/>
          <p:nvPr/>
        </p:nvSpPr>
        <p:spPr>
          <a:xfrm>
            <a:off x="-96427" y="2634764"/>
            <a:ext cx="10310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⌨️</a:t>
            </a:r>
          </a:p>
          <a:p>
            <a:r>
              <a:rPr lang="en-US" sz="6600" dirty="0"/>
              <a:t>💾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916B5A-2C14-80BB-29B3-D88E8A077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8" y="1186028"/>
            <a:ext cx="3086100" cy="60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CF068B-ED78-3114-C345-72B487F3A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862" y="1232568"/>
            <a:ext cx="3505200" cy="596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F16BF3-9AA0-A8BF-3A84-4DFCA7E9E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651" y="1075029"/>
            <a:ext cx="4322686" cy="87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4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1674</Words>
  <Application>Microsoft Macintosh PowerPoint</Application>
  <PresentationFormat>Widescreen</PresentationFormat>
  <Paragraphs>385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Aptos</vt:lpstr>
      <vt:lpstr>Arial</vt:lpstr>
      <vt:lpstr>Calibri</vt:lpstr>
      <vt:lpstr>Calibri Light</vt:lpstr>
      <vt:lpstr>Office Theme</vt:lpstr>
      <vt:lpstr>Input and Output CS 110 - Introduction to Programming</vt:lpstr>
      <vt:lpstr>Prepare</vt:lpstr>
      <vt:lpstr>Prepare - Key</vt:lpstr>
      <vt:lpstr>Variables</vt:lpstr>
      <vt:lpstr>String Variables</vt:lpstr>
      <vt:lpstr>Structure Chart</vt:lpstr>
      <vt:lpstr>PowerPoint Presentation</vt:lpstr>
      <vt:lpstr>Checkpoint</vt:lpstr>
      <vt:lpstr>PowerPoint Presentation</vt:lpstr>
      <vt:lpstr>Teach: Team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Prove</vt:lpstr>
      <vt:lpstr>PowerPoint Presentation</vt:lpstr>
      <vt:lpstr>PowerPoint Presentation</vt:lpstr>
      <vt:lpstr>PowerPoint Presentation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and Output CS 110 - Introduction to Programming</dc:title>
  <dc:creator>William</dc:creator>
  <cp:lastModifiedBy>Clements, William</cp:lastModifiedBy>
  <cp:revision>1</cp:revision>
  <dcterms:created xsi:type="dcterms:W3CDTF">2020-08-28T20:55:51Z</dcterms:created>
  <dcterms:modified xsi:type="dcterms:W3CDTF">2024-04-29T15:41:08Z</dcterms:modified>
</cp:coreProperties>
</file>