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74" r:id="rId2"/>
    <p:sldId id="257" r:id="rId3"/>
    <p:sldId id="256" r:id="rId4"/>
    <p:sldId id="264" r:id="rId5"/>
    <p:sldId id="262" r:id="rId6"/>
    <p:sldId id="473" r:id="rId7"/>
    <p:sldId id="476" r:id="rId8"/>
    <p:sldId id="475" r:id="rId9"/>
    <p:sldId id="263" r:id="rId10"/>
    <p:sldId id="477" r:id="rId11"/>
    <p:sldId id="478" r:id="rId12"/>
    <p:sldId id="479" r:id="rId13"/>
    <p:sldId id="480" r:id="rId14"/>
    <p:sldId id="260" r:id="rId15"/>
    <p:sldId id="481" r:id="rId16"/>
    <p:sldId id="482" r:id="rId17"/>
    <p:sldId id="485" r:id="rId18"/>
    <p:sldId id="483" r:id="rId19"/>
    <p:sldId id="484" r:id="rId20"/>
    <p:sldId id="48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ements, William" initials="CW" lastIdx="1" clrIdx="0">
    <p:extLst>
      <p:ext uri="{19B8F6BF-5375-455C-9EA6-DF929625EA0E}">
        <p15:presenceInfo xmlns:p15="http://schemas.microsoft.com/office/powerpoint/2012/main" userId="S::wac3@byui.edu::cbdb0636-a496-422a-8d40-98c53d494d2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DD53E-3D9B-4B94-ABA7-805F960FFF10}" v="2" dt="2024-05-08T16:07:42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D41C28D7-1775-4572-8D56-9F5786563EE8}"/>
    <pc:docChg chg="modSld">
      <pc:chgData name="Clements, William" userId="cbdb0636-a496-422a-8d40-98c53d494d26" providerId="ADAL" clId="{D41C28D7-1775-4572-8D56-9F5786563EE8}" dt="2021-01-21T16:08:15.271" v="0" actId="20577"/>
      <pc:docMkLst>
        <pc:docMk/>
      </pc:docMkLst>
      <pc:sldChg chg="modSp mod">
        <pc:chgData name="Clements, William" userId="cbdb0636-a496-422a-8d40-98c53d494d26" providerId="ADAL" clId="{D41C28D7-1775-4572-8D56-9F5786563EE8}" dt="2021-01-21T16:08:15.271" v="0" actId="20577"/>
        <pc:sldMkLst>
          <pc:docMk/>
          <pc:sldMk cId="1567866644" sldId="263"/>
        </pc:sldMkLst>
        <pc:spChg chg="mod">
          <ac:chgData name="Clements, William" userId="cbdb0636-a496-422a-8d40-98c53d494d26" providerId="ADAL" clId="{D41C28D7-1775-4572-8D56-9F5786563EE8}" dt="2021-01-21T16:08:15.271" v="0" actId="20577"/>
          <ac:spMkLst>
            <pc:docMk/>
            <pc:sldMk cId="1567866644" sldId="263"/>
            <ac:spMk id="4" creationId="{4581B2D3-ACDD-400F-A039-CD2D06CF90DF}"/>
          </ac:spMkLst>
        </pc:spChg>
      </pc:sldChg>
    </pc:docChg>
  </pc:docChgLst>
  <pc:docChgLst>
    <pc:chgData name="Clements, William" userId="cbdb0636-a496-422a-8d40-98c53d494d26" providerId="ADAL" clId="{224DD53E-3D9B-4B94-ABA7-805F960FFF10}"/>
    <pc:docChg chg="addSld delSld modSld">
      <pc:chgData name="Clements, William" userId="cbdb0636-a496-422a-8d40-98c53d494d26" providerId="ADAL" clId="{224DD53E-3D9B-4B94-ABA7-805F960FFF10}" dt="2024-05-08T16:07:42.425" v="1" actId="47"/>
      <pc:docMkLst>
        <pc:docMk/>
      </pc:docMkLst>
      <pc:sldChg chg="add">
        <pc:chgData name="Clements, William" userId="cbdb0636-a496-422a-8d40-98c53d494d26" providerId="ADAL" clId="{224DD53E-3D9B-4B94-ABA7-805F960FFF10}" dt="2024-05-08T16:07:36.626" v="0"/>
        <pc:sldMkLst>
          <pc:docMk/>
          <pc:sldMk cId="1969384513" sldId="474"/>
        </pc:sldMkLst>
      </pc:sldChg>
      <pc:sldChg chg="del">
        <pc:chgData name="Clements, William" userId="cbdb0636-a496-422a-8d40-98c53d494d26" providerId="ADAL" clId="{224DD53E-3D9B-4B94-ABA7-805F960FFF10}" dt="2024-05-08T16:07:42.425" v="1" actId="47"/>
        <pc:sldMkLst>
          <pc:docMk/>
          <pc:sldMk cId="564117281" sldId="487"/>
        </pc:sldMkLst>
      </pc:sldChg>
    </pc:docChg>
  </pc:docChgLst>
  <pc:docChgLst>
    <pc:chgData name="Clements, William" userId="cbdb0636-a496-422a-8d40-98c53d494d26" providerId="ADAL" clId="{B59B07B5-184A-48E5-B7BD-27D896B342E3}"/>
    <pc:docChg chg="custSel delSld modSld">
      <pc:chgData name="Clements, William" userId="cbdb0636-a496-422a-8d40-98c53d494d26" providerId="ADAL" clId="{B59B07B5-184A-48E5-B7BD-27D896B342E3}" dt="2020-09-29T18:58:46.755" v="540" actId="14100"/>
      <pc:docMkLst>
        <pc:docMk/>
      </pc:docMkLst>
      <pc:sldChg chg="modSp mod">
        <pc:chgData name="Clements, William" userId="cbdb0636-a496-422a-8d40-98c53d494d26" providerId="ADAL" clId="{B59B07B5-184A-48E5-B7BD-27D896B342E3}" dt="2020-09-25T19:03:19.221" v="4" actId="20577"/>
        <pc:sldMkLst>
          <pc:docMk/>
          <pc:sldMk cId="1912232564" sldId="256"/>
        </pc:sldMkLst>
        <pc:spChg chg="mod">
          <ac:chgData name="Clements, William" userId="cbdb0636-a496-422a-8d40-98c53d494d26" providerId="ADAL" clId="{B59B07B5-184A-48E5-B7BD-27D896B342E3}" dt="2020-09-25T19:03:19.221" v="4" actId="20577"/>
          <ac:spMkLst>
            <pc:docMk/>
            <pc:sldMk cId="1912232564" sldId="256"/>
            <ac:spMk id="3" creationId="{D3F2A6F4-C934-4E91-8ACC-A01AE1BE9DDE}"/>
          </ac:spMkLst>
        </pc:spChg>
      </pc:sldChg>
      <pc:sldChg chg="addSp modSp mod">
        <pc:chgData name="Clements, William" userId="cbdb0636-a496-422a-8d40-98c53d494d26" providerId="ADAL" clId="{B59B07B5-184A-48E5-B7BD-27D896B342E3}" dt="2020-09-29T18:58:46.755" v="540" actId="14100"/>
        <pc:sldMkLst>
          <pc:docMk/>
          <pc:sldMk cId="1543431509" sldId="257"/>
        </pc:sldMkLst>
        <pc:picChg chg="add mod">
          <ac:chgData name="Clements, William" userId="cbdb0636-a496-422a-8d40-98c53d494d26" providerId="ADAL" clId="{B59B07B5-184A-48E5-B7BD-27D896B342E3}" dt="2020-09-29T18:58:46.755" v="540" actId="14100"/>
          <ac:picMkLst>
            <pc:docMk/>
            <pc:sldMk cId="1543431509" sldId="257"/>
            <ac:picMk id="5" creationId="{8573AFA0-E8BB-497D-985C-CDD04F260771}"/>
          </ac:picMkLst>
        </pc:picChg>
      </pc:sldChg>
      <pc:sldChg chg="del">
        <pc:chgData name="Clements, William" userId="cbdb0636-a496-422a-8d40-98c53d494d26" providerId="ADAL" clId="{B59B07B5-184A-48E5-B7BD-27D896B342E3}" dt="2020-09-25T19:04:11.070" v="5" actId="47"/>
        <pc:sldMkLst>
          <pc:docMk/>
          <pc:sldMk cId="943023879" sldId="258"/>
        </pc:sldMkLst>
      </pc:sldChg>
      <pc:sldChg chg="addSp delSp modSp mod modAnim">
        <pc:chgData name="Clements, William" userId="cbdb0636-a496-422a-8d40-98c53d494d26" providerId="ADAL" clId="{B59B07B5-184A-48E5-B7BD-27D896B342E3}" dt="2020-09-25T19:19:59.205" v="535" actId="20577"/>
        <pc:sldMkLst>
          <pc:docMk/>
          <pc:sldMk cId="3304956665" sldId="260"/>
        </pc:sldMkLst>
        <pc:spChg chg="mod">
          <ac:chgData name="Clements, William" userId="cbdb0636-a496-422a-8d40-98c53d494d26" providerId="ADAL" clId="{B59B07B5-184A-48E5-B7BD-27D896B342E3}" dt="2020-09-25T19:19:59.205" v="535" actId="20577"/>
          <ac:spMkLst>
            <pc:docMk/>
            <pc:sldMk cId="3304956665" sldId="260"/>
            <ac:spMk id="3" creationId="{CAE2FE2C-5176-4204-804F-29C92D619B1B}"/>
          </ac:spMkLst>
        </pc:spChg>
        <pc:spChg chg="add mod">
          <ac:chgData name="Clements, William" userId="cbdb0636-a496-422a-8d40-98c53d494d26" providerId="ADAL" clId="{B59B07B5-184A-48E5-B7BD-27D896B342E3}" dt="2020-09-25T19:18:00.435" v="410" actId="1076"/>
          <ac:spMkLst>
            <pc:docMk/>
            <pc:sldMk cId="3304956665" sldId="260"/>
            <ac:spMk id="4" creationId="{F9B0BFBF-E2D9-4699-AA0E-D0EEA5BDFE80}"/>
          </ac:spMkLst>
        </pc:spChg>
        <pc:spChg chg="add del">
          <ac:chgData name="Clements, William" userId="cbdb0636-a496-422a-8d40-98c53d494d26" providerId="ADAL" clId="{B59B07B5-184A-48E5-B7BD-27D896B342E3}" dt="2020-09-25T19:17:47.389" v="404"/>
          <ac:spMkLst>
            <pc:docMk/>
            <pc:sldMk cId="3304956665" sldId="260"/>
            <ac:spMk id="5" creationId="{73EAB4F3-5C8A-4DF7-8419-5D5A5D5C455F}"/>
          </ac:spMkLst>
        </pc:spChg>
        <pc:spChg chg="add mod">
          <ac:chgData name="Clements, William" userId="cbdb0636-a496-422a-8d40-98c53d494d26" providerId="ADAL" clId="{B59B07B5-184A-48E5-B7BD-27D896B342E3}" dt="2020-09-25T19:18:45.476" v="417" actId="1076"/>
          <ac:spMkLst>
            <pc:docMk/>
            <pc:sldMk cId="3304956665" sldId="260"/>
            <ac:spMk id="6" creationId="{96016D6D-A623-4A62-BEE4-496C21E27793}"/>
          </ac:spMkLst>
        </pc:spChg>
        <pc:spChg chg="add del">
          <ac:chgData name="Clements, William" userId="cbdb0636-a496-422a-8d40-98c53d494d26" providerId="ADAL" clId="{B59B07B5-184A-48E5-B7BD-27D896B342E3}" dt="2020-09-25T19:18:29.330" v="414"/>
          <ac:spMkLst>
            <pc:docMk/>
            <pc:sldMk cId="3304956665" sldId="260"/>
            <ac:spMk id="7" creationId="{10EB75BF-E62F-4256-BFA2-ACF1B349FB90}"/>
          </ac:spMkLst>
        </pc:spChg>
      </pc:sldChg>
      <pc:sldChg chg="addSp delSp modSp mod addCm">
        <pc:chgData name="Clements, William" userId="cbdb0636-a496-422a-8d40-98c53d494d26" providerId="ADAL" clId="{B59B07B5-184A-48E5-B7BD-27D896B342E3}" dt="2020-09-25T19:13:43.711" v="367" actId="1076"/>
        <pc:sldMkLst>
          <pc:docMk/>
          <pc:sldMk cId="1997458881" sldId="262"/>
        </pc:sldMkLst>
        <pc:spChg chg="add mod">
          <ac:chgData name="Clements, William" userId="cbdb0636-a496-422a-8d40-98c53d494d26" providerId="ADAL" clId="{B59B07B5-184A-48E5-B7BD-27D896B342E3}" dt="2020-09-25T19:08:30.611" v="145" actId="207"/>
          <ac:spMkLst>
            <pc:docMk/>
            <pc:sldMk cId="1997458881" sldId="262"/>
            <ac:spMk id="4" creationId="{3E321975-9465-4CE2-8053-AB29F65869EB}"/>
          </ac:spMkLst>
        </pc:spChg>
        <pc:spChg chg="add del">
          <ac:chgData name="Clements, William" userId="cbdb0636-a496-422a-8d40-98c53d494d26" providerId="ADAL" clId="{B59B07B5-184A-48E5-B7BD-27D896B342E3}" dt="2020-09-25T19:07:51.919" v="138"/>
          <ac:spMkLst>
            <pc:docMk/>
            <pc:sldMk cId="1997458881" sldId="262"/>
            <ac:spMk id="5" creationId="{43ED7E6E-3A8D-4870-89A0-FCC3040BBAEE}"/>
          </ac:spMkLst>
        </pc:spChg>
        <pc:spChg chg="add del">
          <ac:chgData name="Clements, William" userId="cbdb0636-a496-422a-8d40-98c53d494d26" providerId="ADAL" clId="{B59B07B5-184A-48E5-B7BD-27D896B342E3}" dt="2020-09-25T19:07:56.053" v="140"/>
          <ac:spMkLst>
            <pc:docMk/>
            <pc:sldMk cId="1997458881" sldId="262"/>
            <ac:spMk id="7" creationId="{4A53AE2A-C23E-4C39-B579-93DC996F9BDB}"/>
          </ac:spMkLst>
        </pc:spChg>
        <pc:spChg chg="add mod">
          <ac:chgData name="Clements, William" userId="cbdb0636-a496-422a-8d40-98c53d494d26" providerId="ADAL" clId="{B59B07B5-184A-48E5-B7BD-27D896B342E3}" dt="2020-09-25T19:13:43.711" v="367" actId="1076"/>
          <ac:spMkLst>
            <pc:docMk/>
            <pc:sldMk cId="1997458881" sldId="262"/>
            <ac:spMk id="8" creationId="{4C5CFA34-8EC4-485E-AB53-C9044DFFE880}"/>
          </ac:spMkLst>
        </pc:spChg>
      </pc:sldChg>
      <pc:sldChg chg="addSp delSp modSp mod modAnim">
        <pc:chgData name="Clements, William" userId="cbdb0636-a496-422a-8d40-98c53d494d26" providerId="ADAL" clId="{B59B07B5-184A-48E5-B7BD-27D896B342E3}" dt="2020-09-25T19:17:16.067" v="401" actId="1076"/>
        <pc:sldMkLst>
          <pc:docMk/>
          <pc:sldMk cId="1567866644" sldId="263"/>
        </pc:sldMkLst>
        <pc:spChg chg="mod">
          <ac:chgData name="Clements, William" userId="cbdb0636-a496-422a-8d40-98c53d494d26" providerId="ADAL" clId="{B59B07B5-184A-48E5-B7BD-27D896B342E3}" dt="2020-09-25T19:16:17.907" v="393" actId="27636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Clements, William" userId="cbdb0636-a496-422a-8d40-98c53d494d26" providerId="ADAL" clId="{B59B07B5-184A-48E5-B7BD-27D896B342E3}" dt="2020-09-25T19:16:17.902" v="392" actId="27636"/>
          <ac:spMkLst>
            <pc:docMk/>
            <pc:sldMk cId="1567866644" sldId="263"/>
            <ac:spMk id="4" creationId="{4581B2D3-ACDD-400F-A039-CD2D06CF90DF}"/>
          </ac:spMkLst>
        </pc:spChg>
        <pc:spChg chg="add mod">
          <ac:chgData name="Clements, William" userId="cbdb0636-a496-422a-8d40-98c53d494d26" providerId="ADAL" clId="{B59B07B5-184A-48E5-B7BD-27D896B342E3}" dt="2020-09-25T19:17:09.539" v="400" actId="1076"/>
          <ac:spMkLst>
            <pc:docMk/>
            <pc:sldMk cId="1567866644" sldId="263"/>
            <ac:spMk id="5" creationId="{1032FAEF-E1A3-4A65-9301-29B3EF31CCA5}"/>
          </ac:spMkLst>
        </pc:spChg>
        <pc:spChg chg="add del">
          <ac:chgData name="Clements, William" userId="cbdb0636-a496-422a-8d40-98c53d494d26" providerId="ADAL" clId="{B59B07B5-184A-48E5-B7BD-27D896B342E3}" dt="2020-09-25T19:14:09.322" v="370"/>
          <ac:spMkLst>
            <pc:docMk/>
            <pc:sldMk cId="1567866644" sldId="263"/>
            <ac:spMk id="6" creationId="{B1C08CD2-4F52-4ACB-96BD-73174CA897DC}"/>
          </ac:spMkLst>
        </pc:spChg>
        <pc:spChg chg="add mod">
          <ac:chgData name="Clements, William" userId="cbdb0636-a496-422a-8d40-98c53d494d26" providerId="ADAL" clId="{B59B07B5-184A-48E5-B7BD-27D896B342E3}" dt="2020-09-25T19:17:16.067" v="401" actId="1076"/>
          <ac:spMkLst>
            <pc:docMk/>
            <pc:sldMk cId="1567866644" sldId="263"/>
            <ac:spMk id="8" creationId="{75A7A335-AA7D-4AB4-80B7-EF20F31FF49B}"/>
          </ac:spMkLst>
        </pc:spChg>
        <pc:spChg chg="add del">
          <ac:chgData name="Clements, William" userId="cbdb0636-a496-422a-8d40-98c53d494d26" providerId="ADAL" clId="{B59B07B5-184A-48E5-B7BD-27D896B342E3}" dt="2020-09-25T19:15:22.011" v="378"/>
          <ac:spMkLst>
            <pc:docMk/>
            <pc:sldMk cId="1567866644" sldId="263"/>
            <ac:spMk id="9" creationId="{5F267765-2A9E-4E25-9ACC-EACAFD85A812}"/>
          </ac:spMkLst>
        </pc:spChg>
      </pc:sldChg>
      <pc:sldChg chg="modSp mod">
        <pc:chgData name="Clements, William" userId="cbdb0636-a496-422a-8d40-98c53d494d26" providerId="ADAL" clId="{B59B07B5-184A-48E5-B7BD-27D896B342E3}" dt="2020-09-25T19:07:12.313" v="135" actId="20577"/>
        <pc:sldMkLst>
          <pc:docMk/>
          <pc:sldMk cId="3386334512" sldId="264"/>
        </pc:sldMkLst>
        <pc:spChg chg="mod">
          <ac:chgData name="Clements, William" userId="cbdb0636-a496-422a-8d40-98c53d494d26" providerId="ADAL" clId="{B59B07B5-184A-48E5-B7BD-27D896B342E3}" dt="2020-09-25T19:07:12.313" v="135" actId="20577"/>
          <ac:spMkLst>
            <pc:docMk/>
            <pc:sldMk cId="3386334512" sldId="264"/>
            <ac:spMk id="3" creationId="{4AEB9260-E52E-4330-937D-6BB35FD6AB04}"/>
          </ac:spMkLst>
        </pc:spChg>
      </pc:sldChg>
    </pc:docChg>
  </pc:docChgLst>
  <pc:docChgLst>
    <pc:chgData name="Clements, William" userId="cbdb0636-a496-422a-8d40-98c53d494d26" providerId="ADAL" clId="{FD42C465-8C83-AD49-B39F-0885A66255D6}"/>
    <pc:docChg chg="undo custSel addSld delSld modSld sldOrd">
      <pc:chgData name="Clements, William" userId="cbdb0636-a496-422a-8d40-98c53d494d26" providerId="ADAL" clId="{FD42C465-8C83-AD49-B39F-0885A66255D6}" dt="2024-05-06T16:01:30.979" v="922" actId="2696"/>
      <pc:docMkLst>
        <pc:docMk/>
      </pc:docMkLst>
      <pc:sldChg chg="mod modShow">
        <pc:chgData name="Clements, William" userId="cbdb0636-a496-422a-8d40-98c53d494d26" providerId="ADAL" clId="{FD42C465-8C83-AD49-B39F-0885A66255D6}" dt="2024-05-06T15:04:05.443" v="904" actId="729"/>
        <pc:sldMkLst>
          <pc:docMk/>
          <pc:sldMk cId="1912232564" sldId="256"/>
        </pc:sldMkLst>
      </pc:sldChg>
      <pc:sldChg chg="addSp modSp mod modAnim">
        <pc:chgData name="Clements, William" userId="cbdb0636-a496-422a-8d40-98c53d494d26" providerId="ADAL" clId="{FD42C465-8C83-AD49-B39F-0885A66255D6}" dt="2024-05-02T18:27:29.269" v="890"/>
        <pc:sldMkLst>
          <pc:docMk/>
          <pc:sldMk cId="3304956665" sldId="260"/>
        </pc:sldMkLst>
        <pc:spChg chg="add mod">
          <ac:chgData name="Clements, William" userId="cbdb0636-a496-422a-8d40-98c53d494d26" providerId="ADAL" clId="{FD42C465-8C83-AD49-B39F-0885A66255D6}" dt="2024-05-02T18:27:19.565" v="889" actId="13822"/>
          <ac:spMkLst>
            <pc:docMk/>
            <pc:sldMk cId="3304956665" sldId="260"/>
            <ac:spMk id="7" creationId="{2EE578E0-43BA-EF9A-CCE0-578778DD1934}"/>
          </ac:spMkLst>
        </pc:spChg>
      </pc:sldChg>
      <pc:sldChg chg="delSp mod modNotesTx">
        <pc:chgData name="Clements, William" userId="cbdb0636-a496-422a-8d40-98c53d494d26" providerId="ADAL" clId="{FD42C465-8C83-AD49-B39F-0885A66255D6}" dt="2024-05-02T17:00:05.754" v="8"/>
        <pc:sldMkLst>
          <pc:docMk/>
          <pc:sldMk cId="1997458881" sldId="262"/>
        </pc:sldMkLst>
        <pc:spChg chg="del">
          <ac:chgData name="Clements, William" userId="cbdb0636-a496-422a-8d40-98c53d494d26" providerId="ADAL" clId="{FD42C465-8C83-AD49-B39F-0885A66255D6}" dt="2024-05-02T16:59:20.706" v="0" actId="21"/>
          <ac:spMkLst>
            <pc:docMk/>
            <pc:sldMk cId="1997458881" sldId="262"/>
            <ac:spMk id="8" creationId="{4C5CFA34-8EC4-485E-AB53-C9044DFFE880}"/>
          </ac:spMkLst>
        </pc:spChg>
      </pc:sldChg>
      <pc:sldChg chg="addSp delSp modSp mod">
        <pc:chgData name="Clements, William" userId="cbdb0636-a496-422a-8d40-98c53d494d26" providerId="ADAL" clId="{FD42C465-8C83-AD49-B39F-0885A66255D6}" dt="2024-05-02T16:59:59.478" v="7"/>
        <pc:sldMkLst>
          <pc:docMk/>
          <pc:sldMk cId="1567866644" sldId="263"/>
        </pc:sldMkLst>
        <pc:spChg chg="add del mod">
          <ac:chgData name="Clements, William" userId="cbdb0636-a496-422a-8d40-98c53d494d26" providerId="ADAL" clId="{FD42C465-8C83-AD49-B39F-0885A66255D6}" dt="2024-05-02T16:59:59.478" v="7"/>
          <ac:spMkLst>
            <pc:docMk/>
            <pc:sldMk cId="1567866644" sldId="263"/>
            <ac:spMk id="6" creationId="{68A0EABA-3A4C-98C2-60EF-2BECDD05D57F}"/>
          </ac:spMkLst>
        </pc:spChg>
      </pc:sldChg>
      <pc:sldChg chg="addSp modSp add del mod">
        <pc:chgData name="Clements, William" userId="cbdb0636-a496-422a-8d40-98c53d494d26" providerId="ADAL" clId="{FD42C465-8C83-AD49-B39F-0885A66255D6}" dt="2024-05-06T16:01:30.979" v="922" actId="2696"/>
        <pc:sldMkLst>
          <pc:docMk/>
          <pc:sldMk cId="559865089" sldId="467"/>
        </pc:sldMkLst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3" creationId="{49B638D8-A115-5872-81EB-E5278FD6CED4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4" creationId="{85F46870-C551-5A30-C1E8-ADF3F85D1B2E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5" creationId="{7BAB4A56-986A-3860-B7B7-101EF28FAACB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" creationId="{D5D870A0-0EAB-ED19-2B52-8878C12D3D88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5" creationId="{3B308B5B-900B-7DAC-3571-5A833559E4DA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25" creationId="{E3CB29A5-029D-1095-896D-C66D11A6B1F3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48" creationId="{963D572D-AE93-4D7F-8497-5BD5646B6843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49" creationId="{78B09B83-1079-391F-FD75-E1B4DA0C8C43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52" creationId="{006B3A70-DF08-76DF-8E7F-36991EDDFEF8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58" creationId="{C9A470DD-176D-CCDB-CF2C-A9129C216590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59" creationId="{0805539D-C05D-2D0A-39EF-662D7DF31BE6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0" creationId="{A01A41C5-C7C2-D6E1-6272-3A44F52DA462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1" creationId="{83709260-1685-F954-75E2-6E5B015B0BD8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2" creationId="{E4705CB4-01F7-D18D-F8B8-1B1DBFECA5DE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3" creationId="{EF414EF0-2922-B419-D1BA-8936D8EA4386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4" creationId="{2074D107-C46F-D869-2582-F9C03943F7D9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5" creationId="{733B560F-B072-B1E4-737F-F6A52583BEB6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6" creationId="{F4CA773E-2422-2AD8-0C33-8BE2BD240A9E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7" creationId="{21B06010-1DBA-FC7B-BEFD-0448CC91DE69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8" creationId="{9B5EBBEB-C626-3CAD-7961-8720FBD5C868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69" creationId="{92AB0103-16C6-96FD-008C-D25C5CF13E0F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70" creationId="{C581FA42-3906-B514-D231-51BAB99E131B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71" creationId="{272F6F3A-FBBA-7CCF-0AAD-D1313AE01A1A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72" creationId="{FE96C26E-BB1B-BDF0-88E3-CAC255AB7AE8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0" creationId="{C1B4C886-9B64-DF12-D650-4733728C3A8D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1" creationId="{9FEE74C6-90DF-AB9B-24D0-0B6F33D83D90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2" creationId="{D892E7BB-5FCD-8467-6C44-2B2F4ABF2D75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3" creationId="{39C25F2E-95C3-D42C-CACE-463DDB43E2D7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4" creationId="{977EECD8-1969-A558-D2D1-EE982599711B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5" creationId="{03FCE41D-A928-21AB-E56A-CF298C10C057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6" creationId="{DE26DFCC-B86B-A318-FC28-FC8290EB2D1F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7" creationId="{BDBE989D-5ADE-59B2-E7BB-732480DFF277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8" creationId="{586C1CBE-C0CA-EED8-9694-1C3F366623FB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09" creationId="{01F632BE-CF46-ED94-DBE4-038FF15F104F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0" creationId="{8E495AF6-55A6-4DA4-E465-3DB7FE10A132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1" creationId="{E7019611-A4DF-65D3-FFEA-F9410BC9AB9F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2" creationId="{33202D81-F73D-4BA9-33F9-DE3DAE289248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3" creationId="{48979C7A-06B7-DAB0-ABB7-6103AC75A4C9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4" creationId="{749E243B-9B45-1749-D82F-7C847AA4418C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5" creationId="{A5D7F72E-8302-E723-86A1-1C96C2D689C4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6" creationId="{92500132-46D1-78CB-1361-136538A1A9A0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7" creationId="{C83B6D76-7576-528B-0750-FFD68296F125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8" creationId="{9E861046-9741-48AD-F8A6-D62132697637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19" creationId="{44990471-F804-DCAB-71AB-0AADFC85D150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20" creationId="{88434847-B5D3-29EF-19A9-1FD9F6425FDC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21" creationId="{C55C58AD-CD40-FFB5-F261-980D5C3200A0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22" creationId="{2233B8CF-3762-F741-675E-93D85497628F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23" creationId="{330EB8B5-1677-021B-152A-AAC1512D51BC}"/>
          </ac:spMkLst>
        </pc:spChg>
        <pc:spChg chg="mod">
          <ac:chgData name="Clements, William" userId="cbdb0636-a496-422a-8d40-98c53d494d26" providerId="ADAL" clId="{FD42C465-8C83-AD49-B39F-0885A66255D6}" dt="2024-05-06T16:00:13.917" v="920" actId="688"/>
          <ac:spMkLst>
            <pc:docMk/>
            <pc:sldMk cId="559865089" sldId="467"/>
            <ac:spMk id="124" creationId="{246E42A8-D7FF-5616-C861-B1FE98959BE6}"/>
          </ac:spMkLst>
        </pc:spChg>
        <pc:spChg chg="mod">
          <ac:chgData name="Clements, William" userId="cbdb0636-a496-422a-8d40-98c53d494d26" providerId="ADAL" clId="{FD42C465-8C83-AD49-B39F-0885A66255D6}" dt="2024-05-06T16:00:05.695" v="919" actId="688"/>
          <ac:spMkLst>
            <pc:docMk/>
            <pc:sldMk cId="559865089" sldId="467"/>
            <ac:spMk id="125" creationId="{E956DC63-3FF6-FB0E-032F-5CFC5488DC4A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26" creationId="{F6F1F9E4-1A35-7C7F-44D3-B189243E2095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27" creationId="{F899042E-2F02-AA7A-8975-8AE6AA14E4DD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28" creationId="{88C36605-E3AA-BFE3-A131-B8AA9F5AB8E0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0" creationId="{C98B3944-0038-5FE3-A5D0-2A81C60F07FD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1" creationId="{8051CA09-4706-DA8D-590F-1325D472F713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2" creationId="{6DB452D6-01A3-3B5F-9272-49E8D478A215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3" creationId="{2651BC0A-4FB7-026F-D22A-3A0D0DE350E1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4" creationId="{1DA5BABA-5AF2-852A-BF33-2094FEE8E858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5" creationId="{E0D31D03-E393-B109-7815-D21577ECF0C9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6" creationId="{50CB1C89-9E77-4104-0DB1-05B959FDB66B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8" creationId="{3369A5C1-2B81-DD44-EA98-C0139F94B3AA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39" creationId="{0BF0084E-8F9F-3F28-6849-899F12E201F9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40" creationId="{D0755A6B-1C29-62DB-CD0D-0F53A39CE30E}"/>
          </ac:spMkLst>
        </pc:spChg>
        <pc:spChg chg="mod">
          <ac:chgData name="Clements, William" userId="cbdb0636-a496-422a-8d40-98c53d494d26" providerId="ADAL" clId="{FD42C465-8C83-AD49-B39F-0885A66255D6}" dt="2024-05-06T15:59:42.032" v="915" actId="164"/>
          <ac:spMkLst>
            <pc:docMk/>
            <pc:sldMk cId="559865089" sldId="467"/>
            <ac:spMk id="141" creationId="{364F333A-8D00-79E4-5864-B768915BB983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44" creationId="{D05F1470-54DE-F755-45C1-604CE89A676C}"/>
          </ac:spMkLst>
        </pc:spChg>
        <pc:spChg chg="mod">
          <ac:chgData name="Clements, William" userId="cbdb0636-a496-422a-8d40-98c53d494d26" providerId="ADAL" clId="{FD42C465-8C83-AD49-B39F-0885A66255D6}" dt="2024-05-06T15:59:56.311" v="917" actId="164"/>
          <ac:spMkLst>
            <pc:docMk/>
            <pc:sldMk cId="559865089" sldId="467"/>
            <ac:spMk id="145" creationId="{007193B8-210D-DEBB-7486-C16FC419BA40}"/>
          </ac:spMkLst>
        </pc:spChg>
        <pc:grpChg chg="add mod">
          <ac:chgData name="Clements, William" userId="cbdb0636-a496-422a-8d40-98c53d494d26" providerId="ADAL" clId="{FD42C465-8C83-AD49-B39F-0885A66255D6}" dt="2024-05-06T15:59:45.732" v="916" actId="688"/>
          <ac:grpSpMkLst>
            <pc:docMk/>
            <pc:sldMk cId="559865089" sldId="467"/>
            <ac:grpSpMk id="7" creationId="{5DDB2C90-565E-A48B-05D2-357DD35844D5}"/>
          </ac:grpSpMkLst>
        </pc:grpChg>
        <pc:grpChg chg="add mod">
          <ac:chgData name="Clements, William" userId="cbdb0636-a496-422a-8d40-98c53d494d26" providerId="ADAL" clId="{FD42C465-8C83-AD49-B39F-0885A66255D6}" dt="2024-05-06T16:00:56.991" v="921" actId="1076"/>
          <ac:grpSpMkLst>
            <pc:docMk/>
            <pc:sldMk cId="559865089" sldId="467"/>
            <ac:grpSpMk id="8" creationId="{2B1ECBB2-0549-952A-E85C-680C384F7925}"/>
          </ac:grpSpMkLst>
        </pc:grpChg>
      </pc:sldChg>
      <pc:sldChg chg="addSp modSp add mod modAnim">
        <pc:chgData name="Clements, William" userId="cbdb0636-a496-422a-8d40-98c53d494d26" providerId="ADAL" clId="{FD42C465-8C83-AD49-B39F-0885A66255D6}" dt="2024-05-02T17:07:13.083" v="18" actId="1076"/>
        <pc:sldMkLst>
          <pc:docMk/>
          <pc:sldMk cId="3019797563" sldId="473"/>
        </pc:sldMkLst>
        <pc:picChg chg="add mod">
          <ac:chgData name="Clements, William" userId="cbdb0636-a496-422a-8d40-98c53d494d26" providerId="ADAL" clId="{FD42C465-8C83-AD49-B39F-0885A66255D6}" dt="2024-05-02T17:07:13.083" v="18" actId="1076"/>
          <ac:picMkLst>
            <pc:docMk/>
            <pc:sldMk cId="3019797563" sldId="473"/>
            <ac:picMk id="3" creationId="{6E41B798-9DC0-A345-84F1-F6E16774654C}"/>
          </ac:picMkLst>
        </pc:picChg>
        <pc:picChg chg="add mod">
          <ac:chgData name="Clements, William" userId="cbdb0636-a496-422a-8d40-98c53d494d26" providerId="ADAL" clId="{FD42C465-8C83-AD49-B39F-0885A66255D6}" dt="2024-05-02T17:07:10.547" v="17" actId="1076"/>
          <ac:picMkLst>
            <pc:docMk/>
            <pc:sldMk cId="3019797563" sldId="473"/>
            <ac:picMk id="4" creationId="{7C79B01C-AC66-4636-8875-80D4C7E654C0}"/>
          </ac:picMkLst>
        </pc:picChg>
      </pc:sldChg>
      <pc:sldChg chg="addSp delSp modSp new del mod ord">
        <pc:chgData name="Clements, William" userId="cbdb0636-a496-422a-8d40-98c53d494d26" providerId="ADAL" clId="{FD42C465-8C83-AD49-B39F-0885A66255D6}" dt="2024-05-02T17:13:05.665" v="303" actId="2696"/>
        <pc:sldMkLst>
          <pc:docMk/>
          <pc:sldMk cId="3759982894" sldId="474"/>
        </pc:sldMkLst>
        <pc:spChg chg="mod">
          <ac:chgData name="Clements, William" userId="cbdb0636-a496-422a-8d40-98c53d494d26" providerId="ADAL" clId="{FD42C465-8C83-AD49-B39F-0885A66255D6}" dt="2024-05-02T17:12:19.189" v="293" actId="20577"/>
          <ac:spMkLst>
            <pc:docMk/>
            <pc:sldMk cId="3759982894" sldId="474"/>
            <ac:spMk id="2" creationId="{210885AF-CADD-9977-F315-4D34B77509C4}"/>
          </ac:spMkLst>
        </pc:spChg>
        <pc:spChg chg="add">
          <ac:chgData name="Clements, William" userId="cbdb0636-a496-422a-8d40-98c53d494d26" providerId="ADAL" clId="{FD42C465-8C83-AD49-B39F-0885A66255D6}" dt="2024-05-02T17:12:15.202" v="284" actId="22"/>
          <ac:spMkLst>
            <pc:docMk/>
            <pc:sldMk cId="3759982894" sldId="474"/>
            <ac:spMk id="4" creationId="{42FA16FE-33EB-DF76-0DEC-68A729DB187C}"/>
          </ac:spMkLst>
        </pc:spChg>
        <pc:picChg chg="add del mod">
          <ac:chgData name="Clements, William" userId="cbdb0636-a496-422a-8d40-98c53d494d26" providerId="ADAL" clId="{FD42C465-8C83-AD49-B39F-0885A66255D6}" dt="2024-05-02T17:12:39.422" v="297" actId="478"/>
          <ac:picMkLst>
            <pc:docMk/>
            <pc:sldMk cId="3759982894" sldId="474"/>
            <ac:picMk id="5" creationId="{4D408216-B38E-53B7-DEA6-5C93904A0E98}"/>
          </ac:picMkLst>
        </pc:picChg>
      </pc:sldChg>
      <pc:sldChg chg="addSp modSp add mod modAnim">
        <pc:chgData name="Clements, William" userId="cbdb0636-a496-422a-8d40-98c53d494d26" providerId="ADAL" clId="{FD42C465-8C83-AD49-B39F-0885A66255D6}" dt="2024-05-02T17:11:52.150" v="283" actId="1076"/>
        <pc:sldMkLst>
          <pc:docMk/>
          <pc:sldMk cId="2872668279" sldId="475"/>
        </pc:sldMkLst>
        <pc:spChg chg="add mod">
          <ac:chgData name="Clements, William" userId="cbdb0636-a496-422a-8d40-98c53d494d26" providerId="ADAL" clId="{FD42C465-8C83-AD49-B39F-0885A66255D6}" dt="2024-05-02T17:09:12.384" v="129" actId="1076"/>
          <ac:spMkLst>
            <pc:docMk/>
            <pc:sldMk cId="2872668279" sldId="475"/>
            <ac:spMk id="14" creationId="{15AF059B-D82B-3BBC-4F2F-47C0C35DEA38}"/>
          </ac:spMkLst>
        </pc:spChg>
        <pc:spChg chg="add mod">
          <ac:chgData name="Clements, William" userId="cbdb0636-a496-422a-8d40-98c53d494d26" providerId="ADAL" clId="{FD42C465-8C83-AD49-B39F-0885A66255D6}" dt="2024-05-02T17:11:52.150" v="283" actId="1076"/>
          <ac:spMkLst>
            <pc:docMk/>
            <pc:sldMk cId="2872668279" sldId="475"/>
            <ac:spMk id="16" creationId="{2F234934-FC97-A824-2EB0-04F45232AC42}"/>
          </ac:spMkLst>
        </pc:spChg>
        <pc:spChg chg="add mod">
          <ac:chgData name="Clements, William" userId="cbdb0636-a496-422a-8d40-98c53d494d26" providerId="ADAL" clId="{FD42C465-8C83-AD49-B39F-0885A66255D6}" dt="2024-05-02T17:11:49.805" v="282" actId="1076"/>
          <ac:spMkLst>
            <pc:docMk/>
            <pc:sldMk cId="2872668279" sldId="475"/>
            <ac:spMk id="17" creationId="{7E902642-4F75-D0FB-DD5F-D35EE4CE05FD}"/>
          </ac:spMkLst>
        </pc:spChg>
        <pc:picChg chg="mod">
          <ac:chgData name="Clements, William" userId="cbdb0636-a496-422a-8d40-98c53d494d26" providerId="ADAL" clId="{FD42C465-8C83-AD49-B39F-0885A66255D6}" dt="2024-05-02T17:07:44.303" v="21" actId="1076"/>
          <ac:picMkLst>
            <pc:docMk/>
            <pc:sldMk cId="2872668279" sldId="475"/>
            <ac:picMk id="3" creationId="{6E41B798-9DC0-A345-84F1-F6E16774654C}"/>
          </ac:picMkLst>
        </pc:picChg>
      </pc:sldChg>
      <pc:sldChg chg="addSp delSp modSp add mod ord">
        <pc:chgData name="Clements, William" userId="cbdb0636-a496-422a-8d40-98c53d494d26" providerId="ADAL" clId="{FD42C465-8C83-AD49-B39F-0885A66255D6}" dt="2024-05-02T17:17:41.996" v="579" actId="20577"/>
        <pc:sldMkLst>
          <pc:docMk/>
          <pc:sldMk cId="553657685" sldId="476"/>
        </pc:sldMkLst>
        <pc:spChg chg="add mod">
          <ac:chgData name="Clements, William" userId="cbdb0636-a496-422a-8d40-98c53d494d26" providerId="ADAL" clId="{FD42C465-8C83-AD49-B39F-0885A66255D6}" dt="2024-05-02T17:17:41.996" v="579" actId="20577"/>
          <ac:spMkLst>
            <pc:docMk/>
            <pc:sldMk cId="553657685" sldId="476"/>
            <ac:spMk id="16" creationId="{4FFA0362-09EA-53F0-83F0-DD3EBAB0CED7}"/>
          </ac:spMkLst>
        </pc:spChg>
        <pc:picChg chg="del">
          <ac:chgData name="Clements, William" userId="cbdb0636-a496-422a-8d40-98c53d494d26" providerId="ADAL" clId="{FD42C465-8C83-AD49-B39F-0885A66255D6}" dt="2024-05-02T17:12:42.684" v="298" actId="478"/>
          <ac:picMkLst>
            <pc:docMk/>
            <pc:sldMk cId="553657685" sldId="476"/>
            <ac:picMk id="3" creationId="{6E41B798-9DC0-A345-84F1-F6E16774654C}"/>
          </ac:picMkLst>
        </pc:picChg>
        <pc:picChg chg="mod">
          <ac:chgData name="Clements, William" userId="cbdb0636-a496-422a-8d40-98c53d494d26" providerId="ADAL" clId="{FD42C465-8C83-AD49-B39F-0885A66255D6}" dt="2024-05-02T17:13:31.775" v="306" actId="1076"/>
          <ac:picMkLst>
            <pc:docMk/>
            <pc:sldMk cId="553657685" sldId="476"/>
            <ac:picMk id="4" creationId="{7C79B01C-AC66-4636-8875-80D4C7E654C0}"/>
          </ac:picMkLst>
        </pc:picChg>
      </pc:sldChg>
      <pc:sldChg chg="addSp delSp modSp add mod">
        <pc:chgData name="Clements, William" userId="cbdb0636-a496-422a-8d40-98c53d494d26" providerId="ADAL" clId="{FD42C465-8C83-AD49-B39F-0885A66255D6}" dt="2024-05-02T17:18:45.638" v="584" actId="1076"/>
        <pc:sldMkLst>
          <pc:docMk/>
          <pc:sldMk cId="1599045690" sldId="477"/>
        </pc:sldMkLst>
        <pc:picChg chg="del">
          <ac:chgData name="Clements, William" userId="cbdb0636-a496-422a-8d40-98c53d494d26" providerId="ADAL" clId="{FD42C465-8C83-AD49-B39F-0885A66255D6}" dt="2024-05-02T17:17:58.701" v="581" actId="478"/>
          <ac:picMkLst>
            <pc:docMk/>
            <pc:sldMk cId="1599045690" sldId="477"/>
            <ac:picMk id="3" creationId="{6E41B798-9DC0-A345-84F1-F6E16774654C}"/>
          </ac:picMkLst>
        </pc:picChg>
        <pc:picChg chg="del">
          <ac:chgData name="Clements, William" userId="cbdb0636-a496-422a-8d40-98c53d494d26" providerId="ADAL" clId="{FD42C465-8C83-AD49-B39F-0885A66255D6}" dt="2024-05-02T17:17:59.409" v="582" actId="478"/>
          <ac:picMkLst>
            <pc:docMk/>
            <pc:sldMk cId="1599045690" sldId="477"/>
            <ac:picMk id="4" creationId="{7C79B01C-AC66-4636-8875-80D4C7E654C0}"/>
          </ac:picMkLst>
        </pc:picChg>
        <pc:picChg chg="add mod">
          <ac:chgData name="Clements, William" userId="cbdb0636-a496-422a-8d40-98c53d494d26" providerId="ADAL" clId="{FD42C465-8C83-AD49-B39F-0885A66255D6}" dt="2024-05-02T17:18:45.638" v="584" actId="1076"/>
          <ac:picMkLst>
            <pc:docMk/>
            <pc:sldMk cId="1599045690" sldId="477"/>
            <ac:picMk id="14" creationId="{68562BF2-4F2E-6352-38AA-DCE5020E95AE}"/>
          </ac:picMkLst>
        </pc:picChg>
      </pc:sldChg>
      <pc:sldChg chg="addSp modSp add mod modAnim">
        <pc:chgData name="Clements, William" userId="cbdb0636-a496-422a-8d40-98c53d494d26" providerId="ADAL" clId="{FD42C465-8C83-AD49-B39F-0885A66255D6}" dt="2024-05-02T17:25:48.643" v="700" actId="20577"/>
        <pc:sldMkLst>
          <pc:docMk/>
          <pc:sldMk cId="847013074" sldId="478"/>
        </pc:sldMkLst>
        <pc:spChg chg="add mod">
          <ac:chgData name="Clements, William" userId="cbdb0636-a496-422a-8d40-98c53d494d26" providerId="ADAL" clId="{FD42C465-8C83-AD49-B39F-0885A66255D6}" dt="2024-05-02T17:25:48.643" v="700" actId="20577"/>
          <ac:spMkLst>
            <pc:docMk/>
            <pc:sldMk cId="847013074" sldId="478"/>
            <ac:spMk id="4" creationId="{10F2D565-21C6-457B-C89F-075A26285317}"/>
          </ac:spMkLst>
        </pc:spChg>
        <pc:picChg chg="add mod">
          <ac:chgData name="Clements, William" userId="cbdb0636-a496-422a-8d40-98c53d494d26" providerId="ADAL" clId="{FD42C465-8C83-AD49-B39F-0885A66255D6}" dt="2024-05-02T17:19:20.868" v="590" actId="1076"/>
          <ac:picMkLst>
            <pc:docMk/>
            <pc:sldMk cId="847013074" sldId="478"/>
            <ac:picMk id="3" creationId="{2F77C3F6-6CFE-593F-0BDE-1834D2BD3B75}"/>
          </ac:picMkLst>
        </pc:picChg>
        <pc:picChg chg="mod">
          <ac:chgData name="Clements, William" userId="cbdb0636-a496-422a-8d40-98c53d494d26" providerId="ADAL" clId="{FD42C465-8C83-AD49-B39F-0885A66255D6}" dt="2024-05-02T17:18:59.497" v="588" actId="1076"/>
          <ac:picMkLst>
            <pc:docMk/>
            <pc:sldMk cId="847013074" sldId="478"/>
            <ac:picMk id="14" creationId="{68562BF2-4F2E-6352-38AA-DCE5020E95AE}"/>
          </ac:picMkLst>
        </pc:picChg>
      </pc:sldChg>
      <pc:sldChg chg="addSp modSp add mod">
        <pc:chgData name="Clements, William" userId="cbdb0636-a496-422a-8d40-98c53d494d26" providerId="ADAL" clId="{FD42C465-8C83-AD49-B39F-0885A66255D6}" dt="2024-05-02T17:19:53.098" v="596" actId="1076"/>
        <pc:sldMkLst>
          <pc:docMk/>
          <pc:sldMk cId="2579327350" sldId="479"/>
        </pc:sldMkLst>
        <pc:picChg chg="mod">
          <ac:chgData name="Clements, William" userId="cbdb0636-a496-422a-8d40-98c53d494d26" providerId="ADAL" clId="{FD42C465-8C83-AD49-B39F-0885A66255D6}" dt="2024-05-02T17:19:34.047" v="593" actId="1076"/>
          <ac:picMkLst>
            <pc:docMk/>
            <pc:sldMk cId="2579327350" sldId="479"/>
            <ac:picMk id="3" creationId="{2F77C3F6-6CFE-593F-0BDE-1834D2BD3B75}"/>
          </ac:picMkLst>
        </pc:picChg>
        <pc:picChg chg="add mod">
          <ac:chgData name="Clements, William" userId="cbdb0636-a496-422a-8d40-98c53d494d26" providerId="ADAL" clId="{FD42C465-8C83-AD49-B39F-0885A66255D6}" dt="2024-05-02T17:19:53.098" v="596" actId="1076"/>
          <ac:picMkLst>
            <pc:docMk/>
            <pc:sldMk cId="2579327350" sldId="479"/>
            <ac:picMk id="4" creationId="{E7023433-D1D6-62B7-6F79-75BFE46CF93D}"/>
          </ac:picMkLst>
        </pc:picChg>
      </pc:sldChg>
      <pc:sldChg chg="addSp delSp modSp add mod delAnim modAnim">
        <pc:chgData name="Clements, William" userId="cbdb0636-a496-422a-8d40-98c53d494d26" providerId="ADAL" clId="{FD42C465-8C83-AD49-B39F-0885A66255D6}" dt="2024-05-02T18:18:43.050" v="823" actId="20577"/>
        <pc:sldMkLst>
          <pc:docMk/>
          <pc:sldMk cId="2310251420" sldId="480"/>
        </pc:sldMkLst>
        <pc:spChg chg="del">
          <ac:chgData name="Clements, William" userId="cbdb0636-a496-422a-8d40-98c53d494d26" providerId="ADAL" clId="{FD42C465-8C83-AD49-B39F-0885A66255D6}" dt="2024-05-02T17:23:39.119" v="602" actId="478"/>
          <ac:spMkLst>
            <pc:docMk/>
            <pc:sldMk cId="2310251420" sldId="480"/>
            <ac:spMk id="12" creationId="{38562774-A46E-F961-4F13-0AB6332A4A00}"/>
          </ac:spMkLst>
        </pc:spChg>
        <pc:spChg chg="add mod">
          <ac:chgData name="Clements, William" userId="cbdb0636-a496-422a-8d40-98c53d494d26" providerId="ADAL" clId="{FD42C465-8C83-AD49-B39F-0885A66255D6}" dt="2024-05-02T17:25:57.062" v="705" actId="20577"/>
          <ac:spMkLst>
            <pc:docMk/>
            <pc:sldMk cId="2310251420" sldId="480"/>
            <ac:spMk id="16" creationId="{47FF9526-663B-12D4-3041-62931627088A}"/>
          </ac:spMkLst>
        </pc:spChg>
        <pc:spChg chg="add del mod">
          <ac:chgData name="Clements, William" userId="cbdb0636-a496-422a-8d40-98c53d494d26" providerId="ADAL" clId="{FD42C465-8C83-AD49-B39F-0885A66255D6}" dt="2024-05-02T17:27:29.129" v="779" actId="478"/>
          <ac:spMkLst>
            <pc:docMk/>
            <pc:sldMk cId="2310251420" sldId="480"/>
            <ac:spMk id="17" creationId="{2B322CBF-75F7-5F51-F5F8-07D67D8EAFDA}"/>
          </ac:spMkLst>
        </pc:spChg>
        <pc:spChg chg="add mod">
          <ac:chgData name="Clements, William" userId="cbdb0636-a496-422a-8d40-98c53d494d26" providerId="ADAL" clId="{FD42C465-8C83-AD49-B39F-0885A66255D6}" dt="2024-05-02T17:27:44.961" v="788" actId="20577"/>
          <ac:spMkLst>
            <pc:docMk/>
            <pc:sldMk cId="2310251420" sldId="480"/>
            <ac:spMk id="18" creationId="{F8A3CDE2-748B-EB9C-EE91-AA14F0DF3747}"/>
          </ac:spMkLst>
        </pc:spChg>
        <pc:spChg chg="add mod">
          <ac:chgData name="Clements, William" userId="cbdb0636-a496-422a-8d40-98c53d494d26" providerId="ADAL" clId="{FD42C465-8C83-AD49-B39F-0885A66255D6}" dt="2024-05-02T17:26:07.733" v="708"/>
          <ac:spMkLst>
            <pc:docMk/>
            <pc:sldMk cId="2310251420" sldId="480"/>
            <ac:spMk id="19" creationId="{9E31BA05-1DFA-20D4-A94E-A33D64A331E3}"/>
          </ac:spMkLst>
        </pc:spChg>
        <pc:spChg chg="add del mod">
          <ac:chgData name="Clements, William" userId="cbdb0636-a496-422a-8d40-98c53d494d26" providerId="ADAL" clId="{FD42C465-8C83-AD49-B39F-0885A66255D6}" dt="2024-05-02T17:26:39.317" v="721" actId="478"/>
          <ac:spMkLst>
            <pc:docMk/>
            <pc:sldMk cId="2310251420" sldId="480"/>
            <ac:spMk id="20" creationId="{85658A7B-8FD8-8F76-2D3D-1B33433B4837}"/>
          </ac:spMkLst>
        </pc:spChg>
        <pc:spChg chg="add mod">
          <ac:chgData name="Clements, William" userId="cbdb0636-a496-422a-8d40-98c53d494d26" providerId="ADAL" clId="{FD42C465-8C83-AD49-B39F-0885A66255D6}" dt="2024-05-02T18:18:43.050" v="823" actId="20577"/>
          <ac:spMkLst>
            <pc:docMk/>
            <pc:sldMk cId="2310251420" sldId="480"/>
            <ac:spMk id="21" creationId="{C79C3F38-B2AB-826C-4124-3970410520B6}"/>
          </ac:spMkLst>
        </pc:spChg>
        <pc:picChg chg="mod">
          <ac:chgData name="Clements, William" userId="cbdb0636-a496-422a-8d40-98c53d494d26" providerId="ADAL" clId="{FD42C465-8C83-AD49-B39F-0885A66255D6}" dt="2024-05-02T17:23:33.026" v="601" actId="14100"/>
          <ac:picMkLst>
            <pc:docMk/>
            <pc:sldMk cId="2310251420" sldId="480"/>
            <ac:picMk id="4" creationId="{E7023433-D1D6-62B7-6F79-75BFE46CF93D}"/>
          </ac:picMkLst>
        </pc:picChg>
      </pc:sldChg>
      <pc:sldChg chg="addSp delSp modSp add mod">
        <pc:chgData name="Clements, William" userId="cbdb0636-a496-422a-8d40-98c53d494d26" providerId="ADAL" clId="{FD42C465-8C83-AD49-B39F-0885A66255D6}" dt="2024-05-02T18:19:14.573" v="826"/>
        <pc:sldMkLst>
          <pc:docMk/>
          <pc:sldMk cId="4268559467" sldId="481"/>
        </pc:sldMkLst>
        <pc:picChg chg="add mod">
          <ac:chgData name="Clements, William" userId="cbdb0636-a496-422a-8d40-98c53d494d26" providerId="ADAL" clId="{FD42C465-8C83-AD49-B39F-0885A66255D6}" dt="2024-05-02T18:19:14.573" v="826"/>
          <ac:picMkLst>
            <pc:docMk/>
            <pc:sldMk cId="4268559467" sldId="481"/>
            <ac:picMk id="3" creationId="{EF7B92B9-05A2-7BC2-DA61-A3E32DA9766D}"/>
          </ac:picMkLst>
        </pc:picChg>
        <pc:picChg chg="del">
          <ac:chgData name="Clements, William" userId="cbdb0636-a496-422a-8d40-98c53d494d26" providerId="ADAL" clId="{FD42C465-8C83-AD49-B39F-0885A66255D6}" dt="2024-05-02T18:18:52.369" v="825" actId="478"/>
          <ac:picMkLst>
            <pc:docMk/>
            <pc:sldMk cId="4268559467" sldId="481"/>
            <ac:picMk id="14" creationId="{68562BF2-4F2E-6352-38AA-DCE5020E95AE}"/>
          </ac:picMkLst>
        </pc:picChg>
      </pc:sldChg>
      <pc:sldChg chg="addSp delSp modSp add mod">
        <pc:chgData name="Clements, William" userId="cbdb0636-a496-422a-8d40-98c53d494d26" providerId="ADAL" clId="{FD42C465-8C83-AD49-B39F-0885A66255D6}" dt="2024-05-02T18:23:50.485" v="868" actId="21"/>
        <pc:sldMkLst>
          <pc:docMk/>
          <pc:sldMk cId="3836803300" sldId="482"/>
        </pc:sldMkLst>
        <pc:picChg chg="del">
          <ac:chgData name="Clements, William" userId="cbdb0636-a496-422a-8d40-98c53d494d26" providerId="ADAL" clId="{FD42C465-8C83-AD49-B39F-0885A66255D6}" dt="2024-05-02T18:19:35.166" v="828" actId="478"/>
          <ac:picMkLst>
            <pc:docMk/>
            <pc:sldMk cId="3836803300" sldId="482"/>
            <ac:picMk id="3" creationId="{EF7B92B9-05A2-7BC2-DA61-A3E32DA9766D}"/>
          </ac:picMkLst>
        </pc:picChg>
        <pc:picChg chg="add mod">
          <ac:chgData name="Clements, William" userId="cbdb0636-a496-422a-8d40-98c53d494d26" providerId="ADAL" clId="{FD42C465-8C83-AD49-B39F-0885A66255D6}" dt="2024-05-02T18:19:49.883" v="832" actId="1076"/>
          <ac:picMkLst>
            <pc:docMk/>
            <pc:sldMk cId="3836803300" sldId="482"/>
            <ac:picMk id="4" creationId="{17C49485-A6F7-B640-1825-32311982DEB4}"/>
          </ac:picMkLst>
        </pc:picChg>
        <pc:picChg chg="add del mod">
          <ac:chgData name="Clements, William" userId="cbdb0636-a496-422a-8d40-98c53d494d26" providerId="ADAL" clId="{FD42C465-8C83-AD49-B39F-0885A66255D6}" dt="2024-05-02T18:22:46.647" v="858" actId="478"/>
          <ac:picMkLst>
            <pc:docMk/>
            <pc:sldMk cId="3836803300" sldId="482"/>
            <ac:picMk id="14" creationId="{13D6610D-A841-48EE-961E-518607F00FCA}"/>
          </ac:picMkLst>
        </pc:picChg>
        <pc:picChg chg="add del mod">
          <ac:chgData name="Clements, William" userId="cbdb0636-a496-422a-8d40-98c53d494d26" providerId="ADAL" clId="{FD42C465-8C83-AD49-B39F-0885A66255D6}" dt="2024-05-02T18:22:46.647" v="858" actId="478"/>
          <ac:picMkLst>
            <pc:docMk/>
            <pc:sldMk cId="3836803300" sldId="482"/>
            <ac:picMk id="16" creationId="{E0663B53-E356-AACA-FECE-33B819CB47C3}"/>
          </ac:picMkLst>
        </pc:picChg>
        <pc:picChg chg="add del mod">
          <ac:chgData name="Clements, William" userId="cbdb0636-a496-422a-8d40-98c53d494d26" providerId="ADAL" clId="{FD42C465-8C83-AD49-B39F-0885A66255D6}" dt="2024-05-02T18:22:46.647" v="858" actId="478"/>
          <ac:picMkLst>
            <pc:docMk/>
            <pc:sldMk cId="3836803300" sldId="482"/>
            <ac:picMk id="17" creationId="{497822D3-1098-357D-D91F-B384D8369A46}"/>
          </ac:picMkLst>
        </pc:picChg>
        <pc:picChg chg="add del mod">
          <ac:chgData name="Clements, William" userId="cbdb0636-a496-422a-8d40-98c53d494d26" providerId="ADAL" clId="{FD42C465-8C83-AD49-B39F-0885A66255D6}" dt="2024-05-02T18:23:50.485" v="868" actId="21"/>
          <ac:picMkLst>
            <pc:docMk/>
            <pc:sldMk cId="3836803300" sldId="482"/>
            <ac:picMk id="18" creationId="{EEC7FE96-6458-B35D-9FE3-18B7BA4616F5}"/>
          </ac:picMkLst>
        </pc:picChg>
        <pc:picChg chg="add mod">
          <ac:chgData name="Clements, William" userId="cbdb0636-a496-422a-8d40-98c53d494d26" providerId="ADAL" clId="{FD42C465-8C83-AD49-B39F-0885A66255D6}" dt="2024-05-02T18:23:32.487" v="865" actId="1076"/>
          <ac:picMkLst>
            <pc:docMk/>
            <pc:sldMk cId="3836803300" sldId="482"/>
            <ac:picMk id="19" creationId="{B300B85A-1BC4-0F95-AEB6-34E3B7795DDC}"/>
          </ac:picMkLst>
        </pc:picChg>
      </pc:sldChg>
      <pc:sldChg chg="addSp delSp modSp add mod">
        <pc:chgData name="Clements, William" userId="cbdb0636-a496-422a-8d40-98c53d494d26" providerId="ADAL" clId="{FD42C465-8C83-AD49-B39F-0885A66255D6}" dt="2024-05-02T18:30:57.776" v="901"/>
        <pc:sldMkLst>
          <pc:docMk/>
          <pc:sldMk cId="4174253158" sldId="483"/>
        </pc:sldMkLst>
        <pc:picChg chg="add del mod">
          <ac:chgData name="Clements, William" userId="cbdb0636-a496-422a-8d40-98c53d494d26" providerId="ADAL" clId="{FD42C465-8C83-AD49-B39F-0885A66255D6}" dt="2024-05-02T18:30:57.001" v="900" actId="478"/>
          <ac:picMkLst>
            <pc:docMk/>
            <pc:sldMk cId="4174253158" sldId="483"/>
            <ac:picMk id="3" creationId="{72257AFC-33F1-F152-6FBF-E1933F625A5E}"/>
          </ac:picMkLst>
        </pc:picChg>
        <pc:picChg chg="add del mod">
          <ac:chgData name="Clements, William" userId="cbdb0636-a496-422a-8d40-98c53d494d26" providerId="ADAL" clId="{FD42C465-8C83-AD49-B39F-0885A66255D6}" dt="2024-05-02T18:30:57.001" v="900" actId="478"/>
          <ac:picMkLst>
            <pc:docMk/>
            <pc:sldMk cId="4174253158" sldId="483"/>
            <ac:picMk id="18" creationId="{F15D0F37-7AEA-238F-CDAB-964BBF010A1C}"/>
          </ac:picMkLst>
        </pc:picChg>
        <pc:picChg chg="add del mod">
          <ac:chgData name="Clements, William" userId="cbdb0636-a496-422a-8d40-98c53d494d26" providerId="ADAL" clId="{FD42C465-8C83-AD49-B39F-0885A66255D6}" dt="2024-05-02T18:30:57.001" v="900" actId="478"/>
          <ac:picMkLst>
            <pc:docMk/>
            <pc:sldMk cId="4174253158" sldId="483"/>
            <ac:picMk id="19" creationId="{261F7023-5F7E-D5E5-54FA-DDC9ED033E71}"/>
          </ac:picMkLst>
        </pc:picChg>
        <pc:picChg chg="add mod">
          <ac:chgData name="Clements, William" userId="cbdb0636-a496-422a-8d40-98c53d494d26" providerId="ADAL" clId="{FD42C465-8C83-AD49-B39F-0885A66255D6}" dt="2024-05-02T18:30:57.776" v="901"/>
          <ac:picMkLst>
            <pc:docMk/>
            <pc:sldMk cId="4174253158" sldId="483"/>
            <ac:picMk id="20" creationId="{50C94855-43DE-8272-8E24-B247789797AB}"/>
          </ac:picMkLst>
        </pc:picChg>
        <pc:picChg chg="add mod">
          <ac:chgData name="Clements, William" userId="cbdb0636-a496-422a-8d40-98c53d494d26" providerId="ADAL" clId="{FD42C465-8C83-AD49-B39F-0885A66255D6}" dt="2024-05-02T18:30:57.776" v="901"/>
          <ac:picMkLst>
            <pc:docMk/>
            <pc:sldMk cId="4174253158" sldId="483"/>
            <ac:picMk id="21" creationId="{7637C5EF-E540-A965-485A-2F099B4B14CD}"/>
          </ac:picMkLst>
        </pc:picChg>
        <pc:picChg chg="add mod">
          <ac:chgData name="Clements, William" userId="cbdb0636-a496-422a-8d40-98c53d494d26" providerId="ADAL" clId="{FD42C465-8C83-AD49-B39F-0885A66255D6}" dt="2024-05-02T18:30:57.776" v="901"/>
          <ac:picMkLst>
            <pc:docMk/>
            <pc:sldMk cId="4174253158" sldId="483"/>
            <ac:picMk id="22" creationId="{0788B438-2CAB-A6FC-7D66-5F4833B528B6}"/>
          </ac:picMkLst>
        </pc:picChg>
      </pc:sldChg>
      <pc:sldChg chg="addSp delSp modSp add mod">
        <pc:chgData name="Clements, William" userId="cbdb0636-a496-422a-8d40-98c53d494d26" providerId="ADAL" clId="{FD42C465-8C83-AD49-B39F-0885A66255D6}" dt="2024-05-02T18:32:08.180" v="903"/>
        <pc:sldMkLst>
          <pc:docMk/>
          <pc:sldMk cId="2070047768" sldId="484"/>
        </pc:sldMkLst>
        <pc:picChg chg="del">
          <ac:chgData name="Clements, William" userId="cbdb0636-a496-422a-8d40-98c53d494d26" providerId="ADAL" clId="{FD42C465-8C83-AD49-B39F-0885A66255D6}" dt="2024-05-02T18:22:29.523" v="856" actId="478"/>
          <ac:picMkLst>
            <pc:docMk/>
            <pc:sldMk cId="2070047768" sldId="484"/>
            <ac:picMk id="3" creationId="{72257AFC-33F1-F152-6FBF-E1933F625A5E}"/>
          </ac:picMkLst>
        </pc:picChg>
        <pc:picChg chg="del">
          <ac:chgData name="Clements, William" userId="cbdb0636-a496-422a-8d40-98c53d494d26" providerId="ADAL" clId="{FD42C465-8C83-AD49-B39F-0885A66255D6}" dt="2024-05-02T18:22:29.523" v="856" actId="478"/>
          <ac:picMkLst>
            <pc:docMk/>
            <pc:sldMk cId="2070047768" sldId="484"/>
            <ac:picMk id="14" creationId="{13D6610D-A841-48EE-961E-518607F00FCA}"/>
          </ac:picMkLst>
        </pc:picChg>
        <pc:picChg chg="del">
          <ac:chgData name="Clements, William" userId="cbdb0636-a496-422a-8d40-98c53d494d26" providerId="ADAL" clId="{FD42C465-8C83-AD49-B39F-0885A66255D6}" dt="2024-05-02T18:22:29.523" v="856" actId="478"/>
          <ac:picMkLst>
            <pc:docMk/>
            <pc:sldMk cId="2070047768" sldId="484"/>
            <ac:picMk id="16" creationId="{E0663B53-E356-AACA-FECE-33B819CB47C3}"/>
          </ac:picMkLst>
        </pc:picChg>
        <pc:picChg chg="del">
          <ac:chgData name="Clements, William" userId="cbdb0636-a496-422a-8d40-98c53d494d26" providerId="ADAL" clId="{FD42C465-8C83-AD49-B39F-0885A66255D6}" dt="2024-05-02T18:22:29.523" v="856" actId="478"/>
          <ac:picMkLst>
            <pc:docMk/>
            <pc:sldMk cId="2070047768" sldId="484"/>
            <ac:picMk id="17" creationId="{497822D3-1098-357D-D91F-B384D8369A46}"/>
          </ac:picMkLst>
        </pc:picChg>
        <pc:picChg chg="del">
          <ac:chgData name="Clements, William" userId="cbdb0636-a496-422a-8d40-98c53d494d26" providerId="ADAL" clId="{FD42C465-8C83-AD49-B39F-0885A66255D6}" dt="2024-05-02T18:22:29.523" v="856" actId="478"/>
          <ac:picMkLst>
            <pc:docMk/>
            <pc:sldMk cId="2070047768" sldId="484"/>
            <ac:picMk id="18" creationId="{F15D0F37-7AEA-238F-CDAB-964BBF010A1C}"/>
          </ac:picMkLst>
        </pc:picChg>
        <pc:picChg chg="del">
          <ac:chgData name="Clements, William" userId="cbdb0636-a496-422a-8d40-98c53d494d26" providerId="ADAL" clId="{FD42C465-8C83-AD49-B39F-0885A66255D6}" dt="2024-05-02T18:22:29.523" v="856" actId="478"/>
          <ac:picMkLst>
            <pc:docMk/>
            <pc:sldMk cId="2070047768" sldId="484"/>
            <ac:picMk id="19" creationId="{261F7023-5F7E-D5E5-54FA-DDC9ED033E71}"/>
          </ac:picMkLst>
        </pc:picChg>
        <pc:picChg chg="add del mod">
          <ac:chgData name="Clements, William" userId="cbdb0636-a496-422a-8d40-98c53d494d26" providerId="ADAL" clId="{FD42C465-8C83-AD49-B39F-0885A66255D6}" dt="2024-05-02T18:24:25.142" v="874" actId="478"/>
          <ac:picMkLst>
            <pc:docMk/>
            <pc:sldMk cId="2070047768" sldId="484"/>
            <ac:picMk id="20" creationId="{F96C4813-59BF-FDE2-1FC4-6C1E4485EC95}"/>
          </ac:picMkLst>
        </pc:picChg>
        <pc:picChg chg="add del mod">
          <ac:chgData name="Clements, William" userId="cbdb0636-a496-422a-8d40-98c53d494d26" providerId="ADAL" clId="{FD42C465-8C83-AD49-B39F-0885A66255D6}" dt="2024-05-02T18:28:58.799" v="892" actId="478"/>
          <ac:picMkLst>
            <pc:docMk/>
            <pc:sldMk cId="2070047768" sldId="484"/>
            <ac:picMk id="21" creationId="{78DFCF8C-DEC3-E192-6816-0DB480EFB83E}"/>
          </ac:picMkLst>
        </pc:picChg>
        <pc:picChg chg="add del mod">
          <ac:chgData name="Clements, William" userId="cbdb0636-a496-422a-8d40-98c53d494d26" providerId="ADAL" clId="{FD42C465-8C83-AD49-B39F-0885A66255D6}" dt="2024-05-02T18:24:25.142" v="874" actId="478"/>
          <ac:picMkLst>
            <pc:docMk/>
            <pc:sldMk cId="2070047768" sldId="484"/>
            <ac:picMk id="22" creationId="{3DBFBFD5-8DE7-70D1-CA66-15AA432D9233}"/>
          </ac:picMkLst>
        </pc:picChg>
        <pc:picChg chg="add del mod">
          <ac:chgData name="Clements, William" userId="cbdb0636-a496-422a-8d40-98c53d494d26" providerId="ADAL" clId="{FD42C465-8C83-AD49-B39F-0885A66255D6}" dt="2024-05-02T18:32:07.946" v="902" actId="478"/>
          <ac:picMkLst>
            <pc:docMk/>
            <pc:sldMk cId="2070047768" sldId="484"/>
            <ac:picMk id="23" creationId="{9CBEBEBB-BD8E-B1D3-54C1-46B3E4783540}"/>
          </ac:picMkLst>
        </pc:picChg>
        <pc:picChg chg="add del mod">
          <ac:chgData name="Clements, William" userId="cbdb0636-a496-422a-8d40-98c53d494d26" providerId="ADAL" clId="{FD42C465-8C83-AD49-B39F-0885A66255D6}" dt="2024-05-02T18:32:07.946" v="902" actId="478"/>
          <ac:picMkLst>
            <pc:docMk/>
            <pc:sldMk cId="2070047768" sldId="484"/>
            <ac:picMk id="24" creationId="{32CC65B6-6733-A8D7-DA1E-9CB2F1ED8625}"/>
          </ac:picMkLst>
        </pc:picChg>
        <pc:picChg chg="add del mod">
          <ac:chgData name="Clements, William" userId="cbdb0636-a496-422a-8d40-98c53d494d26" providerId="ADAL" clId="{FD42C465-8C83-AD49-B39F-0885A66255D6}" dt="2024-05-02T18:30:19.294" v="895" actId="478"/>
          <ac:picMkLst>
            <pc:docMk/>
            <pc:sldMk cId="2070047768" sldId="484"/>
            <ac:picMk id="25" creationId="{D0FAFCB3-6795-30A2-B4E8-11590ADBC6F3}"/>
          </ac:picMkLst>
        </pc:picChg>
        <pc:picChg chg="add mod">
          <ac:chgData name="Clements, William" userId="cbdb0636-a496-422a-8d40-98c53d494d26" providerId="ADAL" clId="{FD42C465-8C83-AD49-B39F-0885A66255D6}" dt="2024-05-02T18:29:03.660" v="893"/>
          <ac:picMkLst>
            <pc:docMk/>
            <pc:sldMk cId="2070047768" sldId="484"/>
            <ac:picMk id="26" creationId="{57539E1B-0A31-14DB-A60C-0ABD5284591F}"/>
          </ac:picMkLst>
        </pc:picChg>
        <pc:picChg chg="add mod">
          <ac:chgData name="Clements, William" userId="cbdb0636-a496-422a-8d40-98c53d494d26" providerId="ADAL" clId="{FD42C465-8C83-AD49-B39F-0885A66255D6}" dt="2024-05-02T18:32:08.180" v="903"/>
          <ac:picMkLst>
            <pc:docMk/>
            <pc:sldMk cId="2070047768" sldId="484"/>
            <ac:picMk id="27" creationId="{C149E362-F344-799C-E48A-F321E6898EAE}"/>
          </ac:picMkLst>
        </pc:picChg>
        <pc:picChg chg="add mod">
          <ac:chgData name="Clements, William" userId="cbdb0636-a496-422a-8d40-98c53d494d26" providerId="ADAL" clId="{FD42C465-8C83-AD49-B39F-0885A66255D6}" dt="2024-05-02T18:32:08.180" v="903"/>
          <ac:picMkLst>
            <pc:docMk/>
            <pc:sldMk cId="2070047768" sldId="484"/>
            <ac:picMk id="28" creationId="{51373EFA-8210-485B-6012-457C70D1C323}"/>
          </ac:picMkLst>
        </pc:picChg>
        <pc:picChg chg="add mod">
          <ac:chgData name="Clements, William" userId="cbdb0636-a496-422a-8d40-98c53d494d26" providerId="ADAL" clId="{FD42C465-8C83-AD49-B39F-0885A66255D6}" dt="2024-05-02T18:32:08.180" v="903"/>
          <ac:picMkLst>
            <pc:docMk/>
            <pc:sldMk cId="2070047768" sldId="484"/>
            <ac:picMk id="29" creationId="{E7791CB4-7D09-B039-00CC-B73E1049E38B}"/>
          </ac:picMkLst>
        </pc:picChg>
      </pc:sldChg>
      <pc:sldChg chg="add">
        <pc:chgData name="Clements, William" userId="cbdb0636-a496-422a-8d40-98c53d494d26" providerId="ADAL" clId="{FD42C465-8C83-AD49-B39F-0885A66255D6}" dt="2024-05-02T18:22:41.068" v="857" actId="2890"/>
        <pc:sldMkLst>
          <pc:docMk/>
          <pc:sldMk cId="3710526443" sldId="485"/>
        </pc:sldMkLst>
      </pc:sldChg>
      <pc:sldChg chg="add del">
        <pc:chgData name="Clements, William" userId="cbdb0636-a496-422a-8d40-98c53d494d26" providerId="ADAL" clId="{FD42C465-8C83-AD49-B39F-0885A66255D6}" dt="2024-05-02T18:24:31.167" v="876" actId="2696"/>
        <pc:sldMkLst>
          <pc:docMk/>
          <pc:sldMk cId="2559751263" sldId="486"/>
        </pc:sldMkLst>
      </pc:sldChg>
      <pc:sldChg chg="addSp modSp add mod">
        <pc:chgData name="Clements, William" userId="cbdb0636-a496-422a-8d40-98c53d494d26" providerId="ADAL" clId="{FD42C465-8C83-AD49-B39F-0885A66255D6}" dt="2024-05-02T18:30:48.817" v="899" actId="1076"/>
        <pc:sldMkLst>
          <pc:docMk/>
          <pc:sldMk cId="4209998467" sldId="486"/>
        </pc:sldMkLst>
        <pc:picChg chg="add mod">
          <ac:chgData name="Clements, William" userId="cbdb0636-a496-422a-8d40-98c53d494d26" providerId="ADAL" clId="{FD42C465-8C83-AD49-B39F-0885A66255D6}" dt="2024-05-02T18:25:18.795" v="885" actId="1076"/>
          <ac:picMkLst>
            <pc:docMk/>
            <pc:sldMk cId="4209998467" sldId="486"/>
            <ac:picMk id="3" creationId="{FB48E0B0-F841-6303-7FBD-1CFB1941CB86}"/>
          </ac:picMkLst>
        </pc:picChg>
        <pc:picChg chg="mod">
          <ac:chgData name="Clements, William" userId="cbdb0636-a496-422a-8d40-98c53d494d26" providerId="ADAL" clId="{FD42C465-8C83-AD49-B39F-0885A66255D6}" dt="2024-05-02T18:24:42.472" v="878" actId="1076"/>
          <ac:picMkLst>
            <pc:docMk/>
            <pc:sldMk cId="4209998467" sldId="486"/>
            <ac:picMk id="21" creationId="{78DFCF8C-DEC3-E192-6816-0DB480EFB83E}"/>
          </ac:picMkLst>
        </pc:picChg>
        <pc:picChg chg="mod">
          <ac:chgData name="Clements, William" userId="cbdb0636-a496-422a-8d40-98c53d494d26" providerId="ADAL" clId="{FD42C465-8C83-AD49-B39F-0885A66255D6}" dt="2024-05-02T18:30:44.285" v="897" actId="1076"/>
          <ac:picMkLst>
            <pc:docMk/>
            <pc:sldMk cId="4209998467" sldId="486"/>
            <ac:picMk id="23" creationId="{9CBEBEBB-BD8E-B1D3-54C1-46B3E4783540}"/>
          </ac:picMkLst>
        </pc:picChg>
        <pc:picChg chg="mod">
          <ac:chgData name="Clements, William" userId="cbdb0636-a496-422a-8d40-98c53d494d26" providerId="ADAL" clId="{FD42C465-8C83-AD49-B39F-0885A66255D6}" dt="2024-05-02T18:30:46.634" v="898" actId="1076"/>
          <ac:picMkLst>
            <pc:docMk/>
            <pc:sldMk cId="4209998467" sldId="486"/>
            <ac:picMk id="24" creationId="{32CC65B6-6733-A8D7-DA1E-9CB2F1ED8625}"/>
          </ac:picMkLst>
        </pc:picChg>
        <pc:picChg chg="mod">
          <ac:chgData name="Clements, William" userId="cbdb0636-a496-422a-8d40-98c53d494d26" providerId="ADAL" clId="{FD42C465-8C83-AD49-B39F-0885A66255D6}" dt="2024-05-02T18:30:48.817" v="899" actId="1076"/>
          <ac:picMkLst>
            <pc:docMk/>
            <pc:sldMk cId="4209998467" sldId="486"/>
            <ac:picMk id="25" creationId="{D0FAFCB3-6795-30A2-B4E8-11590ADBC6F3}"/>
          </ac:picMkLst>
        </pc:picChg>
      </pc:sldChg>
      <pc:sldChg chg="addSp delSp modSp add mod ord">
        <pc:chgData name="Clements, William" userId="cbdb0636-a496-422a-8d40-98c53d494d26" providerId="ADAL" clId="{FD42C465-8C83-AD49-B39F-0885A66255D6}" dt="2024-05-06T15:57:23.401" v="913" actId="14100"/>
        <pc:sldMkLst>
          <pc:docMk/>
          <pc:sldMk cId="564117281" sldId="487"/>
        </pc:sldMkLst>
        <pc:spChg chg="mod">
          <ac:chgData name="Clements, William" userId="cbdb0636-a496-422a-8d40-98c53d494d26" providerId="ADAL" clId="{FD42C465-8C83-AD49-B39F-0885A66255D6}" dt="2024-05-06T15:55:35.735" v="909" actId="6549"/>
          <ac:spMkLst>
            <pc:docMk/>
            <pc:sldMk cId="564117281" sldId="487"/>
            <ac:spMk id="3" creationId="{E9FEF114-40A2-1C02-C8A1-793EE9A5F42B}"/>
          </ac:spMkLst>
        </pc:spChg>
        <pc:picChg chg="del">
          <ac:chgData name="Clements, William" userId="cbdb0636-a496-422a-8d40-98c53d494d26" providerId="ADAL" clId="{FD42C465-8C83-AD49-B39F-0885A66255D6}" dt="2024-05-06T15:55:32.303" v="908" actId="478"/>
          <ac:picMkLst>
            <pc:docMk/>
            <pc:sldMk cId="564117281" sldId="487"/>
            <ac:picMk id="6" creationId="{737C2D08-2856-AE2B-3D28-FFAB205423C3}"/>
          </ac:picMkLst>
        </pc:picChg>
        <pc:picChg chg="del">
          <ac:chgData name="Clements, William" userId="cbdb0636-a496-422a-8d40-98c53d494d26" providerId="ADAL" clId="{FD42C465-8C83-AD49-B39F-0885A66255D6}" dt="2024-05-06T15:55:28.471" v="907" actId="478"/>
          <ac:picMkLst>
            <pc:docMk/>
            <pc:sldMk cId="564117281" sldId="487"/>
            <ac:picMk id="7" creationId="{2B4ED42F-E3C1-AF0D-9590-F8982690538B}"/>
          </ac:picMkLst>
        </pc:picChg>
        <pc:picChg chg="add mod">
          <ac:chgData name="Clements, William" userId="cbdb0636-a496-422a-8d40-98c53d494d26" providerId="ADAL" clId="{FD42C465-8C83-AD49-B39F-0885A66255D6}" dt="2024-05-06T15:57:23.401" v="913" actId="14100"/>
          <ac:picMkLst>
            <pc:docMk/>
            <pc:sldMk cId="564117281" sldId="487"/>
            <ac:picMk id="10" creationId="{D800C8BB-A696-4446-CCA3-D2EBF0DD5F11}"/>
          </ac:picMkLst>
        </pc:picChg>
      </pc:sldChg>
      <pc:sldChg chg="add del">
        <pc:chgData name="Clements, William" userId="cbdb0636-a496-422a-8d40-98c53d494d26" providerId="ADAL" clId="{FD42C465-8C83-AD49-B39F-0885A66255D6}" dt="2024-05-02T18:30:04.660" v="894" actId="2696"/>
        <pc:sldMkLst>
          <pc:docMk/>
          <pc:sldMk cId="1165902796" sldId="487"/>
        </pc:sldMkLst>
      </pc:sldChg>
    </pc:docChg>
  </pc:docChgLst>
  <pc:docChgLst>
    <pc:chgData name="William" userId="cbdb0636-a496-422a-8d40-98c53d494d26" providerId="ADAL" clId="{EA361F65-BC0A-4890-80EC-C7475778406F}"/>
    <pc:docChg chg="undo custSel mod addSld modSld">
      <pc:chgData name="William" userId="cbdb0636-a496-422a-8d40-98c53d494d26" providerId="ADAL" clId="{EA361F65-BC0A-4890-80EC-C7475778406F}" dt="2020-09-08T22:28:27.360" v="104"/>
      <pc:docMkLst>
        <pc:docMk/>
      </pc:docMkLst>
      <pc:sldChg chg="addSp delSp modSp add mod">
        <pc:chgData name="William" userId="cbdb0636-a496-422a-8d40-98c53d494d26" providerId="ADAL" clId="{EA361F65-BC0A-4890-80EC-C7475778406F}" dt="2020-09-08T22:28:13.599" v="101"/>
        <pc:sldMkLst>
          <pc:docMk/>
          <pc:sldMk cId="1912232564" sldId="256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912232564" sldId="256"/>
            <ac:spMk id="2" creationId="{F0E443DF-3230-4AA9-9732-7BD1406B5E40}"/>
          </ac:spMkLst>
        </pc:spChg>
        <pc:spChg chg="mod">
          <ac:chgData name="William" userId="cbdb0636-a496-422a-8d40-98c53d494d26" providerId="ADAL" clId="{EA361F65-BC0A-4890-80EC-C7475778406F}" dt="2020-09-08T22:23:47.424" v="94" actId="6549"/>
          <ac:spMkLst>
            <pc:docMk/>
            <pc:sldMk cId="1912232564" sldId="256"/>
            <ac:spMk id="3" creationId="{D3F2A6F4-C934-4E91-8ACC-A01AE1BE9DDE}"/>
          </ac:spMkLst>
        </pc:spChg>
        <pc:graphicFrameChg chg="add del mod">
          <ac:chgData name="William" userId="cbdb0636-a496-422a-8d40-98c53d494d26" providerId="ADAL" clId="{EA361F65-BC0A-4890-80EC-C7475778406F}" dt="2020-09-08T22:28:13.599" v="101"/>
          <ac:graphicFrameMkLst>
            <pc:docMk/>
            <pc:sldMk cId="1912232564" sldId="256"/>
            <ac:graphicFrameMk id="4" creationId="{4659EC71-4AC0-45B5-A241-BE1A5EE64736}"/>
          </ac:graphicFrameMkLst>
        </pc:graphicFrameChg>
        <pc:picChg chg="add mod">
          <ac:chgData name="William" userId="cbdb0636-a496-422a-8d40-98c53d494d26" providerId="ADAL" clId="{EA361F65-BC0A-4890-80EC-C7475778406F}" dt="2020-09-08T22:24:09.240" v="99" actId="14100"/>
          <ac:picMkLst>
            <pc:docMk/>
            <pc:sldMk cId="1912232564" sldId="256"/>
            <ac:picMk id="5" creationId="{7C8BE772-5BB5-41C6-AA5D-4991CE1250A3}"/>
          </ac:picMkLst>
        </pc:picChg>
      </pc:sldChg>
      <pc:sldChg chg="modSp add mod">
        <pc:chgData name="William" userId="cbdb0636-a496-422a-8d40-98c53d494d26" providerId="ADAL" clId="{EA361F65-BC0A-4890-80EC-C7475778406F}" dt="2020-09-08T22:21:56.108" v="89"/>
        <pc:sldMkLst>
          <pc:docMk/>
          <pc:sldMk cId="1543431509" sldId="257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43431509" sldId="257"/>
            <ac:spMk id="2" creationId="{E0AEB204-B543-4625-A37C-7960B55AD4DB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43431509" sldId="257"/>
            <ac:spMk id="3" creationId="{5187C1E2-FFA9-488E-B171-5DEB51CA2BE4}"/>
          </ac:spMkLst>
        </pc:spChg>
      </pc:sldChg>
      <pc:sldChg chg="addSp delSp modSp add mod">
        <pc:chgData name="William" userId="cbdb0636-a496-422a-8d40-98c53d494d26" providerId="ADAL" clId="{EA361F65-BC0A-4890-80EC-C7475778406F}" dt="2020-09-08T22:28:22.020" v="103"/>
        <pc:sldMkLst>
          <pc:docMk/>
          <pc:sldMk cId="943023879" sldId="258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943023879" sldId="258"/>
            <ac:spMk id="2" creationId="{322F069D-CB3F-455C-945B-6B2DEC2C3B83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943023879" sldId="258"/>
            <ac:spMk id="3" creationId="{4AEB9260-E52E-4330-937D-6BB35FD6AB04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943023879" sldId="258"/>
            <ac:spMk id="4" creationId="{04988AA1-62D7-4FB1-B7B1-D327F4E2AC94}"/>
          </ac:spMkLst>
        </pc:spChg>
        <pc:graphicFrameChg chg="add del mod">
          <ac:chgData name="William" userId="cbdb0636-a496-422a-8d40-98c53d494d26" providerId="ADAL" clId="{EA361F65-BC0A-4890-80EC-C7475778406F}" dt="2020-09-08T22:28:22.020" v="103"/>
          <ac:graphicFrameMkLst>
            <pc:docMk/>
            <pc:sldMk cId="943023879" sldId="258"/>
            <ac:graphicFrameMk id="5" creationId="{D03AB141-2131-49C7-85A5-126969117E06}"/>
          </ac:graphicFrameMkLst>
        </pc:graphicFrameChg>
      </pc:sldChg>
      <pc:sldChg chg="addSp delSp modSp add mod setBg">
        <pc:chgData name="William" userId="cbdb0636-a496-422a-8d40-98c53d494d26" providerId="ADAL" clId="{EA361F65-BC0A-4890-80EC-C7475778406F}" dt="2020-09-08T22:22:14.416" v="91" actId="26606"/>
        <pc:sldMkLst>
          <pc:docMk/>
          <pc:sldMk cId="3304956665" sldId="260"/>
        </pc:sldMkLst>
        <pc:spChg chg="mod">
          <ac:chgData name="William" userId="cbdb0636-a496-422a-8d40-98c53d494d26" providerId="ADAL" clId="{EA361F65-BC0A-4890-80EC-C7475778406F}" dt="2020-09-08T22:22:14.416" v="91" actId="26606"/>
          <ac:spMkLst>
            <pc:docMk/>
            <pc:sldMk cId="3304956665" sldId="260"/>
            <ac:spMk id="2" creationId="{A54232E9-264A-4341-BAFB-4F3284370B06}"/>
          </ac:spMkLst>
        </pc:spChg>
        <pc:spChg chg="add del mod">
          <ac:chgData name="William" userId="cbdb0636-a496-422a-8d40-98c53d494d26" providerId="ADAL" clId="{EA361F65-BC0A-4890-80EC-C7475778406F}" dt="2020-09-08T22:22:14.416" v="91" actId="26606"/>
          <ac:spMkLst>
            <pc:docMk/>
            <pc:sldMk cId="3304956665" sldId="260"/>
            <ac:spMk id="3" creationId="{CAE2FE2C-5176-4204-804F-29C92D619B1B}"/>
          </ac:spMkLst>
        </pc:spChg>
        <pc:spChg chg="add del">
          <ac:chgData name="William" userId="cbdb0636-a496-422a-8d40-98c53d494d26" providerId="ADAL" clId="{EA361F65-BC0A-4890-80EC-C7475778406F}" dt="2020-09-08T22:22:14.416" v="91" actId="26606"/>
          <ac:spMkLst>
            <pc:docMk/>
            <pc:sldMk cId="3304956665" sldId="260"/>
            <ac:spMk id="9" creationId="{42285737-90EE-47DC-AC80-8AE156B11969}"/>
          </ac:spMkLst>
        </pc:spChg>
        <pc:grpChg chg="add del">
          <ac:chgData name="William" userId="cbdb0636-a496-422a-8d40-98c53d494d26" providerId="ADAL" clId="{EA361F65-BC0A-4890-80EC-C7475778406F}" dt="2020-09-08T22:22:14.416" v="91" actId="26606"/>
          <ac:grpSpMkLst>
            <pc:docMk/>
            <pc:sldMk cId="3304956665" sldId="260"/>
            <ac:grpSpMk id="11" creationId="{B57BDC17-F1B3-455F-BBF1-680AA1F25C06}"/>
          </ac:grpSpMkLst>
        </pc:grpChg>
        <pc:graphicFrameChg chg="add del">
          <ac:chgData name="William" userId="cbdb0636-a496-422a-8d40-98c53d494d26" providerId="ADAL" clId="{EA361F65-BC0A-4890-80EC-C7475778406F}" dt="2020-09-08T22:22:14.416" v="91" actId="26606"/>
          <ac:graphicFrameMkLst>
            <pc:docMk/>
            <pc:sldMk cId="3304956665" sldId="260"/>
            <ac:graphicFrameMk id="6" creationId="{11FC8882-2EAB-499C-91E9-89E66A2E5264}"/>
          </ac:graphicFrameMkLst>
        </pc:graphicFrameChg>
        <pc:picChg chg="del">
          <ac:chgData name="William" userId="cbdb0636-a496-422a-8d40-98c53d494d26" providerId="ADAL" clId="{EA361F65-BC0A-4890-80EC-C7475778406F}" dt="2020-08-28T21:54:23.746" v="70" actId="478"/>
          <ac:picMkLst>
            <pc:docMk/>
            <pc:sldMk cId="3304956665" sldId="260"/>
            <ac:picMk id="5" creationId="{6C9A9E52-E7B8-459C-8F6A-804DC84C43CD}"/>
          </ac:picMkLst>
        </pc:picChg>
      </pc:sldChg>
      <pc:sldChg chg="addSp delSp modSp add mod">
        <pc:chgData name="William" userId="cbdb0636-a496-422a-8d40-98c53d494d26" providerId="ADAL" clId="{EA361F65-BC0A-4890-80EC-C7475778406F}" dt="2020-09-08T22:23:29.334" v="93" actId="27614"/>
        <pc:sldMkLst>
          <pc:docMk/>
          <pc:sldMk cId="1997458881" sldId="262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997458881" sldId="262"/>
            <ac:spMk id="2" creationId="{BA6C7C78-E080-4421-8CCF-C502B1F9E14B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997458881" sldId="262"/>
            <ac:spMk id="3" creationId="{D825BC60-7862-4C89-818E-CD328EDE988E}"/>
          </ac:spMkLst>
        </pc:spChg>
        <pc:spChg chg="del mod">
          <ac:chgData name="William" userId="cbdb0636-a496-422a-8d40-98c53d494d26" providerId="ADAL" clId="{EA361F65-BC0A-4890-80EC-C7475778406F}" dt="2020-09-08T22:23:27.364" v="92"/>
          <ac:spMkLst>
            <pc:docMk/>
            <pc:sldMk cId="1997458881" sldId="262"/>
            <ac:spMk id="4" creationId="{46070262-99B6-4740-9B0C-F6305D230346}"/>
          </ac:spMkLst>
        </pc:spChg>
        <pc:picChg chg="add mod">
          <ac:chgData name="William" userId="cbdb0636-a496-422a-8d40-98c53d494d26" providerId="ADAL" clId="{EA361F65-BC0A-4890-80EC-C7475778406F}" dt="2020-09-08T22:23:29.334" v="93" actId="27614"/>
          <ac:picMkLst>
            <pc:docMk/>
            <pc:sldMk cId="1997458881" sldId="262"/>
            <ac:picMk id="6" creationId="{4A0BA8ED-662C-47DD-AEFD-3AE2CBA868AC}"/>
          </ac:picMkLst>
        </pc:picChg>
      </pc:sldChg>
      <pc:sldChg chg="modSp add mod">
        <pc:chgData name="William" userId="cbdb0636-a496-422a-8d40-98c53d494d26" providerId="ADAL" clId="{EA361F65-BC0A-4890-80EC-C7475778406F}" dt="2020-09-08T22:21:56.108" v="89"/>
        <pc:sldMkLst>
          <pc:docMk/>
          <pc:sldMk cId="1567866644" sldId="263"/>
        </pc:sldMkLst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67866644" sldId="263"/>
            <ac:spMk id="2" creationId="{94147C9A-DAD5-4F48-AFB9-713CC0FB84B0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William" userId="cbdb0636-a496-422a-8d40-98c53d494d26" providerId="ADAL" clId="{EA361F65-BC0A-4890-80EC-C7475778406F}" dt="2020-09-08T22:21:56.108" v="89"/>
          <ac:spMkLst>
            <pc:docMk/>
            <pc:sldMk cId="1567866644" sldId="263"/>
            <ac:spMk id="4" creationId="{4581B2D3-ACDD-400F-A039-CD2D06CF90DF}"/>
          </ac:spMkLst>
        </pc:spChg>
      </pc:sldChg>
      <pc:sldChg chg="add">
        <pc:chgData name="William" userId="cbdb0636-a496-422a-8d40-98c53d494d26" providerId="ADAL" clId="{EA361F65-BC0A-4890-80EC-C7475778406F}" dt="2020-09-08T22:28:27.360" v="104"/>
        <pc:sldMkLst>
          <pc:docMk/>
          <pc:sldMk cId="3386334512" sldId="26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5T13:08:47.276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65C48-DBDB-224E-B753-063091843562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A0E43-1247-1A49-8D0F-C1889EA8D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It: </a:t>
            </a:r>
          </a:p>
          <a:p>
            <a:r>
              <a:rPr lang="en-US"/>
              <a:t>1. Q1: 25 -&gt; 26; Q3:3-&gt;36</a:t>
            </a:r>
          </a:p>
          <a:p>
            <a:r>
              <a:rPr lang="en-US"/>
              <a:t>2. Q1: 18 -&gt; 19 &amp; 59 -&gt; 60</a:t>
            </a:r>
          </a:p>
          <a:p>
            <a:r>
              <a:rPr lang="en-US"/>
              <a:t>3. Q2: 5-&gt; 60; 0-&gt;0</a:t>
            </a:r>
          </a:p>
          <a:p>
            <a:r>
              <a:rPr lang="en-US"/>
              <a:t>4. Q3: Figure out sample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A0E43-1247-1A49-8D0F-C1889EA8DF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33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3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36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1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8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0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7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92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84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4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3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4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2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6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8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9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0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2183-35FC-4032-8BF1-5006DE85FB6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0370F-B0C6-40BB-9499-A423D5142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2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byui.instructure.com/courses/48558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733E-6C99-D16A-014A-664D1097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CSE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F114-40A2-1C02-C8A1-793EE9A5F4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Upcoming Event:</a:t>
            </a:r>
          </a:p>
          <a:p>
            <a:pPr lvl="1"/>
            <a:endParaRPr lang="en-US"/>
          </a:p>
          <a:p>
            <a:pPr lvl="1"/>
            <a:r>
              <a:rPr lang="en-US"/>
              <a:t>Computer Society</a:t>
            </a:r>
          </a:p>
          <a:p>
            <a:pPr lvl="2"/>
            <a:r>
              <a:rPr lang="en-US"/>
              <a:t>Wed 5:PM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882CA-60B9-48C9-FE8D-CAAF3F03E9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Tutoring Lab</a:t>
            </a:r>
          </a:p>
          <a:p>
            <a:pPr lvl="1"/>
            <a:r>
              <a:rPr lang="en-US"/>
              <a:t>Tues, Thurs, Fri - 3:30-6:30 pm - STC 201</a:t>
            </a:r>
          </a:p>
          <a:p>
            <a:endParaRPr lang="en-US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46819A51-D5EB-F441-CFAE-CEEA6342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2180"/>
            <a:ext cx="2806700" cy="285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42D1C-6CA2-1A4A-BF89-1B1319920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815" y="4413013"/>
            <a:ext cx="2849435" cy="1602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E0AD94-CC26-9F76-6AB3-79390CCD843A}"/>
              </a:ext>
            </a:extLst>
          </p:cNvPr>
          <p:cNvSpPr txBox="1"/>
          <p:nvPr/>
        </p:nvSpPr>
        <p:spPr>
          <a:xfrm>
            <a:off x="3717409" y="5876990"/>
            <a:ext cx="3359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effectLst/>
              </a:rPr>
              <a:t>BYU Idaho Spring Break 2024 Meeting - Wednesday, April 24, 2024 @7PM MST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5F71C-0EB7-B3ED-377C-66424ABA3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2092" y="2987688"/>
            <a:ext cx="4118901" cy="2388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60CA0-E48F-F472-BBAE-552A017D7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8062" y="2777924"/>
            <a:ext cx="2388322" cy="409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6F8229-E02D-BEC0-8A02-B4126E0578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624" y="5078581"/>
            <a:ext cx="5633307" cy="168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4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562BF2-4F2E-6352-38AA-DCE5020E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259" y="2634764"/>
            <a:ext cx="7772400" cy="253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4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562BF2-4F2E-6352-38AA-DCE5020E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78" y="1092277"/>
            <a:ext cx="2528792" cy="825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7C3F6-6CFE-593F-0BDE-1834D2BD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395814"/>
            <a:ext cx="7772400" cy="36203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2D565-21C6-457B-C89F-075A26285317}"/>
              </a:ext>
            </a:extLst>
          </p:cNvPr>
          <p:cNvSpPr txBox="1"/>
          <p:nvPr/>
        </p:nvSpPr>
        <p:spPr>
          <a:xfrm>
            <a:off x="43513" y="2422501"/>
            <a:ext cx="1271502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# Square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# Rectangle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# </a:t>
            </a:r>
            <a:r>
              <a:rPr lang="en-US" err="1">
                <a:sym typeface="Wingdings" pitchFamily="2" charset="2"/>
              </a:rPr>
              <a:t>Cirle</a:t>
            </a:r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562BF2-4F2E-6352-38AA-DCE5020E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78" y="1092277"/>
            <a:ext cx="2528792" cy="825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7C3F6-6CFE-593F-0BDE-1834D2BD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002" y="1987700"/>
            <a:ext cx="2843327" cy="1324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023433-D1D6-62B7-6F79-75BFE46CF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88" y="1842201"/>
            <a:ext cx="7377342" cy="50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562BF2-4F2E-6352-38AA-DCE5020E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78" y="1092277"/>
            <a:ext cx="2528792" cy="8253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7C3F6-6CFE-593F-0BDE-1834D2BD3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002" y="1987700"/>
            <a:ext cx="2843327" cy="1324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023433-D1D6-62B7-6F79-75BFE46CF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88" y="1842201"/>
            <a:ext cx="7377342" cy="50175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FF9526-663B-12D4-3041-62931627088A}"/>
              </a:ext>
            </a:extLst>
          </p:cNvPr>
          <p:cNvSpPr txBox="1"/>
          <p:nvPr/>
        </p:nvSpPr>
        <p:spPr>
          <a:xfrm>
            <a:off x="43513" y="2422501"/>
            <a:ext cx="1686680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# Square</a:t>
            </a:r>
          </a:p>
          <a:p>
            <a:r>
              <a:rPr lang="en-US"/>
              <a:t>input(“What…</a:t>
            </a:r>
            <a:r>
              <a:rPr lang="en-US">
                <a:sym typeface="Wingdings" pitchFamily="2" charset="2"/>
              </a:rPr>
              <a:t>“)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#Rectangle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#Circle</a:t>
            </a:r>
          </a:p>
          <a:p>
            <a:r>
              <a:rPr lang="en-US">
                <a:sym typeface="Wingdings" pitchFamily="2" charset="2"/>
              </a:rPr>
              <a:t>….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A3CDE2-748B-EB9C-EE91-AA14F0DF3747}"/>
              </a:ext>
            </a:extLst>
          </p:cNvPr>
          <p:cNvSpPr txBox="1"/>
          <p:nvPr/>
        </p:nvSpPr>
        <p:spPr>
          <a:xfrm>
            <a:off x="5912217" y="3132043"/>
            <a:ext cx="2778325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# Square</a:t>
            </a:r>
          </a:p>
          <a:p>
            <a:r>
              <a:rPr lang="en-US"/>
              <a:t>length = input(“What…</a:t>
            </a:r>
            <a:r>
              <a:rPr lang="en-US">
                <a:sym typeface="Wingdings" pitchFamily="2" charset="2"/>
              </a:rPr>
              <a:t>“)</a:t>
            </a:r>
          </a:p>
          <a:p>
            <a:r>
              <a:rPr lang="en-US" err="1">
                <a:sym typeface="Wingdings" pitchFamily="2" charset="2"/>
              </a:rPr>
              <a:t>sq_area</a:t>
            </a:r>
            <a:r>
              <a:rPr lang="en-US">
                <a:sym typeface="Wingdings" pitchFamily="2" charset="2"/>
              </a:rPr>
              <a:t> = …</a:t>
            </a:r>
          </a:p>
          <a:p>
            <a:r>
              <a:rPr lang="en-US">
                <a:sym typeface="Wingdings" pitchFamily="2" charset="2"/>
              </a:rPr>
              <a:t>#Rectangle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width = input(“The width “)</a:t>
            </a:r>
          </a:p>
          <a:p>
            <a:r>
              <a:rPr lang="en-US" err="1">
                <a:sym typeface="Wingdings" pitchFamily="2" charset="2"/>
              </a:rPr>
              <a:t>rt_area</a:t>
            </a:r>
            <a:r>
              <a:rPr lang="en-US">
                <a:sym typeface="Wingdings" pitchFamily="2" charset="2"/>
              </a:rPr>
              <a:t> = 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#Circle</a:t>
            </a:r>
          </a:p>
          <a:p>
            <a:r>
              <a:rPr lang="en-US">
                <a:sym typeface="Wingdings" pitchFamily="2" charset="2"/>
              </a:rPr>
              <a:t>….</a:t>
            </a:r>
            <a:endParaRPr lang="en-US"/>
          </a:p>
          <a:p>
            <a:r>
              <a:rPr lang="en-US">
                <a:sym typeface="Wingdings" pitchFamily="2" charset="2"/>
              </a:rPr>
              <a:t>….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C3F38-B2AB-826C-4124-3970410520B6}"/>
              </a:ext>
            </a:extLst>
          </p:cNvPr>
          <p:cNvSpPr txBox="1"/>
          <p:nvPr/>
        </p:nvSpPr>
        <p:spPr>
          <a:xfrm>
            <a:off x="9783307" y="3164820"/>
            <a:ext cx="2081098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# Square</a:t>
            </a:r>
          </a:p>
          <a:p>
            <a:r>
              <a:rPr lang="en-US"/>
              <a:t>…</a:t>
            </a:r>
            <a:endParaRPr lang="en-US">
              <a:sym typeface="Wingdings" pitchFamily="2" charset="2"/>
            </a:endParaRPr>
          </a:p>
          <a:p>
            <a:r>
              <a:rPr lang="en-US" err="1">
                <a:sym typeface="Wingdings" pitchFamily="2" charset="2"/>
              </a:rPr>
              <a:t>sq_area</a:t>
            </a:r>
            <a:r>
              <a:rPr lang="en-US">
                <a:sym typeface="Wingdings" pitchFamily="2" charset="2"/>
              </a:rPr>
              <a:t> …</a:t>
            </a:r>
          </a:p>
          <a:p>
            <a:r>
              <a:rPr lang="en-US">
                <a:sym typeface="Wingdings" pitchFamily="2" charset="2"/>
              </a:rPr>
              <a:t>print(…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#Rectangle</a:t>
            </a:r>
          </a:p>
          <a:p>
            <a:r>
              <a:rPr lang="en-US">
                <a:sym typeface="Wingdings" pitchFamily="2" charset="2"/>
              </a:rPr>
              <a:t>area =</a:t>
            </a:r>
          </a:p>
          <a:p>
            <a:r>
              <a:rPr lang="en-US">
                <a:sym typeface="Wingdings" pitchFamily="2" charset="2"/>
              </a:rPr>
              <a:t>print(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#Circle</a:t>
            </a:r>
          </a:p>
          <a:p>
            <a:r>
              <a:rPr lang="en-US">
                <a:sym typeface="Wingdings" pitchFamily="2" charset="2"/>
              </a:rPr>
              <a:t>….</a:t>
            </a:r>
            <a:endParaRPr lang="en-US"/>
          </a:p>
          <a:p>
            <a:r>
              <a:rPr lang="en-US">
                <a:sym typeface="Wingdings" pitchFamily="2" charset="2"/>
              </a:rPr>
              <a:t>….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32E9-264A-4341-BAFB-4F328437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E2C-5176-4204-804F-29C92D619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Overview</a:t>
            </a:r>
          </a:p>
          <a:p>
            <a:r>
              <a:rPr lang="en-US"/>
              <a:t>Program the following:</a:t>
            </a:r>
          </a:p>
          <a:p>
            <a:pPr lvl="1"/>
            <a:r>
              <a:rPr lang="en-US"/>
              <a:t>Ask the user for the following:</a:t>
            </a:r>
          </a:p>
          <a:p>
            <a:pPr lvl="2"/>
            <a:r>
              <a:rPr lang="en-US"/>
              <a:t>The price of a child's meal (floating point)</a:t>
            </a:r>
          </a:p>
          <a:p>
            <a:pPr lvl="2"/>
            <a:r>
              <a:rPr lang="en-US"/>
              <a:t>The price of an adult's meal (floating point)</a:t>
            </a:r>
          </a:p>
          <a:p>
            <a:pPr lvl="2"/>
            <a:r>
              <a:rPr lang="en-US"/>
              <a:t>The number of children (integer)</a:t>
            </a:r>
          </a:p>
          <a:p>
            <a:pPr lvl="2"/>
            <a:r>
              <a:rPr lang="en-US"/>
              <a:t>The number of adults (integer)</a:t>
            </a:r>
          </a:p>
          <a:p>
            <a:pPr lvl="2"/>
            <a:r>
              <a:rPr lang="en-US"/>
              <a:t>The sales tax rate (floating point)</a:t>
            </a:r>
          </a:p>
          <a:p>
            <a:pPr lvl="1"/>
            <a:r>
              <a:rPr lang="en-US"/>
              <a:t>Calculate: Subtotal, Tax, Total</a:t>
            </a:r>
          </a:p>
          <a:p>
            <a:pPr lvl="1"/>
            <a:r>
              <a:rPr lang="en-US"/>
              <a:t>Prompt payment and provide change</a:t>
            </a:r>
          </a:p>
          <a:p>
            <a:r>
              <a:rPr lang="en-US"/>
              <a:t>Make it your own</a:t>
            </a:r>
          </a:p>
          <a:p>
            <a:r>
              <a:rPr lang="en-US"/>
              <a:t>Submission</a:t>
            </a:r>
          </a:p>
          <a:p>
            <a:pPr lvl="1"/>
            <a:r>
              <a:rPr lang="en-US"/>
              <a:t>Upload program (the .</a:t>
            </a:r>
            <a:r>
              <a:rPr lang="en-US" err="1"/>
              <a:t>py</a:t>
            </a:r>
            <a:r>
              <a:rPr lang="en-US"/>
              <a:t> file) to the assignment</a:t>
            </a:r>
          </a:p>
          <a:p>
            <a:pPr lvl="1"/>
            <a:r>
              <a:rPr lang="en-US"/>
              <a:t>Submission Comment: What you think you did and 1-2 sentences justify your that describes your effort</a:t>
            </a:r>
          </a:p>
          <a:p>
            <a:pPr lvl="1"/>
            <a:r>
              <a:rPr lang="en-US"/>
              <a:t>1 = Some attempt made,     2 = Developing (but significantly deficient),     3 = Slightly deficient,     4 = Meets requirements,     5 = Made it your own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0BFBF-E2D9-4699-AA0E-D0EEA5BDFE80}"/>
              </a:ext>
            </a:extLst>
          </p:cNvPr>
          <p:cNvSpPr txBox="1"/>
          <p:nvPr/>
        </p:nvSpPr>
        <p:spPr>
          <a:xfrm>
            <a:off x="8117358" y="-17472"/>
            <a:ext cx="4074642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What is the price of a child's meal? 4.50</a:t>
            </a:r>
          </a:p>
          <a:p>
            <a:r>
              <a:rPr lang="en-US"/>
              <a:t>What is the price of an adult's meal? 9.00</a:t>
            </a:r>
          </a:p>
          <a:p>
            <a:r>
              <a:rPr lang="en-US"/>
              <a:t>How many children are there? 4</a:t>
            </a:r>
          </a:p>
          <a:p>
            <a:r>
              <a:rPr lang="en-US"/>
              <a:t>How many adults are there? 2</a:t>
            </a:r>
          </a:p>
          <a:p>
            <a:r>
              <a:rPr lang="en-US"/>
              <a:t>What is the sales tax rate? 6</a:t>
            </a:r>
          </a:p>
          <a:p>
            <a:endParaRPr lang="en-US"/>
          </a:p>
          <a:p>
            <a:r>
              <a:rPr lang="en-US"/>
              <a:t>Subtotal: $36.00</a:t>
            </a:r>
          </a:p>
          <a:p>
            <a:r>
              <a:rPr lang="en-US"/>
              <a:t>Sales Tax: $2.16</a:t>
            </a:r>
          </a:p>
          <a:p>
            <a:r>
              <a:rPr lang="en-US"/>
              <a:t>Total: $38.16</a:t>
            </a:r>
          </a:p>
          <a:p>
            <a:endParaRPr lang="en-US"/>
          </a:p>
          <a:p>
            <a:r>
              <a:rPr lang="en-US"/>
              <a:t>What is the payment amount? 40</a:t>
            </a:r>
          </a:p>
          <a:p>
            <a:r>
              <a:rPr lang="en-US"/>
              <a:t>Change: $1.84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16D6D-A623-4A62-BEE4-496C21E27793}"/>
              </a:ext>
            </a:extLst>
          </p:cNvPr>
          <p:cNvSpPr txBox="1"/>
          <p:nvPr/>
        </p:nvSpPr>
        <p:spPr>
          <a:xfrm>
            <a:off x="8117358" y="-17472"/>
            <a:ext cx="4074642" cy="34163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What is the price of a child's meal? 2.25</a:t>
            </a:r>
          </a:p>
          <a:p>
            <a:r>
              <a:rPr lang="en-US"/>
              <a:t>What is the price of an adult's meal? 6.99</a:t>
            </a:r>
          </a:p>
          <a:p>
            <a:r>
              <a:rPr lang="en-US"/>
              <a:t>How many children are there? 2</a:t>
            </a:r>
          </a:p>
          <a:p>
            <a:r>
              <a:rPr lang="en-US"/>
              <a:t>How many adults are there? 1</a:t>
            </a:r>
          </a:p>
          <a:p>
            <a:r>
              <a:rPr lang="en-US"/>
              <a:t>What is the sales tax rate? 4</a:t>
            </a:r>
          </a:p>
          <a:p>
            <a:endParaRPr lang="en-US"/>
          </a:p>
          <a:p>
            <a:r>
              <a:rPr lang="en-US"/>
              <a:t>Subtotal: $11.49</a:t>
            </a:r>
          </a:p>
          <a:p>
            <a:r>
              <a:rPr lang="en-US"/>
              <a:t>Sales Tax: $0.46</a:t>
            </a:r>
          </a:p>
          <a:p>
            <a:r>
              <a:rPr lang="en-US"/>
              <a:t>Total: $11.95</a:t>
            </a:r>
          </a:p>
          <a:p>
            <a:endParaRPr lang="en-US"/>
          </a:p>
          <a:p>
            <a:r>
              <a:rPr lang="en-US"/>
              <a:t>What is the payment amount? 20</a:t>
            </a:r>
          </a:p>
          <a:p>
            <a:r>
              <a:rPr lang="en-US"/>
              <a:t>Change: $8.05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578E0-43BA-EF9A-CCE0-578778DD1934}"/>
              </a:ext>
            </a:extLst>
          </p:cNvPr>
          <p:cNvSpPr txBox="1"/>
          <p:nvPr/>
        </p:nvSpPr>
        <p:spPr>
          <a:xfrm>
            <a:off x="2323579" y="280829"/>
            <a:ext cx="6100174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/>
              <a:t>Regarding Milestones and Assignments:</a:t>
            </a:r>
            <a:r>
              <a:rPr lang="en-US"/>
              <a:t> For the prove assignments for Lessons 03 and 04, you'll be working on the same program. For this lesson's assignment (03 Prove: Milestone) you will complete part of the overall program. Then, you'll finish the program in the next lesson.</a:t>
            </a:r>
          </a:p>
        </p:txBody>
      </p:sp>
    </p:spTree>
    <p:extLst>
      <p:ext uri="{BB962C8B-B14F-4D97-AF65-F5344CB8AC3E}">
        <p14:creationId xmlns:p14="http://schemas.microsoft.com/office/powerpoint/2010/main" val="33049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B92B9-05A2-7BC2-DA61-A3E32DA9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586886"/>
            <a:ext cx="7772400" cy="16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5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49485-A6F7-B640-1825-32311982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62" y="1218742"/>
            <a:ext cx="4917779" cy="18969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C7FE96-6458-B35D-9FE3-18B7BA461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18" y="3289817"/>
            <a:ext cx="5436296" cy="28430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00B85A-1BC4-0F95-AEB6-34E3B7795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014" y="3147612"/>
            <a:ext cx="4892049" cy="36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80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49485-A6F7-B640-1825-32311982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62" y="1218742"/>
            <a:ext cx="4917779" cy="189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6610D-A841-48EE-961E-518607F0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9152"/>
            <a:ext cx="3440876" cy="1756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663B53-E356-AACA-FECE-33B819CB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103" y="3480966"/>
            <a:ext cx="4759087" cy="30458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7822D3-1098-357D-D91F-B384D8369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74" y="3479152"/>
            <a:ext cx="4301826" cy="9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2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49485-A6F7-B640-1825-32311982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62" y="1218742"/>
            <a:ext cx="4917779" cy="189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6610D-A841-48EE-961E-518607F00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79152"/>
            <a:ext cx="3440876" cy="1756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663B53-E356-AACA-FECE-33B819CB4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9103" y="3480966"/>
            <a:ext cx="4759087" cy="30458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7822D3-1098-357D-D91F-B384D8369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0174" y="3479152"/>
            <a:ext cx="4301826" cy="9425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C94855-43DE-8272-8E24-B247789797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401" y="5765788"/>
            <a:ext cx="3552563" cy="10922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37C5EF-E540-A965-485A-2F099B4B14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5288" y="5819864"/>
            <a:ext cx="3860800" cy="825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788B438-2CAB-A6FC-7D66-5F4833B528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6214" y="5851914"/>
            <a:ext cx="3187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5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49485-A6F7-B640-1825-32311982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62" y="1218742"/>
            <a:ext cx="4917779" cy="18969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539E1B-0A31-14DB-A60C-0ABD52845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852" y="1627580"/>
            <a:ext cx="5436296" cy="2843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49E362-F344-799C-E48A-F321E6898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401" y="5765788"/>
            <a:ext cx="3552563" cy="109221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73EFA-8210-485B-6012-457C70D1C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288" y="5819864"/>
            <a:ext cx="3860800" cy="825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791CB4-7D09-B039-00CC-B73E1049E3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6214" y="5851914"/>
            <a:ext cx="3187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204-B543-4625-A37C-7960B55A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Variables and Expressions</a:t>
            </a:r>
            <a:br>
              <a:rPr lang="en-US"/>
            </a:br>
            <a:r>
              <a:rPr lang="en-US" sz="3600"/>
              <a:t>CS 110 - Introduction to Programming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C1E2-FFA9-488E-B171-5DEB51CA2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Brother W. Clements</a:t>
            </a:r>
          </a:p>
        </p:txBody>
      </p:sp>
      <p:pic>
        <p:nvPicPr>
          <p:cNvPr id="5" name="Picture 4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8573AFA0-E8BB-497D-985C-CDD04F260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955" y="3512509"/>
            <a:ext cx="3610327" cy="318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431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49485-A6F7-B640-1825-32311982D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62" y="1218742"/>
            <a:ext cx="4917779" cy="18969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8DFCF8C-DEC3-E192-6816-0DB480EFB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852" y="1627580"/>
            <a:ext cx="5436296" cy="28430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BEBEBB-BD8E-B1D3-54C1-46B3E47835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401" y="5765788"/>
            <a:ext cx="3552563" cy="10922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B48E0B0-F841-6303-7FBD-1CFB1941C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354" y="2072861"/>
            <a:ext cx="4885936" cy="36664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CC65B6-6733-A8D7-DA1E-9CB2F1ED8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288" y="5819864"/>
            <a:ext cx="3860800" cy="8255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0FAFCB3-6795-30A2-B4E8-11590ADBC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6214" y="5851914"/>
            <a:ext cx="31877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9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3DF-3230-4AA9-9732-7BD1406B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A6F4-C934-4E91-8ACC-A01AE1BE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Kahoot Quiz: cse110-03-2 Variables and Expressions</a:t>
            </a:r>
            <a:endParaRPr lang="en-US" b="1"/>
          </a:p>
          <a:p>
            <a:endParaRPr lang="en-US" b="1"/>
          </a:p>
          <a:p>
            <a:endParaRPr lang="en-US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C8BE772-5BB5-41C6-AA5D-4991CE125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2" y="0"/>
            <a:ext cx="4080387" cy="272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69D-CB3F-455C-945B-6B2DEC2C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260-E52E-4330-937D-6BB35FD6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Questions about </a:t>
            </a:r>
          </a:p>
          <a:p>
            <a:pPr lvl="1"/>
            <a:r>
              <a:rPr lang="en-US"/>
              <a:t>Data Types</a:t>
            </a:r>
          </a:p>
          <a:p>
            <a:pPr lvl="2"/>
            <a:r>
              <a:rPr lang="en-US"/>
              <a:t>Numbers (int vs float)</a:t>
            </a:r>
          </a:p>
          <a:p>
            <a:pPr lvl="2"/>
            <a:r>
              <a:rPr lang="en-US"/>
              <a:t>Operator + (addition vs concatenate)</a:t>
            </a:r>
          </a:p>
          <a:p>
            <a:pPr lvl="2"/>
            <a:r>
              <a:rPr lang="en-US"/>
              <a:t>Strings (convert: str</a:t>
            </a:r>
          </a:p>
          <a:p>
            <a:pPr lvl="1"/>
            <a:r>
              <a:rPr lang="en-US"/>
              <a:t>Print formatting</a:t>
            </a:r>
          </a:p>
          <a:p>
            <a:pPr lvl="2"/>
            <a:r>
              <a:rPr lang="en-US"/>
              <a:t>Printing mixed types</a:t>
            </a:r>
          </a:p>
          <a:p>
            <a:pPr lvl="1"/>
            <a:r>
              <a:rPr lang="en-US"/>
              <a:t>Converting types</a:t>
            </a:r>
          </a:p>
          <a:p>
            <a:pPr lvl="2"/>
            <a:r>
              <a:rPr lang="en-US"/>
              <a:t>int, float, str</a:t>
            </a:r>
          </a:p>
          <a:p>
            <a:pPr lvl="1"/>
            <a:r>
              <a:rPr lang="en-US"/>
              <a:t>Expressions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034B0BE-D2CB-4566-926C-E9E95FAB9DF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2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91370671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1253474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9810832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96771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14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+ 4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5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378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Multiply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28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Divide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 /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923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Divide and drop remainder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 //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1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Remainder or Modulus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25 %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685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Exponent</a:t>
                      </a:r>
                      <a:br>
                        <a:rPr lang="en-US"/>
                      </a:br>
                      <a:r>
                        <a:rPr lang="en-US"/>
                        <a:t>(To the power of)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**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673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334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C78-E080-4421-8CCF-C502B1F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BC60-7862-4C89-818E-CD328EDE9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Steps</a:t>
            </a:r>
          </a:p>
          <a:p>
            <a:pPr lvl="1"/>
            <a:r>
              <a:rPr lang="en-US"/>
              <a:t>Read instructions</a:t>
            </a:r>
          </a:p>
          <a:p>
            <a:pPr lvl="1"/>
            <a:r>
              <a:rPr lang="en-US"/>
              <a:t>Attempt coding the problem for 1 hour</a:t>
            </a:r>
          </a:p>
          <a:p>
            <a:pPr lvl="1"/>
            <a:r>
              <a:rPr lang="en-US"/>
              <a:t>Look at the Instructor code after 1 hour or when done.</a:t>
            </a:r>
          </a:p>
          <a:p>
            <a:pPr lvl="2"/>
            <a:r>
              <a:rPr lang="en-US"/>
              <a:t>Include in notes, what you learned from the instructor's code</a:t>
            </a:r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0BA8ED-662C-47DD-AEFD-3AE2CBA868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094"/>
            <a:ext cx="2438400" cy="24384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21975-9465-4CE2-8053-AB29F65869EB}"/>
              </a:ext>
            </a:extLst>
          </p:cNvPr>
          <p:cNvSpPr txBox="1"/>
          <p:nvPr/>
        </p:nvSpPr>
        <p:spPr>
          <a:xfrm>
            <a:off x="7829550" y="196771"/>
            <a:ext cx="3791423" cy="258532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wrap="none" rtlCol="0">
            <a:spAutoFit/>
          </a:bodyPr>
          <a:lstStyle/>
          <a:p>
            <a:r>
              <a:rPr lang="en-US"/>
              <a:t>How old are you? 25</a:t>
            </a:r>
          </a:p>
          <a:p>
            <a:r>
              <a:rPr lang="en-US"/>
              <a:t>On your next birthday, you will be 26</a:t>
            </a:r>
          </a:p>
          <a:p>
            <a:endParaRPr lang="en-US"/>
          </a:p>
          <a:p>
            <a:r>
              <a:rPr lang="en-US"/>
              <a:t>How many egg cartons do you have? 3</a:t>
            </a:r>
          </a:p>
          <a:p>
            <a:r>
              <a:rPr lang="en-US"/>
              <a:t>You have 36 eggs</a:t>
            </a:r>
          </a:p>
          <a:p>
            <a:endParaRPr lang="en-US"/>
          </a:p>
          <a:p>
            <a:r>
              <a:rPr lang="en-US"/>
              <a:t>How many cookies do you have? 18</a:t>
            </a:r>
          </a:p>
          <a:p>
            <a:r>
              <a:rPr lang="en-US"/>
              <a:t>How many people are there? 8</a:t>
            </a:r>
          </a:p>
          <a:p>
            <a:r>
              <a:rPr lang="en-US"/>
              <a:t>Each person may have 2.25 cookies</a:t>
            </a:r>
          </a:p>
        </p:txBody>
      </p:sp>
    </p:spTree>
    <p:extLst>
      <p:ext uri="{BB962C8B-B14F-4D97-AF65-F5344CB8AC3E}">
        <p14:creationId xmlns:p14="http://schemas.microsoft.com/office/powerpoint/2010/main" val="199745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1B798-9DC0-A345-84F1-F6E16774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90" y="2432943"/>
            <a:ext cx="7772400" cy="2916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79B01C-AC66-4636-8875-80D4C7E65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90" y="2432943"/>
            <a:ext cx="3962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9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9B01C-AC66-4636-8875-80D4C7E6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585" y="2432943"/>
            <a:ext cx="3962400" cy="2527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FA0362-09EA-53F0-83F0-DD3EBAB0CED7}"/>
              </a:ext>
            </a:extLst>
          </p:cNvPr>
          <p:cNvSpPr txBox="1"/>
          <p:nvPr/>
        </p:nvSpPr>
        <p:spPr>
          <a:xfrm>
            <a:off x="300625" y="4826675"/>
            <a:ext cx="108658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Q1: 	25 							-&gt; 										26</a:t>
            </a:r>
          </a:p>
          <a:p>
            <a:r>
              <a:rPr lang="en-US"/>
              <a:t>Q1: 	18 							-&gt; 										19 </a:t>
            </a:r>
            <a:br>
              <a:rPr lang="en-US"/>
            </a:br>
            <a:r>
              <a:rPr lang="en-US"/>
              <a:t>	59 							-&gt;										60</a:t>
            </a:r>
          </a:p>
          <a:p>
            <a:r>
              <a:rPr lang="en-US"/>
              <a:t>Q2:	3							-&gt;										36</a:t>
            </a:r>
          </a:p>
          <a:p>
            <a:r>
              <a:rPr lang="en-US"/>
              <a:t>Q2: 	5							-&gt; 										60</a:t>
            </a:r>
          </a:p>
          <a:p>
            <a:r>
              <a:rPr lang="en-US"/>
              <a:t>	0							-&gt;										0</a:t>
            </a:r>
          </a:p>
          <a:p>
            <a:r>
              <a:rPr lang="en-US"/>
              <a:t>Q3: 	Look at the domain and co-domain, Figure out sample set, what are valid inputs</a:t>
            </a:r>
          </a:p>
        </p:txBody>
      </p:sp>
    </p:spTree>
    <p:extLst>
      <p:ext uri="{BB962C8B-B14F-4D97-AF65-F5344CB8AC3E}">
        <p14:creationId xmlns:p14="http://schemas.microsoft.com/office/powerpoint/2010/main" val="55365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We solve people problems</a:t>
            </a:r>
          </a:p>
          <a:p>
            <a:r>
              <a:rPr lang="en-US"/>
              <a:t>Have I read the entire assignment?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/>
              <a:t>⌨️</a:t>
            </a:r>
          </a:p>
          <a:p>
            <a:r>
              <a:rPr lang="en-US" sz="6600"/>
              <a:t>💾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1B798-9DC0-A345-84F1-F6E16774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38" y="497467"/>
            <a:ext cx="7772400" cy="29162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79B01C-AC66-4636-8875-80D4C7E65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190" y="2432943"/>
            <a:ext cx="3962400" cy="2527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AF059B-D82B-3BBC-4F2F-47C0C35DEA38}"/>
              </a:ext>
            </a:extLst>
          </p:cNvPr>
          <p:cNvSpPr txBox="1"/>
          <p:nvPr/>
        </p:nvSpPr>
        <p:spPr>
          <a:xfrm>
            <a:off x="934624" y="2727097"/>
            <a:ext cx="1965603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# 01. Prompt…</a:t>
            </a:r>
          </a:p>
          <a:p>
            <a:r>
              <a:rPr lang="en-US"/>
              <a:t>input(“How old…</a:t>
            </a:r>
            <a:r>
              <a:rPr lang="en-US">
                <a:sym typeface="Wingdings" pitchFamily="2" charset="2"/>
              </a:rPr>
              <a:t>“)</a:t>
            </a: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# 02. Prompt…</a:t>
            </a:r>
          </a:p>
          <a:p>
            <a:r>
              <a:rPr lang="en-US">
                <a:sym typeface="Wingdings" pitchFamily="2" charset="2"/>
              </a:rPr>
              <a:t>input(“Carton…? “)</a:t>
            </a:r>
          </a:p>
          <a:p>
            <a:r>
              <a:rPr lang="en-US">
                <a:sym typeface="Wingdings" pitchFamily="2" charset="2"/>
              </a:rPr>
              <a:t>….</a:t>
            </a:r>
          </a:p>
          <a:p>
            <a:r>
              <a:rPr lang="en-US">
                <a:sym typeface="Wingdings" pitchFamily="2" charset="2"/>
              </a:rPr>
              <a:t># 03. Prompt…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34934-FC97-A824-2EB0-04F45232AC42}"/>
              </a:ext>
            </a:extLst>
          </p:cNvPr>
          <p:cNvSpPr txBox="1"/>
          <p:nvPr/>
        </p:nvSpPr>
        <p:spPr>
          <a:xfrm>
            <a:off x="4133267" y="3395014"/>
            <a:ext cx="2909771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# 01. Prompt…</a:t>
            </a:r>
          </a:p>
          <a:p>
            <a:r>
              <a:rPr lang="en-US"/>
              <a:t>Age = input(“How old…</a:t>
            </a:r>
            <a:r>
              <a:rPr lang="en-US">
                <a:sym typeface="Wingdings" pitchFamily="2" charset="2"/>
              </a:rPr>
              <a:t>“)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# 02. Prompt…</a:t>
            </a:r>
          </a:p>
          <a:p>
            <a:r>
              <a:rPr lang="en-US">
                <a:sym typeface="Wingdings" pitchFamily="2" charset="2"/>
              </a:rPr>
              <a:t>Cartons = input(“Carton…? “)</a:t>
            </a:r>
          </a:p>
          <a:p>
            <a:r>
              <a:rPr lang="en-US">
                <a:sym typeface="Wingdings" pitchFamily="2" charset="2"/>
              </a:rPr>
              <a:t>Eggs = ?/?</a:t>
            </a:r>
          </a:p>
          <a:p>
            <a:r>
              <a:rPr lang="en-US">
                <a:sym typeface="Wingdings" pitchFamily="2" charset="2"/>
              </a:rPr>
              <a:t>….</a:t>
            </a:r>
          </a:p>
          <a:p>
            <a:r>
              <a:rPr lang="en-US">
                <a:sym typeface="Wingdings" pitchFamily="2" charset="2"/>
              </a:rPr>
              <a:t># 03. Prompt…</a:t>
            </a:r>
          </a:p>
          <a:p>
            <a:r>
              <a:rPr lang="en-US"/>
              <a:t>Cookies = </a:t>
            </a:r>
          </a:p>
          <a:p>
            <a:r>
              <a:rPr lang="en-US"/>
              <a:t>People = </a:t>
            </a:r>
          </a:p>
          <a:p>
            <a:r>
              <a:rPr lang="en-US" err="1"/>
              <a:t>Cookies_per_person</a:t>
            </a:r>
            <a:r>
              <a:rPr lang="en-US"/>
              <a:t> = </a:t>
            </a:r>
          </a:p>
          <a:p>
            <a:r>
              <a:rPr lang="en-US">
                <a:sym typeface="Wingdings" pitchFamily="2" charset="2"/>
              </a:rPr>
              <a:t>….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02642-4F75-D0FB-DD5F-D35EE4CE05FD}"/>
              </a:ext>
            </a:extLst>
          </p:cNvPr>
          <p:cNvSpPr txBox="1"/>
          <p:nvPr/>
        </p:nvSpPr>
        <p:spPr>
          <a:xfrm>
            <a:off x="9451414" y="4007684"/>
            <a:ext cx="2528600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/>
              <a:t># 01. Prompt…</a:t>
            </a:r>
          </a:p>
          <a:p>
            <a:r>
              <a:rPr lang="en-US"/>
              <a:t>…</a:t>
            </a:r>
          </a:p>
          <a:p>
            <a:r>
              <a:rPr lang="en-US"/>
              <a:t>print(</a:t>
            </a:r>
            <a:endParaRPr lang="en-US">
              <a:sym typeface="Wingdings" pitchFamily="2" charset="2"/>
            </a:endParaRPr>
          </a:p>
          <a:p>
            <a:endParaRPr lang="en-US">
              <a:sym typeface="Wingdings" pitchFamily="2" charset="2"/>
            </a:endParaRPr>
          </a:p>
          <a:p>
            <a:r>
              <a:rPr lang="en-US">
                <a:sym typeface="Wingdings" pitchFamily="2" charset="2"/>
              </a:rPr>
              <a:t># 02. Prompt…</a:t>
            </a:r>
          </a:p>
          <a:p>
            <a:r>
              <a:rPr lang="en-US">
                <a:sym typeface="Wingdings" pitchFamily="2" charset="2"/>
              </a:rPr>
              <a:t>….</a:t>
            </a:r>
          </a:p>
          <a:p>
            <a:r>
              <a:rPr lang="en-US">
                <a:sym typeface="Wingdings" pitchFamily="2" charset="2"/>
              </a:rPr>
              <a:t>print(</a:t>
            </a:r>
          </a:p>
          <a:p>
            <a:r>
              <a:rPr lang="en-US">
                <a:sym typeface="Wingdings" pitchFamily="2" charset="2"/>
              </a:rPr>
              <a:t># 03. Prompt…</a:t>
            </a:r>
          </a:p>
          <a:p>
            <a:r>
              <a:rPr lang="en-US">
                <a:sym typeface="Wingdings" pitchFamily="2" charset="2"/>
              </a:rPr>
              <a:t>…</a:t>
            </a:r>
          </a:p>
          <a:p>
            <a:r>
              <a:rPr lang="en-US">
                <a:sym typeface="Wingdings" pitchFamily="2" charset="2"/>
              </a:rPr>
              <a:t>print(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C9A-DAD5-4F48-AFB9-713CC0F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Teach: 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C94-A9F5-4793-A2E8-009C31156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Meet and setup a video call, share screen</a:t>
            </a:r>
          </a:p>
          <a:p>
            <a:r>
              <a:rPr lang="en-US"/>
              <a:t>Overview</a:t>
            </a:r>
          </a:p>
          <a:p>
            <a:r>
              <a:rPr lang="en-US"/>
              <a:t>Make sure that your program can appropriately handle decimal values as well as whole numbers.</a:t>
            </a:r>
          </a:p>
          <a:p>
            <a:pPr lvl="1"/>
            <a:r>
              <a:rPr lang="en-US"/>
              <a:t>Square—The area is the length of a side squared.</a:t>
            </a:r>
          </a:p>
          <a:p>
            <a:pPr lvl="1"/>
            <a:r>
              <a:rPr lang="en-US"/>
              <a:t>Rectangle—The area is the length multiplied by the width.</a:t>
            </a:r>
          </a:p>
          <a:p>
            <a:pPr lvl="1"/>
            <a:r>
              <a:rPr lang="en-US"/>
              <a:t>Circle—The area is Pi (you can use 3.14) multiplied by the radius squared.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B2D3-ACDD-400F-A039-CD2D06CF9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Core requirements</a:t>
            </a:r>
          </a:p>
          <a:p>
            <a:r>
              <a:rPr lang="en-US"/>
              <a:t>Stretch Challenge</a:t>
            </a:r>
          </a:p>
          <a:p>
            <a:pPr lvl="1"/>
            <a:r>
              <a:rPr lang="en-US"/>
              <a:t>Math pi</a:t>
            </a:r>
          </a:p>
          <a:p>
            <a:pPr lvl="1"/>
            <a:r>
              <a:rPr lang="en-US"/>
              <a:t>Single length: square, circle, volume</a:t>
            </a:r>
          </a:p>
          <a:p>
            <a:pPr lvl="1"/>
            <a:r>
              <a:rPr lang="en-US"/>
              <a:t>Cm^2 and m^2 : 100cm:1m</a:t>
            </a:r>
          </a:p>
          <a:p>
            <a:pPr lvl="1"/>
            <a:r>
              <a:rPr lang="en-US"/>
              <a:t>Teacher Solution</a:t>
            </a:r>
          </a:p>
          <a:p>
            <a:pPr lvl="1"/>
            <a:endParaRPr lang="en-US"/>
          </a:p>
          <a:p>
            <a:r>
              <a:rPr lang="en-US"/>
              <a:t>Submission</a:t>
            </a:r>
          </a:p>
          <a:p>
            <a:pPr lvl="1"/>
            <a:r>
              <a:rPr lang="en-US"/>
              <a:t>In notes tell me what you learned from the teacher solutions.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2FAEF-E1A3-4A65-9301-29B3EF31CCA5}"/>
              </a:ext>
            </a:extLst>
          </p:cNvPr>
          <p:cNvSpPr txBox="1"/>
          <p:nvPr/>
        </p:nvSpPr>
        <p:spPr>
          <a:xfrm>
            <a:off x="7861866" y="4814648"/>
            <a:ext cx="4327851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What is the length of a side of the square? 5</a:t>
            </a:r>
          </a:p>
          <a:p>
            <a:r>
              <a:rPr lang="en-US"/>
              <a:t>The area of the square is: 25.0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length of rectangle? 6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width of the rectangle? 7</a:t>
            </a:r>
          </a:p>
          <a:p>
            <a:r>
              <a:rPr lang="en-US"/>
              <a:t>The area of the rectangle is: 42.0</a:t>
            </a:r>
          </a:p>
          <a:p>
            <a:r>
              <a:rPr lang="en-US"/>
              <a:t>What is the radius of the circle? 5</a:t>
            </a:r>
          </a:p>
          <a:p>
            <a:r>
              <a:rPr lang="en-US"/>
              <a:t>The area of the circle is: 78.5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7A335-AA7D-4AB4-80B7-EF20F31FF49B}"/>
              </a:ext>
            </a:extLst>
          </p:cNvPr>
          <p:cNvSpPr txBox="1"/>
          <p:nvPr/>
        </p:nvSpPr>
        <p:spPr>
          <a:xfrm>
            <a:off x="7689421" y="4814647"/>
            <a:ext cx="4502579" cy="20313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/>
              <a:t>What is the length of a side of the square? 3.5</a:t>
            </a:r>
          </a:p>
          <a:p>
            <a:r>
              <a:rPr lang="en-US"/>
              <a:t>The area of the square is: 12.25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length of rectangle? 6</a:t>
            </a:r>
          </a:p>
          <a:p>
            <a:r>
              <a:rPr lang="en-US">
                <a:solidFill>
                  <a:schemeClr val="bg1">
                    <a:lumMod val="75000"/>
                    <a:lumOff val="25000"/>
                  </a:schemeClr>
                </a:solidFill>
              </a:rPr>
              <a:t>What is the width of the rectangle? 7.5</a:t>
            </a:r>
          </a:p>
          <a:p>
            <a:r>
              <a:rPr lang="en-US"/>
              <a:t>The area of the rectangle is: 45.0</a:t>
            </a:r>
          </a:p>
          <a:p>
            <a:r>
              <a:rPr lang="en-US"/>
              <a:t>What is the radius of the circle? 8.2</a:t>
            </a:r>
          </a:p>
          <a:p>
            <a:r>
              <a:rPr lang="en-US"/>
              <a:t>The area of the circle is: 211.1336</a:t>
            </a:r>
          </a:p>
        </p:txBody>
      </p:sp>
    </p:spTree>
    <p:extLst>
      <p:ext uri="{BB962C8B-B14F-4D97-AF65-F5344CB8AC3E}">
        <p14:creationId xmlns:p14="http://schemas.microsoft.com/office/powerpoint/2010/main" val="156786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14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Welcome CSE Department</vt:lpstr>
      <vt:lpstr>Variables and Expressions CS 110 - Introduction to Programming</vt:lpstr>
      <vt:lpstr>Prepare</vt:lpstr>
      <vt:lpstr>Prepare</vt:lpstr>
      <vt:lpstr>Checkpoint</vt:lpstr>
      <vt:lpstr>PowerPoint Presentation</vt:lpstr>
      <vt:lpstr>PowerPoint Presentation</vt:lpstr>
      <vt:lpstr>PowerPoint Presentation</vt:lpstr>
      <vt:lpstr>Teach: Team Activity</vt:lpstr>
      <vt:lpstr>PowerPoint Presentation</vt:lpstr>
      <vt:lpstr>PowerPoint Presentation</vt:lpstr>
      <vt:lpstr>PowerPoint Presentation</vt:lpstr>
      <vt:lpstr>PowerPoint Presentation</vt:lpstr>
      <vt:lpstr>Prove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and Expressions CS 110 - Introduction to Programming</dc:title>
  <dc:creator>William</dc:creator>
  <cp:revision>1</cp:revision>
  <dcterms:created xsi:type="dcterms:W3CDTF">2020-08-28T21:44:37Z</dcterms:created>
  <dcterms:modified xsi:type="dcterms:W3CDTF">2024-05-08T16:08:28Z</dcterms:modified>
</cp:coreProperties>
</file>