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sldIdLst>
    <p:sldId id="257" r:id="rId2"/>
    <p:sldId id="256" r:id="rId3"/>
    <p:sldId id="258" r:id="rId4"/>
    <p:sldId id="262" r:id="rId5"/>
    <p:sldId id="473" r:id="rId6"/>
    <p:sldId id="263" r:id="rId7"/>
    <p:sldId id="475" r:id="rId8"/>
    <p:sldId id="474" r:id="rId9"/>
    <p:sldId id="264" r:id="rId10"/>
    <p:sldId id="260" r:id="rId11"/>
    <p:sldId id="486" r:id="rId12"/>
    <p:sldId id="476"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D69465A-575D-9742-BECE-9C970454A8D0}" v="23" dt="2024-05-15T15:37:03.78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40"/>
  </p:normalViewPr>
  <p:slideViewPr>
    <p:cSldViewPr snapToGrid="0">
      <p:cViewPr varScale="1">
        <p:scale>
          <a:sx n="59" d="100"/>
          <a:sy n="59" d="100"/>
        </p:scale>
        <p:origin x="940"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William" userId="cbdb0636-a496-422a-8d40-98c53d494d26" providerId="ADAL" clId="{EA361F65-BC0A-4890-80EC-C7475778406F}"/>
    <pc:docChg chg="undo custSel mod addSld modSld">
      <pc:chgData name="William" userId="cbdb0636-a496-422a-8d40-98c53d494d26" providerId="ADAL" clId="{EA361F65-BC0A-4890-80EC-C7475778406F}" dt="2020-09-08T22:22:11.036" v="90" actId="26606"/>
      <pc:docMkLst>
        <pc:docMk/>
      </pc:docMkLst>
      <pc:sldChg chg="modSp add mod">
        <pc:chgData name="William" userId="cbdb0636-a496-422a-8d40-98c53d494d26" providerId="ADAL" clId="{EA361F65-BC0A-4890-80EC-C7475778406F}" dt="2020-09-08T22:21:56.108" v="89"/>
        <pc:sldMkLst>
          <pc:docMk/>
          <pc:sldMk cId="1912232564" sldId="256"/>
        </pc:sldMkLst>
        <pc:spChg chg="mod">
          <ac:chgData name="William" userId="cbdb0636-a496-422a-8d40-98c53d494d26" providerId="ADAL" clId="{EA361F65-BC0A-4890-80EC-C7475778406F}" dt="2020-09-08T22:21:56.108" v="89"/>
          <ac:spMkLst>
            <pc:docMk/>
            <pc:sldMk cId="1912232564" sldId="256"/>
            <ac:spMk id="2" creationId="{F0E443DF-3230-4AA9-9732-7BD1406B5E40}"/>
          </ac:spMkLst>
        </pc:spChg>
        <pc:spChg chg="mod">
          <ac:chgData name="William" userId="cbdb0636-a496-422a-8d40-98c53d494d26" providerId="ADAL" clId="{EA361F65-BC0A-4890-80EC-C7475778406F}" dt="2020-09-08T22:21:56.108" v="89"/>
          <ac:spMkLst>
            <pc:docMk/>
            <pc:sldMk cId="1912232564" sldId="256"/>
            <ac:spMk id="3" creationId="{D3F2A6F4-C934-4E91-8ACC-A01AE1BE9DDE}"/>
          </ac:spMkLst>
        </pc:spChg>
      </pc:sldChg>
      <pc:sldChg chg="modSp add mod">
        <pc:chgData name="William" userId="cbdb0636-a496-422a-8d40-98c53d494d26" providerId="ADAL" clId="{EA361F65-BC0A-4890-80EC-C7475778406F}" dt="2020-09-08T22:21:56.108" v="89"/>
        <pc:sldMkLst>
          <pc:docMk/>
          <pc:sldMk cId="1543431509" sldId="257"/>
        </pc:sldMkLst>
        <pc:spChg chg="mod">
          <ac:chgData name="William" userId="cbdb0636-a496-422a-8d40-98c53d494d26" providerId="ADAL" clId="{EA361F65-BC0A-4890-80EC-C7475778406F}" dt="2020-09-08T22:21:56.108" v="89"/>
          <ac:spMkLst>
            <pc:docMk/>
            <pc:sldMk cId="1543431509" sldId="257"/>
            <ac:spMk id="2" creationId="{E0AEB204-B543-4625-A37C-7960B55AD4DB}"/>
          </ac:spMkLst>
        </pc:spChg>
        <pc:spChg chg="mod">
          <ac:chgData name="William" userId="cbdb0636-a496-422a-8d40-98c53d494d26" providerId="ADAL" clId="{EA361F65-BC0A-4890-80EC-C7475778406F}" dt="2020-09-08T22:21:56.108" v="89"/>
          <ac:spMkLst>
            <pc:docMk/>
            <pc:sldMk cId="1543431509" sldId="257"/>
            <ac:spMk id="3" creationId="{5187C1E2-FFA9-488E-B171-5DEB51CA2BE4}"/>
          </ac:spMkLst>
        </pc:spChg>
      </pc:sldChg>
      <pc:sldChg chg="modSp add mod">
        <pc:chgData name="William" userId="cbdb0636-a496-422a-8d40-98c53d494d26" providerId="ADAL" clId="{EA361F65-BC0A-4890-80EC-C7475778406F}" dt="2020-09-08T22:21:56.108" v="89"/>
        <pc:sldMkLst>
          <pc:docMk/>
          <pc:sldMk cId="943023879" sldId="258"/>
        </pc:sldMkLst>
        <pc:spChg chg="mod">
          <ac:chgData name="William" userId="cbdb0636-a496-422a-8d40-98c53d494d26" providerId="ADAL" clId="{EA361F65-BC0A-4890-80EC-C7475778406F}" dt="2020-09-08T22:21:56.108" v="89"/>
          <ac:spMkLst>
            <pc:docMk/>
            <pc:sldMk cId="943023879" sldId="258"/>
            <ac:spMk id="2" creationId="{322F069D-CB3F-455C-945B-6B2DEC2C3B83}"/>
          </ac:spMkLst>
        </pc:spChg>
        <pc:spChg chg="mod">
          <ac:chgData name="William" userId="cbdb0636-a496-422a-8d40-98c53d494d26" providerId="ADAL" clId="{EA361F65-BC0A-4890-80EC-C7475778406F}" dt="2020-09-08T22:21:56.108" v="89"/>
          <ac:spMkLst>
            <pc:docMk/>
            <pc:sldMk cId="943023879" sldId="258"/>
            <ac:spMk id="3" creationId="{4AEB9260-E52E-4330-937D-6BB35FD6AB04}"/>
          </ac:spMkLst>
        </pc:spChg>
        <pc:spChg chg="mod">
          <ac:chgData name="William" userId="cbdb0636-a496-422a-8d40-98c53d494d26" providerId="ADAL" clId="{EA361F65-BC0A-4890-80EC-C7475778406F}" dt="2020-09-08T22:21:56.108" v="89"/>
          <ac:spMkLst>
            <pc:docMk/>
            <pc:sldMk cId="943023879" sldId="258"/>
            <ac:spMk id="4" creationId="{04988AA1-62D7-4FB1-B7B1-D327F4E2AC94}"/>
          </ac:spMkLst>
        </pc:spChg>
      </pc:sldChg>
      <pc:sldChg chg="addSp delSp modSp add mod setBg">
        <pc:chgData name="William" userId="cbdb0636-a496-422a-8d40-98c53d494d26" providerId="ADAL" clId="{EA361F65-BC0A-4890-80EC-C7475778406F}" dt="2020-09-08T22:22:11.036" v="90" actId="26606"/>
        <pc:sldMkLst>
          <pc:docMk/>
          <pc:sldMk cId="3304956665" sldId="260"/>
        </pc:sldMkLst>
        <pc:spChg chg="mod">
          <ac:chgData name="William" userId="cbdb0636-a496-422a-8d40-98c53d494d26" providerId="ADAL" clId="{EA361F65-BC0A-4890-80EC-C7475778406F}" dt="2020-09-08T22:22:11.036" v="90" actId="26606"/>
          <ac:spMkLst>
            <pc:docMk/>
            <pc:sldMk cId="3304956665" sldId="260"/>
            <ac:spMk id="2" creationId="{A54232E9-264A-4341-BAFB-4F3284370B06}"/>
          </ac:spMkLst>
        </pc:spChg>
        <pc:spChg chg="del mod">
          <ac:chgData name="William" userId="cbdb0636-a496-422a-8d40-98c53d494d26" providerId="ADAL" clId="{EA361F65-BC0A-4890-80EC-C7475778406F}" dt="2020-09-08T22:22:11.036" v="90" actId="26606"/>
          <ac:spMkLst>
            <pc:docMk/>
            <pc:sldMk cId="3304956665" sldId="260"/>
            <ac:spMk id="3" creationId="{CAE2FE2C-5176-4204-804F-29C92D619B1B}"/>
          </ac:spMkLst>
        </pc:spChg>
        <pc:spChg chg="add">
          <ac:chgData name="William" userId="cbdb0636-a496-422a-8d40-98c53d494d26" providerId="ADAL" clId="{EA361F65-BC0A-4890-80EC-C7475778406F}" dt="2020-09-08T22:22:11.036" v="90" actId="26606"/>
          <ac:spMkLst>
            <pc:docMk/>
            <pc:sldMk cId="3304956665" sldId="260"/>
            <ac:spMk id="9" creationId="{42285737-90EE-47DC-AC80-8AE156B11969}"/>
          </ac:spMkLst>
        </pc:spChg>
        <pc:grpChg chg="add">
          <ac:chgData name="William" userId="cbdb0636-a496-422a-8d40-98c53d494d26" providerId="ADAL" clId="{EA361F65-BC0A-4890-80EC-C7475778406F}" dt="2020-09-08T22:22:11.036" v="90" actId="26606"/>
          <ac:grpSpMkLst>
            <pc:docMk/>
            <pc:sldMk cId="3304956665" sldId="260"/>
            <ac:grpSpMk id="11" creationId="{B57BDC17-F1B3-455F-BBF1-680AA1F25C06}"/>
          </ac:grpSpMkLst>
        </pc:grpChg>
        <pc:graphicFrameChg chg="add">
          <ac:chgData name="William" userId="cbdb0636-a496-422a-8d40-98c53d494d26" providerId="ADAL" clId="{EA361F65-BC0A-4890-80EC-C7475778406F}" dt="2020-09-08T22:22:11.036" v="90" actId="26606"/>
          <ac:graphicFrameMkLst>
            <pc:docMk/>
            <pc:sldMk cId="3304956665" sldId="260"/>
            <ac:graphicFrameMk id="6" creationId="{11FC8882-2EAB-499C-91E9-89E66A2E5264}"/>
          </ac:graphicFrameMkLst>
        </pc:graphicFrameChg>
        <pc:picChg chg="del">
          <ac:chgData name="William" userId="cbdb0636-a496-422a-8d40-98c53d494d26" providerId="ADAL" clId="{EA361F65-BC0A-4890-80EC-C7475778406F}" dt="2020-08-28T21:54:23.746" v="70" actId="478"/>
          <ac:picMkLst>
            <pc:docMk/>
            <pc:sldMk cId="3304956665" sldId="260"/>
            <ac:picMk id="5" creationId="{6C9A9E52-E7B8-459C-8F6A-804DC84C43CD}"/>
          </ac:picMkLst>
        </pc:picChg>
      </pc:sldChg>
      <pc:sldChg chg="modSp add">
        <pc:chgData name="William" userId="cbdb0636-a496-422a-8d40-98c53d494d26" providerId="ADAL" clId="{EA361F65-BC0A-4890-80EC-C7475778406F}" dt="2020-09-08T22:21:56.108" v="89"/>
        <pc:sldMkLst>
          <pc:docMk/>
          <pc:sldMk cId="1997458881" sldId="262"/>
        </pc:sldMkLst>
        <pc:spChg chg="mod">
          <ac:chgData name="William" userId="cbdb0636-a496-422a-8d40-98c53d494d26" providerId="ADAL" clId="{EA361F65-BC0A-4890-80EC-C7475778406F}" dt="2020-09-08T22:21:56.108" v="89"/>
          <ac:spMkLst>
            <pc:docMk/>
            <pc:sldMk cId="1997458881" sldId="262"/>
            <ac:spMk id="2" creationId="{BA6C7C78-E080-4421-8CCF-C502B1F9E14B}"/>
          </ac:spMkLst>
        </pc:spChg>
        <pc:spChg chg="mod">
          <ac:chgData name="William" userId="cbdb0636-a496-422a-8d40-98c53d494d26" providerId="ADAL" clId="{EA361F65-BC0A-4890-80EC-C7475778406F}" dt="2020-09-08T22:21:56.108" v="89"/>
          <ac:spMkLst>
            <pc:docMk/>
            <pc:sldMk cId="1997458881" sldId="262"/>
            <ac:spMk id="3" creationId="{D825BC60-7862-4C89-818E-CD328EDE988E}"/>
          </ac:spMkLst>
        </pc:spChg>
        <pc:spChg chg="mod">
          <ac:chgData name="William" userId="cbdb0636-a496-422a-8d40-98c53d494d26" providerId="ADAL" clId="{EA361F65-BC0A-4890-80EC-C7475778406F}" dt="2020-09-08T22:21:56.108" v="89"/>
          <ac:spMkLst>
            <pc:docMk/>
            <pc:sldMk cId="1997458881" sldId="262"/>
            <ac:spMk id="4" creationId="{46070262-99B6-4740-9B0C-F6305D230346}"/>
          </ac:spMkLst>
        </pc:spChg>
      </pc:sldChg>
      <pc:sldChg chg="modSp add mod">
        <pc:chgData name="William" userId="cbdb0636-a496-422a-8d40-98c53d494d26" providerId="ADAL" clId="{EA361F65-BC0A-4890-80EC-C7475778406F}" dt="2020-09-08T22:21:56.108" v="89"/>
        <pc:sldMkLst>
          <pc:docMk/>
          <pc:sldMk cId="1567866644" sldId="263"/>
        </pc:sldMkLst>
        <pc:spChg chg="mod">
          <ac:chgData name="William" userId="cbdb0636-a496-422a-8d40-98c53d494d26" providerId="ADAL" clId="{EA361F65-BC0A-4890-80EC-C7475778406F}" dt="2020-09-08T22:21:56.108" v="89"/>
          <ac:spMkLst>
            <pc:docMk/>
            <pc:sldMk cId="1567866644" sldId="263"/>
            <ac:spMk id="2" creationId="{94147C9A-DAD5-4F48-AFB9-713CC0FB84B0}"/>
          </ac:spMkLst>
        </pc:spChg>
        <pc:spChg chg="mod">
          <ac:chgData name="William" userId="cbdb0636-a496-422a-8d40-98c53d494d26" providerId="ADAL" clId="{EA361F65-BC0A-4890-80EC-C7475778406F}" dt="2020-09-08T22:21:56.108" v="89"/>
          <ac:spMkLst>
            <pc:docMk/>
            <pc:sldMk cId="1567866644" sldId="263"/>
            <ac:spMk id="3" creationId="{BE1CFC94-A9F5-4793-A2E8-009C311561D4}"/>
          </ac:spMkLst>
        </pc:spChg>
        <pc:spChg chg="mod">
          <ac:chgData name="William" userId="cbdb0636-a496-422a-8d40-98c53d494d26" providerId="ADAL" clId="{EA361F65-BC0A-4890-80EC-C7475778406F}" dt="2020-09-08T22:21:56.108" v="89"/>
          <ac:spMkLst>
            <pc:docMk/>
            <pc:sldMk cId="1567866644" sldId="263"/>
            <ac:spMk id="4" creationId="{4581B2D3-ACDD-400F-A039-CD2D06CF90DF}"/>
          </ac:spMkLst>
        </pc:spChg>
      </pc:sldChg>
    </pc:docChg>
  </pc:docChgLst>
  <pc:docChgLst>
    <pc:chgData name="Clements, William" userId="cbdb0636-a496-422a-8d40-98c53d494d26" providerId="ADAL" clId="{7D69465A-575D-9742-BECE-9C970454A8D0}"/>
    <pc:docChg chg="undo custSel addSld modSld">
      <pc:chgData name="Clements, William" userId="cbdb0636-a496-422a-8d40-98c53d494d26" providerId="ADAL" clId="{7D69465A-575D-9742-BECE-9C970454A8D0}" dt="2024-05-15T15:38:08.206" v="225" actId="14100"/>
      <pc:docMkLst>
        <pc:docMk/>
      </pc:docMkLst>
      <pc:sldChg chg="mod modShow">
        <pc:chgData name="Clements, William" userId="cbdb0636-a496-422a-8d40-98c53d494d26" providerId="ADAL" clId="{7D69465A-575D-9742-BECE-9C970454A8D0}" dt="2024-05-13T14:18:52.519" v="0" actId="729"/>
        <pc:sldMkLst>
          <pc:docMk/>
          <pc:sldMk cId="1912232564" sldId="256"/>
        </pc:sldMkLst>
      </pc:sldChg>
      <pc:sldChg chg="addSp modSp mod">
        <pc:chgData name="Clements, William" userId="cbdb0636-a496-422a-8d40-98c53d494d26" providerId="ADAL" clId="{7D69465A-575D-9742-BECE-9C970454A8D0}" dt="2024-05-13T15:45:50.424" v="7" actId="1076"/>
        <pc:sldMkLst>
          <pc:docMk/>
          <pc:sldMk cId="1997458881" sldId="262"/>
        </pc:sldMkLst>
        <pc:spChg chg="add mod">
          <ac:chgData name="Clements, William" userId="cbdb0636-a496-422a-8d40-98c53d494d26" providerId="ADAL" clId="{7D69465A-575D-9742-BECE-9C970454A8D0}" dt="2024-05-13T15:45:50.424" v="7" actId="1076"/>
          <ac:spMkLst>
            <pc:docMk/>
            <pc:sldMk cId="1997458881" sldId="262"/>
            <ac:spMk id="5" creationId="{787FFD04-1620-18E4-86FB-B3FEA2C60A60}"/>
          </ac:spMkLst>
        </pc:spChg>
      </pc:sldChg>
      <pc:sldChg chg="modSp mod">
        <pc:chgData name="Clements, William" userId="cbdb0636-a496-422a-8d40-98c53d494d26" providerId="ADAL" clId="{7D69465A-575D-9742-BECE-9C970454A8D0}" dt="2024-05-13T16:06:36.202" v="178"/>
        <pc:sldMkLst>
          <pc:docMk/>
          <pc:sldMk cId="1567866644" sldId="263"/>
        </pc:sldMkLst>
        <pc:spChg chg="mod">
          <ac:chgData name="Clements, William" userId="cbdb0636-a496-422a-8d40-98c53d494d26" providerId="ADAL" clId="{7D69465A-575D-9742-BECE-9C970454A8D0}" dt="2024-05-13T16:06:36.202" v="178"/>
          <ac:spMkLst>
            <pc:docMk/>
            <pc:sldMk cId="1567866644" sldId="263"/>
            <ac:spMk id="3" creationId="{BE1CFC94-A9F5-4793-A2E8-009C311561D4}"/>
          </ac:spMkLst>
        </pc:spChg>
      </pc:sldChg>
      <pc:sldChg chg="addSp delSp modSp add mod modAnim">
        <pc:chgData name="Clements, William" userId="cbdb0636-a496-422a-8d40-98c53d494d26" providerId="ADAL" clId="{7D69465A-575D-9742-BECE-9C970454A8D0}" dt="2024-05-13T16:01:02.537" v="134" actId="400"/>
        <pc:sldMkLst>
          <pc:docMk/>
          <pc:sldMk cId="3019797563" sldId="473"/>
        </pc:sldMkLst>
        <pc:spChg chg="add mod">
          <ac:chgData name="Clements, William" userId="cbdb0636-a496-422a-8d40-98c53d494d26" providerId="ADAL" clId="{7D69465A-575D-9742-BECE-9C970454A8D0}" dt="2024-05-13T15:46:35.088" v="14" actId="1076"/>
          <ac:spMkLst>
            <pc:docMk/>
            <pc:sldMk cId="3019797563" sldId="473"/>
            <ac:spMk id="16" creationId="{AE6D06DB-333D-B7C9-4833-5992E8822269}"/>
          </ac:spMkLst>
        </pc:spChg>
        <pc:spChg chg="add mod">
          <ac:chgData name="Clements, William" userId="cbdb0636-a496-422a-8d40-98c53d494d26" providerId="ADAL" clId="{7D69465A-575D-9742-BECE-9C970454A8D0}" dt="2024-05-13T15:46:46.394" v="16" actId="1076"/>
          <ac:spMkLst>
            <pc:docMk/>
            <pc:sldMk cId="3019797563" sldId="473"/>
            <ac:spMk id="17" creationId="{3C9AF63F-1CD4-9112-3380-1789AB2D956C}"/>
          </ac:spMkLst>
        </pc:spChg>
        <pc:spChg chg="add mod">
          <ac:chgData name="Clements, William" userId="cbdb0636-a496-422a-8d40-98c53d494d26" providerId="ADAL" clId="{7D69465A-575D-9742-BECE-9C970454A8D0}" dt="2024-05-13T15:48:56.145" v="90" actId="14100"/>
          <ac:spMkLst>
            <pc:docMk/>
            <pc:sldMk cId="3019797563" sldId="473"/>
            <ac:spMk id="18" creationId="{4199DA35-E673-00EC-6C75-7D939153818C}"/>
          </ac:spMkLst>
        </pc:spChg>
        <pc:spChg chg="add mod">
          <ac:chgData name="Clements, William" userId="cbdb0636-a496-422a-8d40-98c53d494d26" providerId="ADAL" clId="{7D69465A-575D-9742-BECE-9C970454A8D0}" dt="2024-05-13T16:01:02.537" v="134" actId="400"/>
          <ac:spMkLst>
            <pc:docMk/>
            <pc:sldMk cId="3019797563" sldId="473"/>
            <ac:spMk id="19" creationId="{147B57D2-68FA-B112-DA83-2B9088EB2FEA}"/>
          </ac:spMkLst>
        </pc:spChg>
        <pc:picChg chg="del">
          <ac:chgData name="Clements, William" userId="cbdb0636-a496-422a-8d40-98c53d494d26" providerId="ADAL" clId="{7D69465A-575D-9742-BECE-9C970454A8D0}" dt="2024-05-13T15:46:04.769" v="9" actId="478"/>
          <ac:picMkLst>
            <pc:docMk/>
            <pc:sldMk cId="3019797563" sldId="473"/>
            <ac:picMk id="3" creationId="{6E41B798-9DC0-A345-84F1-F6E16774654C}"/>
          </ac:picMkLst>
        </pc:picChg>
        <pc:picChg chg="del">
          <ac:chgData name="Clements, William" userId="cbdb0636-a496-422a-8d40-98c53d494d26" providerId="ADAL" clId="{7D69465A-575D-9742-BECE-9C970454A8D0}" dt="2024-05-13T15:46:04.255" v="8" actId="478"/>
          <ac:picMkLst>
            <pc:docMk/>
            <pc:sldMk cId="3019797563" sldId="473"/>
            <ac:picMk id="4" creationId="{7C79B01C-AC66-4636-8875-80D4C7E654C0}"/>
          </ac:picMkLst>
        </pc:picChg>
        <pc:picChg chg="add mod">
          <ac:chgData name="Clements, William" userId="cbdb0636-a496-422a-8d40-98c53d494d26" providerId="ADAL" clId="{7D69465A-575D-9742-BECE-9C970454A8D0}" dt="2024-05-13T15:46:22.381" v="12" actId="1076"/>
          <ac:picMkLst>
            <pc:docMk/>
            <pc:sldMk cId="3019797563" sldId="473"/>
            <ac:picMk id="14" creationId="{44583B06-9C3D-A840-67E0-DC5147CBAA6B}"/>
          </ac:picMkLst>
        </pc:picChg>
      </pc:sldChg>
      <pc:sldChg chg="addSp delSp modSp add mod delAnim modAnim">
        <pc:chgData name="Clements, William" userId="cbdb0636-a496-422a-8d40-98c53d494d26" providerId="ADAL" clId="{7D69465A-575D-9742-BECE-9C970454A8D0}" dt="2024-05-13T16:04:46.183" v="166" actId="1076"/>
        <pc:sldMkLst>
          <pc:docMk/>
          <pc:sldMk cId="3562677129" sldId="474"/>
        </pc:sldMkLst>
        <pc:spChg chg="add mod">
          <ac:chgData name="Clements, William" userId="cbdb0636-a496-422a-8d40-98c53d494d26" providerId="ADAL" clId="{7D69465A-575D-9742-BECE-9C970454A8D0}" dt="2024-05-13T16:03:47.755" v="160" actId="207"/>
          <ac:spMkLst>
            <pc:docMk/>
            <pc:sldMk cId="3562677129" sldId="474"/>
            <ac:spMk id="4" creationId="{8242306E-76AA-9BD9-2FA4-4C20278FEAB6}"/>
          </ac:spMkLst>
        </pc:spChg>
        <pc:spChg chg="del">
          <ac:chgData name="Clements, William" userId="cbdb0636-a496-422a-8d40-98c53d494d26" providerId="ADAL" clId="{7D69465A-575D-9742-BECE-9C970454A8D0}" dt="2024-05-13T16:01:46.192" v="137" actId="478"/>
          <ac:spMkLst>
            <pc:docMk/>
            <pc:sldMk cId="3562677129" sldId="474"/>
            <ac:spMk id="16" creationId="{AE6D06DB-333D-B7C9-4833-5992E8822269}"/>
          </ac:spMkLst>
        </pc:spChg>
        <pc:spChg chg="del">
          <ac:chgData name="Clements, William" userId="cbdb0636-a496-422a-8d40-98c53d494d26" providerId="ADAL" clId="{7D69465A-575D-9742-BECE-9C970454A8D0}" dt="2024-05-13T16:01:46.192" v="137" actId="478"/>
          <ac:spMkLst>
            <pc:docMk/>
            <pc:sldMk cId="3562677129" sldId="474"/>
            <ac:spMk id="17" creationId="{3C9AF63F-1CD4-9112-3380-1789AB2D956C}"/>
          </ac:spMkLst>
        </pc:spChg>
        <pc:spChg chg="add mod">
          <ac:chgData name="Clements, William" userId="cbdb0636-a496-422a-8d40-98c53d494d26" providerId="ADAL" clId="{7D69465A-575D-9742-BECE-9C970454A8D0}" dt="2024-05-13T16:04:42.711" v="165" actId="1076"/>
          <ac:spMkLst>
            <pc:docMk/>
            <pc:sldMk cId="3562677129" sldId="474"/>
            <ac:spMk id="21" creationId="{EB42784C-CEC9-6068-383D-0AF10251790E}"/>
          </ac:spMkLst>
        </pc:spChg>
        <pc:spChg chg="add mod">
          <ac:chgData name="Clements, William" userId="cbdb0636-a496-422a-8d40-98c53d494d26" providerId="ADAL" clId="{7D69465A-575D-9742-BECE-9C970454A8D0}" dt="2024-05-13T16:03:13.496" v="155" actId="1076"/>
          <ac:spMkLst>
            <pc:docMk/>
            <pc:sldMk cId="3562677129" sldId="474"/>
            <ac:spMk id="23" creationId="{D083146D-8F39-5D82-190E-E04E94FC79C7}"/>
          </ac:spMkLst>
        </pc:spChg>
        <pc:spChg chg="add mod">
          <ac:chgData name="Clements, William" userId="cbdb0636-a496-422a-8d40-98c53d494d26" providerId="ADAL" clId="{7D69465A-575D-9742-BECE-9C970454A8D0}" dt="2024-05-13T16:03:40.804" v="159" actId="20577"/>
          <ac:spMkLst>
            <pc:docMk/>
            <pc:sldMk cId="3562677129" sldId="474"/>
            <ac:spMk id="25" creationId="{96353B41-737D-3D82-1309-D694807E5EC8}"/>
          </ac:spMkLst>
        </pc:spChg>
        <pc:spChg chg="add mod">
          <ac:chgData name="Clements, William" userId="cbdb0636-a496-422a-8d40-98c53d494d26" providerId="ADAL" clId="{7D69465A-575D-9742-BECE-9C970454A8D0}" dt="2024-05-13T16:04:46.183" v="166" actId="1076"/>
          <ac:spMkLst>
            <pc:docMk/>
            <pc:sldMk cId="3562677129" sldId="474"/>
            <ac:spMk id="27" creationId="{CCA3C590-C541-E5EE-AACF-13B9E488F9B6}"/>
          </ac:spMkLst>
        </pc:spChg>
        <pc:picChg chg="del">
          <ac:chgData name="Clements, William" userId="cbdb0636-a496-422a-8d40-98c53d494d26" providerId="ADAL" clId="{7D69465A-575D-9742-BECE-9C970454A8D0}" dt="2024-05-13T16:01:43.992" v="136" actId="478"/>
          <ac:picMkLst>
            <pc:docMk/>
            <pc:sldMk cId="3562677129" sldId="474"/>
            <ac:picMk id="14" creationId="{44583B06-9C3D-A840-67E0-DC5147CBAA6B}"/>
          </ac:picMkLst>
        </pc:picChg>
        <pc:picChg chg="add mod">
          <ac:chgData name="Clements, William" userId="cbdb0636-a496-422a-8d40-98c53d494d26" providerId="ADAL" clId="{7D69465A-575D-9742-BECE-9C970454A8D0}" dt="2024-05-13T16:04:39.303" v="164" actId="1076"/>
          <ac:picMkLst>
            <pc:docMk/>
            <pc:sldMk cId="3562677129" sldId="474"/>
            <ac:picMk id="22" creationId="{93325AF3-5F0A-8D3C-68D1-F756BE89A3EA}"/>
          </ac:picMkLst>
        </pc:picChg>
      </pc:sldChg>
      <pc:sldChg chg="addSp delSp modSp new mod modClrScheme chgLayout">
        <pc:chgData name="Clements, William" userId="cbdb0636-a496-422a-8d40-98c53d494d26" providerId="ADAL" clId="{7D69465A-575D-9742-BECE-9C970454A8D0}" dt="2024-05-13T16:06:43.317" v="180" actId="1076"/>
        <pc:sldMkLst>
          <pc:docMk/>
          <pc:sldMk cId="2607773446" sldId="475"/>
        </pc:sldMkLst>
        <pc:spChg chg="del">
          <ac:chgData name="Clements, William" userId="cbdb0636-a496-422a-8d40-98c53d494d26" providerId="ADAL" clId="{7D69465A-575D-9742-BECE-9C970454A8D0}" dt="2024-05-13T16:06:17.213" v="171" actId="700"/>
          <ac:spMkLst>
            <pc:docMk/>
            <pc:sldMk cId="2607773446" sldId="475"/>
            <ac:spMk id="2" creationId="{F90F2B70-5086-2DCD-C5E7-0A2D8F9B5631}"/>
          </ac:spMkLst>
        </pc:spChg>
        <pc:spChg chg="del">
          <ac:chgData name="Clements, William" userId="cbdb0636-a496-422a-8d40-98c53d494d26" providerId="ADAL" clId="{7D69465A-575D-9742-BECE-9C970454A8D0}" dt="2024-05-13T16:06:17.213" v="171" actId="700"/>
          <ac:spMkLst>
            <pc:docMk/>
            <pc:sldMk cId="2607773446" sldId="475"/>
            <ac:spMk id="3" creationId="{054D52F4-91E5-DBF5-9C4E-056465BE85A6}"/>
          </ac:spMkLst>
        </pc:spChg>
        <pc:spChg chg="del">
          <ac:chgData name="Clements, William" userId="cbdb0636-a496-422a-8d40-98c53d494d26" providerId="ADAL" clId="{7D69465A-575D-9742-BECE-9C970454A8D0}" dt="2024-05-13T16:06:17.213" v="171" actId="700"/>
          <ac:spMkLst>
            <pc:docMk/>
            <pc:sldMk cId="2607773446" sldId="475"/>
            <ac:spMk id="4" creationId="{73D89C25-4DEB-310A-05A5-C98BAD33A4CE}"/>
          </ac:spMkLst>
        </pc:spChg>
        <pc:spChg chg="add mod">
          <ac:chgData name="Clements, William" userId="cbdb0636-a496-422a-8d40-98c53d494d26" providerId="ADAL" clId="{7D69465A-575D-9742-BECE-9C970454A8D0}" dt="2024-05-13T16:06:19.794" v="172" actId="1076"/>
          <ac:spMkLst>
            <pc:docMk/>
            <pc:sldMk cId="2607773446" sldId="475"/>
            <ac:spMk id="5" creationId="{175BE934-7717-3CA6-D0DE-BA5604EA7570}"/>
          </ac:spMkLst>
        </pc:spChg>
        <pc:spChg chg="add mod">
          <ac:chgData name="Clements, William" userId="cbdb0636-a496-422a-8d40-98c53d494d26" providerId="ADAL" clId="{7D69465A-575D-9742-BECE-9C970454A8D0}" dt="2024-05-13T16:06:43.317" v="180" actId="1076"/>
          <ac:spMkLst>
            <pc:docMk/>
            <pc:sldMk cId="2607773446" sldId="475"/>
            <ac:spMk id="8" creationId="{AD252911-F750-2422-D88C-A4D14091E13A}"/>
          </ac:spMkLst>
        </pc:spChg>
        <pc:picChg chg="add mod">
          <ac:chgData name="Clements, William" userId="cbdb0636-a496-422a-8d40-98c53d494d26" providerId="ADAL" clId="{7D69465A-575D-9742-BECE-9C970454A8D0}" dt="2024-05-13T16:06:29.624" v="175" actId="1076"/>
          <ac:picMkLst>
            <pc:docMk/>
            <pc:sldMk cId="2607773446" sldId="475"/>
            <ac:picMk id="6" creationId="{68475035-DB08-16E8-1C60-46516250AACB}"/>
          </ac:picMkLst>
        </pc:picChg>
      </pc:sldChg>
      <pc:sldChg chg="addSp delSp modSp add mod delAnim">
        <pc:chgData name="Clements, William" userId="cbdb0636-a496-422a-8d40-98c53d494d26" providerId="ADAL" clId="{7D69465A-575D-9742-BECE-9C970454A8D0}" dt="2024-05-15T15:36:46.239" v="189" actId="21"/>
        <pc:sldMkLst>
          <pc:docMk/>
          <pc:sldMk cId="3826114762" sldId="476"/>
        </pc:sldMkLst>
        <pc:spChg chg="add mod">
          <ac:chgData name="Clements, William" userId="cbdb0636-a496-422a-8d40-98c53d494d26" providerId="ADAL" clId="{7D69465A-575D-9742-BECE-9C970454A8D0}" dt="2024-05-15T15:35:59.535" v="187" actId="1076"/>
          <ac:spMkLst>
            <pc:docMk/>
            <pc:sldMk cId="3826114762" sldId="476"/>
            <ac:spMk id="14" creationId="{C474E599-8B28-408A-7655-568BB288EAB4}"/>
          </ac:spMkLst>
        </pc:spChg>
        <pc:spChg chg="del">
          <ac:chgData name="Clements, William" userId="cbdb0636-a496-422a-8d40-98c53d494d26" providerId="ADAL" clId="{7D69465A-575D-9742-BECE-9C970454A8D0}" dt="2024-05-15T15:36:46.239" v="189" actId="21"/>
          <ac:spMkLst>
            <pc:docMk/>
            <pc:sldMk cId="3826114762" sldId="476"/>
            <ac:spMk id="18" creationId="{4199DA35-E673-00EC-6C75-7D939153818C}"/>
          </ac:spMkLst>
        </pc:spChg>
        <pc:spChg chg="del">
          <ac:chgData name="Clements, William" userId="cbdb0636-a496-422a-8d40-98c53d494d26" providerId="ADAL" clId="{7D69465A-575D-9742-BECE-9C970454A8D0}" dt="2024-05-15T15:36:46.239" v="189" actId="21"/>
          <ac:spMkLst>
            <pc:docMk/>
            <pc:sldMk cId="3826114762" sldId="476"/>
            <ac:spMk id="19" creationId="{147B57D2-68FA-B112-DA83-2B9088EB2FEA}"/>
          </ac:spMkLst>
        </pc:spChg>
        <pc:spChg chg="del">
          <ac:chgData name="Clements, William" userId="cbdb0636-a496-422a-8d40-98c53d494d26" providerId="ADAL" clId="{7D69465A-575D-9742-BECE-9C970454A8D0}" dt="2024-05-15T15:35:23.292" v="183" actId="478"/>
          <ac:spMkLst>
            <pc:docMk/>
            <pc:sldMk cId="3826114762" sldId="476"/>
            <ac:spMk id="21" creationId="{EB42784C-CEC9-6068-383D-0AF10251790E}"/>
          </ac:spMkLst>
        </pc:spChg>
        <pc:spChg chg="del">
          <ac:chgData name="Clements, William" userId="cbdb0636-a496-422a-8d40-98c53d494d26" providerId="ADAL" clId="{7D69465A-575D-9742-BECE-9C970454A8D0}" dt="2024-05-15T15:35:25.944" v="185" actId="478"/>
          <ac:spMkLst>
            <pc:docMk/>
            <pc:sldMk cId="3826114762" sldId="476"/>
            <ac:spMk id="23" creationId="{D083146D-8F39-5D82-190E-E04E94FC79C7}"/>
          </ac:spMkLst>
        </pc:spChg>
        <pc:spChg chg="del">
          <ac:chgData name="Clements, William" userId="cbdb0636-a496-422a-8d40-98c53d494d26" providerId="ADAL" clId="{7D69465A-575D-9742-BECE-9C970454A8D0}" dt="2024-05-15T15:35:21.966" v="182" actId="478"/>
          <ac:spMkLst>
            <pc:docMk/>
            <pc:sldMk cId="3826114762" sldId="476"/>
            <ac:spMk id="27" creationId="{CCA3C590-C541-E5EE-AACF-13B9E488F9B6}"/>
          </ac:spMkLst>
        </pc:spChg>
        <pc:picChg chg="del">
          <ac:chgData name="Clements, William" userId="cbdb0636-a496-422a-8d40-98c53d494d26" providerId="ADAL" clId="{7D69465A-575D-9742-BECE-9C970454A8D0}" dt="2024-05-15T15:35:24.084" v="184" actId="478"/>
          <ac:picMkLst>
            <pc:docMk/>
            <pc:sldMk cId="3826114762" sldId="476"/>
            <ac:picMk id="22" creationId="{93325AF3-5F0A-8D3C-68D1-F756BE89A3EA}"/>
          </ac:picMkLst>
        </pc:picChg>
      </pc:sldChg>
      <pc:sldChg chg="addSp modSp add mod modAnim">
        <pc:chgData name="Clements, William" userId="cbdb0636-a496-422a-8d40-98c53d494d26" providerId="ADAL" clId="{7D69465A-575D-9742-BECE-9C970454A8D0}" dt="2024-05-15T15:38:08.206" v="225" actId="14100"/>
        <pc:sldMkLst>
          <pc:docMk/>
          <pc:sldMk cId="4209998467" sldId="486"/>
        </pc:sldMkLst>
        <pc:spChg chg="add mod">
          <ac:chgData name="Clements, William" userId="cbdb0636-a496-422a-8d40-98c53d494d26" providerId="ADAL" clId="{7D69465A-575D-9742-BECE-9C970454A8D0}" dt="2024-05-15T15:37:03.781" v="192" actId="167"/>
          <ac:spMkLst>
            <pc:docMk/>
            <pc:sldMk cId="4209998467" sldId="486"/>
            <ac:spMk id="14" creationId="{DA95A0B2-3324-6748-1BA8-23FFB928DD51}"/>
          </ac:spMkLst>
        </pc:spChg>
        <pc:spChg chg="add mod">
          <ac:chgData name="Clements, William" userId="cbdb0636-a496-422a-8d40-98c53d494d26" providerId="ADAL" clId="{7D69465A-575D-9742-BECE-9C970454A8D0}" dt="2024-05-15T15:37:03.781" v="192" actId="167"/>
          <ac:spMkLst>
            <pc:docMk/>
            <pc:sldMk cId="4209998467" sldId="486"/>
            <ac:spMk id="16" creationId="{833C95B8-303B-9050-757D-F0FFBC73F2B7}"/>
          </ac:spMkLst>
        </pc:spChg>
        <pc:spChg chg="add mod">
          <ac:chgData name="Clements, William" userId="cbdb0636-a496-422a-8d40-98c53d494d26" providerId="ADAL" clId="{7D69465A-575D-9742-BECE-9C970454A8D0}" dt="2024-05-15T15:38:08.206" v="225" actId="14100"/>
          <ac:spMkLst>
            <pc:docMk/>
            <pc:sldMk cId="4209998467" sldId="486"/>
            <ac:spMk id="18" creationId="{AF445C7A-93BD-EBA6-803D-C8A62C277F36}"/>
          </ac:spMkLst>
        </pc:spChg>
      </pc:sldChg>
    </pc:docChg>
  </pc:docChgLst>
  <pc:docChgLst>
    <pc:chgData name="Clements, William" userId="cbdb0636-a496-422a-8d40-98c53d494d26" providerId="ADAL" clId="{D8F6786D-A017-4CD1-83A2-E5434C199BF3}"/>
    <pc:docChg chg="custSel addSld delSld modSld">
      <pc:chgData name="Clements, William" userId="cbdb0636-a496-422a-8d40-98c53d494d26" providerId="ADAL" clId="{D8F6786D-A017-4CD1-83A2-E5434C199BF3}" dt="2021-02-03T15:52:23.230" v="156" actId="2696"/>
      <pc:docMkLst>
        <pc:docMk/>
      </pc:docMkLst>
      <pc:sldChg chg="addSp delSp modSp mod">
        <pc:chgData name="Clements, William" userId="cbdb0636-a496-422a-8d40-98c53d494d26" providerId="ADAL" clId="{D8F6786D-A017-4CD1-83A2-E5434C199BF3}" dt="2021-01-28T15:50:37.475" v="13" actId="14100"/>
        <pc:sldMkLst>
          <pc:docMk/>
          <pc:sldMk cId="1567866644" sldId="263"/>
        </pc:sldMkLst>
        <pc:spChg chg="mod">
          <ac:chgData name="Clements, William" userId="cbdb0636-a496-422a-8d40-98c53d494d26" providerId="ADAL" clId="{D8F6786D-A017-4CD1-83A2-E5434C199BF3}" dt="2021-01-28T15:47:39.408" v="3"/>
          <ac:spMkLst>
            <pc:docMk/>
            <pc:sldMk cId="1567866644" sldId="263"/>
            <ac:spMk id="3" creationId="{BE1CFC94-A9F5-4793-A2E8-009C311561D4}"/>
          </ac:spMkLst>
        </pc:spChg>
        <pc:spChg chg="add del">
          <ac:chgData name="Clements, William" userId="cbdb0636-a496-422a-8d40-98c53d494d26" providerId="ADAL" clId="{D8F6786D-A017-4CD1-83A2-E5434C199BF3}" dt="2021-01-28T15:47:37.529" v="1"/>
          <ac:spMkLst>
            <pc:docMk/>
            <pc:sldMk cId="1567866644" sldId="263"/>
            <ac:spMk id="5" creationId="{D358EBF8-70F2-4B18-BEDD-68BD582D65EA}"/>
          </ac:spMkLst>
        </pc:spChg>
        <pc:picChg chg="mod">
          <ac:chgData name="Clements, William" userId="cbdb0636-a496-422a-8d40-98c53d494d26" providerId="ADAL" clId="{D8F6786D-A017-4CD1-83A2-E5434C199BF3}" dt="2021-01-28T15:47:45.804" v="4" actId="1076"/>
          <ac:picMkLst>
            <pc:docMk/>
            <pc:sldMk cId="1567866644" sldId="263"/>
            <ac:picMk id="6" creationId="{361856B2-4ECF-449C-A16B-215A8A0953A5}"/>
          </ac:picMkLst>
        </pc:picChg>
        <pc:picChg chg="add mod">
          <ac:chgData name="Clements, William" userId="cbdb0636-a496-422a-8d40-98c53d494d26" providerId="ADAL" clId="{D8F6786D-A017-4CD1-83A2-E5434C199BF3}" dt="2021-01-28T15:50:37.475" v="13" actId="14100"/>
          <ac:picMkLst>
            <pc:docMk/>
            <pc:sldMk cId="1567866644" sldId="263"/>
            <ac:picMk id="7" creationId="{139770CA-8962-434D-B3A8-D220D17725EE}"/>
          </ac:picMkLst>
        </pc:picChg>
        <pc:picChg chg="add del mod">
          <ac:chgData name="Clements, William" userId="cbdb0636-a496-422a-8d40-98c53d494d26" providerId="ADAL" clId="{D8F6786D-A017-4CD1-83A2-E5434C199BF3}" dt="2021-01-28T15:50:31.945" v="10" actId="478"/>
          <ac:picMkLst>
            <pc:docMk/>
            <pc:sldMk cId="1567866644" sldId="263"/>
            <ac:picMk id="9" creationId="{5B4A68AD-090D-48D5-988F-1F377BD72E74}"/>
          </ac:picMkLst>
        </pc:picChg>
      </pc:sldChg>
      <pc:sldChg chg="mod modShow">
        <pc:chgData name="Clements, William" userId="cbdb0636-a496-422a-8d40-98c53d494d26" providerId="ADAL" clId="{D8F6786D-A017-4CD1-83A2-E5434C199BF3}" dt="2021-01-28T15:49:55.704" v="9" actId="729"/>
        <pc:sldMkLst>
          <pc:docMk/>
          <pc:sldMk cId="3931673851" sldId="264"/>
        </pc:sldMkLst>
      </pc:sldChg>
      <pc:sldChg chg="modSp new del mod">
        <pc:chgData name="Clements, William" userId="cbdb0636-a496-422a-8d40-98c53d494d26" providerId="ADAL" clId="{D8F6786D-A017-4CD1-83A2-E5434C199BF3}" dt="2021-02-03T15:52:23.230" v="156" actId="2696"/>
        <pc:sldMkLst>
          <pc:docMk/>
          <pc:sldMk cId="4587233" sldId="265"/>
        </pc:sldMkLst>
        <pc:spChg chg="mod">
          <ac:chgData name="Clements, William" userId="cbdb0636-a496-422a-8d40-98c53d494d26" providerId="ADAL" clId="{D8F6786D-A017-4CD1-83A2-E5434C199BF3}" dt="2021-02-03T15:51:04.420" v="39" actId="6549"/>
          <ac:spMkLst>
            <pc:docMk/>
            <pc:sldMk cId="4587233" sldId="265"/>
            <ac:spMk id="2" creationId="{114DEE9C-2351-498D-B943-36E99810A8AF}"/>
          </ac:spMkLst>
        </pc:spChg>
        <pc:spChg chg="mod">
          <ac:chgData name="Clements, William" userId="cbdb0636-a496-422a-8d40-98c53d494d26" providerId="ADAL" clId="{D8F6786D-A017-4CD1-83A2-E5434C199BF3}" dt="2021-02-03T15:52:11.090" v="155" actId="20577"/>
          <ac:spMkLst>
            <pc:docMk/>
            <pc:sldMk cId="4587233" sldId="265"/>
            <ac:spMk id="3" creationId="{192149B6-479F-41CB-97E2-7D87FF3C916E}"/>
          </ac:spMkLst>
        </pc:spChg>
      </pc:sldChg>
    </pc:docChg>
  </pc:docChgLst>
  <pc:docChgLst>
    <pc:chgData name="Clements, William" userId="cbdb0636-a496-422a-8d40-98c53d494d26" providerId="ADAL" clId="{3FDFD8DA-374D-4ED9-A80D-C1F659E9E278}"/>
    <pc:docChg chg="undo redo custSel addSld modSld">
      <pc:chgData name="Clements, William" userId="cbdb0636-a496-422a-8d40-98c53d494d26" providerId="ADAL" clId="{3FDFD8DA-374D-4ED9-A80D-C1F659E9E278}" dt="2020-10-07T18:30:06.126" v="464"/>
      <pc:docMkLst>
        <pc:docMk/>
      </pc:docMkLst>
      <pc:sldChg chg="modSp mod">
        <pc:chgData name="Clements, William" userId="cbdb0636-a496-422a-8d40-98c53d494d26" providerId="ADAL" clId="{3FDFD8DA-374D-4ED9-A80D-C1F659E9E278}" dt="2020-10-07T18:30:06.126" v="464"/>
        <pc:sldMkLst>
          <pc:docMk/>
          <pc:sldMk cId="1912232564" sldId="256"/>
        </pc:sldMkLst>
        <pc:spChg chg="mod">
          <ac:chgData name="Clements, William" userId="cbdb0636-a496-422a-8d40-98c53d494d26" providerId="ADAL" clId="{3FDFD8DA-374D-4ED9-A80D-C1F659E9E278}" dt="2020-10-07T18:30:06.126" v="464"/>
          <ac:spMkLst>
            <pc:docMk/>
            <pc:sldMk cId="1912232564" sldId="256"/>
            <ac:spMk id="3" creationId="{D3F2A6F4-C934-4E91-8ACC-A01AE1BE9DDE}"/>
          </ac:spMkLst>
        </pc:spChg>
      </pc:sldChg>
      <pc:sldChg chg="addSp delSp modSp mod">
        <pc:chgData name="Clements, William" userId="cbdb0636-a496-422a-8d40-98c53d494d26" providerId="ADAL" clId="{3FDFD8DA-374D-4ED9-A80D-C1F659E9E278}" dt="2020-10-07T18:28:23.179" v="459" actId="20577"/>
        <pc:sldMkLst>
          <pc:docMk/>
          <pc:sldMk cId="943023879" sldId="258"/>
        </pc:sldMkLst>
        <pc:spChg chg="mod">
          <ac:chgData name="Clements, William" userId="cbdb0636-a496-422a-8d40-98c53d494d26" providerId="ADAL" clId="{3FDFD8DA-374D-4ED9-A80D-C1F659E9E278}" dt="2020-10-02T18:27:51.693" v="182" actId="20577"/>
          <ac:spMkLst>
            <pc:docMk/>
            <pc:sldMk cId="943023879" sldId="258"/>
            <ac:spMk id="3" creationId="{4AEB9260-E52E-4330-937D-6BB35FD6AB04}"/>
          </ac:spMkLst>
        </pc:spChg>
        <pc:spChg chg="add del">
          <ac:chgData name="Clements, William" userId="cbdb0636-a496-422a-8d40-98c53d494d26" providerId="ADAL" clId="{3FDFD8DA-374D-4ED9-A80D-C1F659E9E278}" dt="2020-10-02T18:25:18.753" v="65"/>
          <ac:spMkLst>
            <pc:docMk/>
            <pc:sldMk cId="943023879" sldId="258"/>
            <ac:spMk id="4" creationId="{CA12914F-8F52-4E26-BD42-EA3BD67B5893}"/>
          </ac:spMkLst>
        </pc:spChg>
        <pc:spChg chg="add mod">
          <ac:chgData name="Clements, William" userId="cbdb0636-a496-422a-8d40-98c53d494d26" providerId="ADAL" clId="{3FDFD8DA-374D-4ED9-A80D-C1F659E9E278}" dt="2020-10-07T18:28:23.179" v="459" actId="20577"/>
          <ac:spMkLst>
            <pc:docMk/>
            <pc:sldMk cId="943023879" sldId="258"/>
            <ac:spMk id="9" creationId="{BCE972CF-52C5-4829-BD60-16845AA86171}"/>
          </ac:spMkLst>
        </pc:spChg>
        <pc:picChg chg="mod">
          <ac:chgData name="Clements, William" userId="cbdb0636-a496-422a-8d40-98c53d494d26" providerId="ADAL" clId="{3FDFD8DA-374D-4ED9-A80D-C1F659E9E278}" dt="2020-10-02T18:25:39.907" v="68" actId="1076"/>
          <ac:picMkLst>
            <pc:docMk/>
            <pc:sldMk cId="943023879" sldId="258"/>
            <ac:picMk id="16" creationId="{11ED17B9-0576-4284-ACD9-F4F52694CF1D}"/>
          </ac:picMkLst>
        </pc:picChg>
      </pc:sldChg>
      <pc:sldChg chg="addSp modSp mod modAnim">
        <pc:chgData name="Clements, William" userId="cbdb0636-a496-422a-8d40-98c53d494d26" providerId="ADAL" clId="{3FDFD8DA-374D-4ED9-A80D-C1F659E9E278}" dt="2020-10-02T18:37:08.003" v="449" actId="403"/>
        <pc:sldMkLst>
          <pc:docMk/>
          <pc:sldMk cId="3304956665" sldId="260"/>
        </pc:sldMkLst>
        <pc:spChg chg="add mod">
          <ac:chgData name="Clements, William" userId="cbdb0636-a496-422a-8d40-98c53d494d26" providerId="ADAL" clId="{3FDFD8DA-374D-4ED9-A80D-C1F659E9E278}" dt="2020-10-02T18:36:38.801" v="440" actId="1076"/>
          <ac:spMkLst>
            <pc:docMk/>
            <pc:sldMk cId="3304956665" sldId="260"/>
            <ac:spMk id="5" creationId="{637C848E-CAB1-4CF4-B1F8-33397970DCD2}"/>
          </ac:spMkLst>
        </pc:spChg>
        <pc:graphicFrameChg chg="mod">
          <ac:chgData name="Clements, William" userId="cbdb0636-a496-422a-8d40-98c53d494d26" providerId="ADAL" clId="{3FDFD8DA-374D-4ED9-A80D-C1F659E9E278}" dt="2020-10-02T18:37:08.003" v="449" actId="403"/>
          <ac:graphicFrameMkLst>
            <pc:docMk/>
            <pc:sldMk cId="3304956665" sldId="260"/>
            <ac:graphicFrameMk id="6" creationId="{11FC8882-2EAB-499C-91E9-89E66A2E5264}"/>
          </ac:graphicFrameMkLst>
        </pc:graphicFrameChg>
      </pc:sldChg>
      <pc:sldChg chg="addSp delSp modSp mod modAnim">
        <pc:chgData name="Clements, William" userId="cbdb0636-a496-422a-8d40-98c53d494d26" providerId="ADAL" clId="{3FDFD8DA-374D-4ED9-A80D-C1F659E9E278}" dt="2020-10-02T18:30:47.547" v="226"/>
        <pc:sldMkLst>
          <pc:docMk/>
          <pc:sldMk cId="1997458881" sldId="262"/>
        </pc:sldMkLst>
        <pc:spChg chg="mod">
          <ac:chgData name="Clements, William" userId="cbdb0636-a496-422a-8d40-98c53d494d26" providerId="ADAL" clId="{3FDFD8DA-374D-4ED9-A80D-C1F659E9E278}" dt="2020-10-02T18:30:47.547" v="226"/>
          <ac:spMkLst>
            <pc:docMk/>
            <pc:sldMk cId="1997458881" sldId="262"/>
            <ac:spMk id="3" creationId="{D825BC60-7862-4C89-818E-CD328EDE988E}"/>
          </ac:spMkLst>
        </pc:spChg>
        <pc:spChg chg="add del">
          <ac:chgData name="Clements, William" userId="cbdb0636-a496-422a-8d40-98c53d494d26" providerId="ADAL" clId="{3FDFD8DA-374D-4ED9-A80D-C1F659E9E278}" dt="2020-10-02T18:28:23.511" v="184"/>
          <ac:spMkLst>
            <pc:docMk/>
            <pc:sldMk cId="1997458881" sldId="262"/>
            <ac:spMk id="4" creationId="{36D5E64E-C95A-44C6-93C2-B7EFB73A8169}"/>
          </ac:spMkLst>
        </pc:spChg>
        <pc:spChg chg="add del">
          <ac:chgData name="Clements, William" userId="cbdb0636-a496-422a-8d40-98c53d494d26" providerId="ADAL" clId="{3FDFD8DA-374D-4ED9-A80D-C1F659E9E278}" dt="2020-10-02T18:28:45.487" v="191"/>
          <ac:spMkLst>
            <pc:docMk/>
            <pc:sldMk cId="1997458881" sldId="262"/>
            <ac:spMk id="7" creationId="{62DAC1D7-BD46-4932-A9F2-618CA3F65C88}"/>
          </ac:spMkLst>
        </pc:spChg>
        <pc:spChg chg="add del">
          <ac:chgData name="Clements, William" userId="cbdb0636-a496-422a-8d40-98c53d494d26" providerId="ADAL" clId="{3FDFD8DA-374D-4ED9-A80D-C1F659E9E278}" dt="2020-10-02T18:28:57.615" v="193"/>
          <ac:spMkLst>
            <pc:docMk/>
            <pc:sldMk cId="1997458881" sldId="262"/>
            <ac:spMk id="8" creationId="{ABF01533-25D3-46BD-896F-EFA0BCB5AF28}"/>
          </ac:spMkLst>
        </pc:spChg>
        <pc:spChg chg="add mod">
          <ac:chgData name="Clements, William" userId="cbdb0636-a496-422a-8d40-98c53d494d26" providerId="ADAL" clId="{3FDFD8DA-374D-4ED9-A80D-C1F659E9E278}" dt="2020-10-02T18:29:40.146" v="201" actId="13822"/>
          <ac:spMkLst>
            <pc:docMk/>
            <pc:sldMk cId="1997458881" sldId="262"/>
            <ac:spMk id="10" creationId="{4B8C8CF5-0967-4F4F-8051-86FB7966944B}"/>
          </ac:spMkLst>
        </pc:spChg>
        <pc:spChg chg="add mod">
          <ac:chgData name="Clements, William" userId="cbdb0636-a496-422a-8d40-98c53d494d26" providerId="ADAL" clId="{3FDFD8DA-374D-4ED9-A80D-C1F659E9E278}" dt="2020-10-02T18:29:45.510" v="203" actId="13822"/>
          <ac:spMkLst>
            <pc:docMk/>
            <pc:sldMk cId="1997458881" sldId="262"/>
            <ac:spMk id="14" creationId="{2DFB8620-8851-43E9-8965-23AC122DB1C5}"/>
          </ac:spMkLst>
        </pc:spChg>
      </pc:sldChg>
      <pc:sldChg chg="addSp delSp modSp mod modAnim">
        <pc:chgData name="Clements, William" userId="cbdb0636-a496-422a-8d40-98c53d494d26" providerId="ADAL" clId="{3FDFD8DA-374D-4ED9-A80D-C1F659E9E278}" dt="2020-10-02T18:32:42.586" v="317"/>
        <pc:sldMkLst>
          <pc:docMk/>
          <pc:sldMk cId="1567866644" sldId="263"/>
        </pc:sldMkLst>
        <pc:spChg chg="mod">
          <ac:chgData name="Clements, William" userId="cbdb0636-a496-422a-8d40-98c53d494d26" providerId="ADAL" clId="{3FDFD8DA-374D-4ED9-A80D-C1F659E9E278}" dt="2020-10-02T18:32:17.692" v="312" actId="27636"/>
          <ac:spMkLst>
            <pc:docMk/>
            <pc:sldMk cId="1567866644" sldId="263"/>
            <ac:spMk id="3" creationId="{BE1CFC94-A9F5-4793-A2E8-009C311561D4}"/>
          </ac:spMkLst>
        </pc:spChg>
        <pc:spChg chg="mod">
          <ac:chgData name="Clements, William" userId="cbdb0636-a496-422a-8d40-98c53d494d26" providerId="ADAL" clId="{3FDFD8DA-374D-4ED9-A80D-C1F659E9E278}" dt="2020-10-02T18:32:20.838" v="314" actId="1076"/>
          <ac:spMkLst>
            <pc:docMk/>
            <pc:sldMk cId="1567866644" sldId="263"/>
            <ac:spMk id="4" creationId="{4581B2D3-ACDD-400F-A039-CD2D06CF90DF}"/>
          </ac:spMkLst>
        </pc:spChg>
        <pc:spChg chg="add del">
          <ac:chgData name="Clements, William" userId="cbdb0636-a496-422a-8d40-98c53d494d26" providerId="ADAL" clId="{3FDFD8DA-374D-4ED9-A80D-C1F659E9E278}" dt="2020-10-02T18:31:21.710" v="231"/>
          <ac:spMkLst>
            <pc:docMk/>
            <pc:sldMk cId="1567866644" sldId="263"/>
            <ac:spMk id="5" creationId="{FF671F5D-B16B-45AD-9885-59CE5ACBF874}"/>
          </ac:spMkLst>
        </pc:spChg>
        <pc:spChg chg="add mod ord">
          <ac:chgData name="Clements, William" userId="cbdb0636-a496-422a-8d40-98c53d494d26" providerId="ADAL" clId="{3FDFD8DA-374D-4ED9-A80D-C1F659E9E278}" dt="2020-10-02T18:31:53.407" v="239" actId="167"/>
          <ac:spMkLst>
            <pc:docMk/>
            <pc:sldMk cId="1567866644" sldId="263"/>
            <ac:spMk id="8" creationId="{AC3E902D-707B-437C-8460-9EA99B466C9C}"/>
          </ac:spMkLst>
        </pc:spChg>
      </pc:sldChg>
      <pc:sldChg chg="add">
        <pc:chgData name="Clements, William" userId="cbdb0636-a496-422a-8d40-98c53d494d26" providerId="ADAL" clId="{3FDFD8DA-374D-4ED9-A80D-C1F659E9E278}" dt="2020-10-02T18:33:41.860" v="318"/>
        <pc:sldMkLst>
          <pc:docMk/>
          <pc:sldMk cId="3931673851" sldId="264"/>
        </pc:sldMkLst>
      </pc:sldChg>
    </pc:docChg>
  </pc:docChgLst>
  <pc:docChgLst>
    <pc:chgData name="Clements, William" userId="cbdb0636-a496-422a-8d40-98c53d494d26" providerId="ADAL" clId="{B8F93D8E-BCCD-4291-90B1-B3526A556D9D}"/>
    <pc:docChg chg="modSld">
      <pc:chgData name="Clements, William" userId="cbdb0636-a496-422a-8d40-98c53d494d26" providerId="ADAL" clId="{B8F93D8E-BCCD-4291-90B1-B3526A556D9D}" dt="2024-05-15T16:25:49.107" v="1" actId="20577"/>
      <pc:docMkLst>
        <pc:docMk/>
      </pc:docMkLst>
      <pc:sldChg chg="modSp mod">
        <pc:chgData name="Clements, William" userId="cbdb0636-a496-422a-8d40-98c53d494d26" providerId="ADAL" clId="{B8F93D8E-BCCD-4291-90B1-B3526A556D9D}" dt="2024-05-15T16:25:49.107" v="1" actId="20577"/>
        <pc:sldMkLst>
          <pc:docMk/>
          <pc:sldMk cId="4209998467" sldId="486"/>
        </pc:sldMkLst>
        <pc:spChg chg="mod">
          <ac:chgData name="Clements, William" userId="cbdb0636-a496-422a-8d40-98c53d494d26" providerId="ADAL" clId="{B8F93D8E-BCCD-4291-90B1-B3526A556D9D}" dt="2024-05-15T16:25:49.107" v="1" actId="20577"/>
          <ac:spMkLst>
            <pc:docMk/>
            <pc:sldMk cId="4209998467" sldId="486"/>
            <ac:spMk id="18" creationId="{AF445C7A-93BD-EBA6-803D-C8A62C277F36}"/>
          </ac:spMkLst>
        </pc:spChg>
      </pc:sldChg>
    </pc:docChg>
  </pc:docChgLst>
  <pc:docChgLst>
    <pc:chgData name="William" userId="cbdb0636-a496-422a-8d40-98c53d494d26" providerId="ADAL" clId="{0D3017BC-B13E-46F6-ACE0-B501C4C59BC1}"/>
    <pc:docChg chg="undo custSel modSld">
      <pc:chgData name="William" userId="cbdb0636-a496-422a-8d40-98c53d494d26" providerId="ADAL" clId="{0D3017BC-B13E-46F6-ACE0-B501C4C59BC1}" dt="2020-09-08T22:27:24.076" v="132" actId="20577"/>
      <pc:docMkLst>
        <pc:docMk/>
      </pc:docMkLst>
      <pc:sldChg chg="addSp delSp modSp mod">
        <pc:chgData name="William" userId="cbdb0636-a496-422a-8d40-98c53d494d26" providerId="ADAL" clId="{0D3017BC-B13E-46F6-ACE0-B501C4C59BC1}" dt="2020-09-08T22:27:24.076" v="132" actId="20577"/>
        <pc:sldMkLst>
          <pc:docMk/>
          <pc:sldMk cId="943023879" sldId="258"/>
        </pc:sldMkLst>
        <pc:spChg chg="mod">
          <ac:chgData name="William" userId="cbdb0636-a496-422a-8d40-98c53d494d26" providerId="ADAL" clId="{0D3017BC-B13E-46F6-ACE0-B501C4C59BC1}" dt="2020-09-08T22:27:24.076" v="132" actId="20577"/>
          <ac:spMkLst>
            <pc:docMk/>
            <pc:sldMk cId="943023879" sldId="258"/>
            <ac:spMk id="2" creationId="{322F069D-CB3F-455C-945B-6B2DEC2C3B83}"/>
          </ac:spMkLst>
        </pc:spChg>
        <pc:spChg chg="mod">
          <ac:chgData name="William" userId="cbdb0636-a496-422a-8d40-98c53d494d26" providerId="ADAL" clId="{0D3017BC-B13E-46F6-ACE0-B501C4C59BC1}" dt="2020-09-08T22:27:16.140" v="129" actId="20577"/>
          <ac:spMkLst>
            <pc:docMk/>
            <pc:sldMk cId="943023879" sldId="258"/>
            <ac:spMk id="3" creationId="{4AEB9260-E52E-4330-937D-6BB35FD6AB04}"/>
          </ac:spMkLst>
        </pc:spChg>
        <pc:spChg chg="del mod">
          <ac:chgData name="William" userId="cbdb0636-a496-422a-8d40-98c53d494d26" providerId="ADAL" clId="{0D3017BC-B13E-46F6-ACE0-B501C4C59BC1}" dt="2020-09-08T22:26:39.732" v="98" actId="3680"/>
          <ac:spMkLst>
            <pc:docMk/>
            <pc:sldMk cId="943023879" sldId="258"/>
            <ac:spMk id="4" creationId="{04988AA1-62D7-4FB1-B7B1-D327F4E2AC94}"/>
          </ac:spMkLst>
        </pc:spChg>
        <pc:graphicFrameChg chg="add mod ord modGraphic">
          <ac:chgData name="William" userId="cbdb0636-a496-422a-8d40-98c53d494d26" providerId="ADAL" clId="{0D3017BC-B13E-46F6-ACE0-B501C4C59BC1}" dt="2020-09-08T22:27:02.767" v="107" actId="20577"/>
          <ac:graphicFrameMkLst>
            <pc:docMk/>
            <pc:sldMk cId="943023879" sldId="258"/>
            <ac:graphicFrameMk id="5" creationId="{4034B0BE-D2CB-4566-926C-E9E95FAB9DFA}"/>
          </ac:graphicFrameMkLst>
        </pc:graphicFrameChg>
      </pc:sldChg>
    </pc:docChg>
  </pc:docChgLst>
  <pc:docChgLst>
    <pc:chgData name="William" userId="cbdb0636-a496-422a-8d40-98c53d494d26" providerId="ADAL" clId="{11E2F721-48EB-4B7B-AFE1-DDF38B8550F1}"/>
    <pc:docChg chg="undo custSel mod modSld">
      <pc:chgData name="William" userId="cbdb0636-a496-422a-8d40-98c53d494d26" providerId="ADAL" clId="{11E2F721-48EB-4B7B-AFE1-DDF38B8550F1}" dt="2020-09-08T22:36:43.468" v="79" actId="26606"/>
      <pc:docMkLst>
        <pc:docMk/>
      </pc:docMkLst>
      <pc:sldChg chg="addSp delSp modSp mod setBg">
        <pc:chgData name="William" userId="cbdb0636-a496-422a-8d40-98c53d494d26" providerId="ADAL" clId="{11E2F721-48EB-4B7B-AFE1-DDF38B8550F1}" dt="2020-09-08T22:33:01.014" v="32" actId="26606"/>
        <pc:sldMkLst>
          <pc:docMk/>
          <pc:sldMk cId="1912232564" sldId="256"/>
        </pc:sldMkLst>
        <pc:spChg chg="mod">
          <ac:chgData name="William" userId="cbdb0636-a496-422a-8d40-98c53d494d26" providerId="ADAL" clId="{11E2F721-48EB-4B7B-AFE1-DDF38B8550F1}" dt="2020-09-08T22:33:01.014" v="32" actId="26606"/>
          <ac:spMkLst>
            <pc:docMk/>
            <pc:sldMk cId="1912232564" sldId="256"/>
            <ac:spMk id="2" creationId="{F0E443DF-3230-4AA9-9732-7BD1406B5E40}"/>
          </ac:spMkLst>
        </pc:spChg>
        <pc:spChg chg="mod ord">
          <ac:chgData name="William" userId="cbdb0636-a496-422a-8d40-98c53d494d26" providerId="ADAL" clId="{11E2F721-48EB-4B7B-AFE1-DDF38B8550F1}" dt="2020-09-08T22:33:01.014" v="32" actId="26606"/>
          <ac:spMkLst>
            <pc:docMk/>
            <pc:sldMk cId="1912232564" sldId="256"/>
            <ac:spMk id="3" creationId="{D3F2A6F4-C934-4E91-8ACC-A01AE1BE9DDE}"/>
          </ac:spMkLst>
        </pc:spChg>
        <pc:spChg chg="add del">
          <ac:chgData name="William" userId="cbdb0636-a496-422a-8d40-98c53d494d26" providerId="ADAL" clId="{11E2F721-48EB-4B7B-AFE1-DDF38B8550F1}" dt="2020-09-08T22:33:01.003" v="31" actId="26606"/>
          <ac:spMkLst>
            <pc:docMk/>
            <pc:sldMk cId="1912232564" sldId="256"/>
            <ac:spMk id="71" creationId="{F56F5174-31D9-4DBB-AAB7-A1FD7BDB1352}"/>
          </ac:spMkLst>
        </pc:spChg>
        <pc:spChg chg="add del">
          <ac:chgData name="William" userId="cbdb0636-a496-422a-8d40-98c53d494d26" providerId="ADAL" clId="{11E2F721-48EB-4B7B-AFE1-DDF38B8550F1}" dt="2020-09-08T22:33:01.003" v="31" actId="26606"/>
          <ac:spMkLst>
            <pc:docMk/>
            <pc:sldMk cId="1912232564" sldId="256"/>
            <ac:spMk id="75" creationId="{F9A95BEE-6BB1-4A28-A8E6-A34B2E42EF87}"/>
          </ac:spMkLst>
        </pc:spChg>
        <pc:spChg chg="add">
          <ac:chgData name="William" userId="cbdb0636-a496-422a-8d40-98c53d494d26" providerId="ADAL" clId="{11E2F721-48EB-4B7B-AFE1-DDF38B8550F1}" dt="2020-09-08T22:33:01.014" v="32" actId="26606"/>
          <ac:spMkLst>
            <pc:docMk/>
            <pc:sldMk cId="1912232564" sldId="256"/>
            <ac:spMk id="2052" creationId="{CF62D2A7-8207-488C-9F46-316BA81A16C8}"/>
          </ac:spMkLst>
        </pc:spChg>
        <pc:picChg chg="add del">
          <ac:chgData name="William" userId="cbdb0636-a496-422a-8d40-98c53d494d26" providerId="ADAL" clId="{11E2F721-48EB-4B7B-AFE1-DDF38B8550F1}" dt="2020-09-08T22:33:01.003" v="31" actId="26606"/>
          <ac:picMkLst>
            <pc:docMk/>
            <pc:sldMk cId="1912232564" sldId="256"/>
            <ac:picMk id="73" creationId="{AE113210-7872-481A-ADE6-3A05CCAF5EB2}"/>
          </ac:picMkLst>
        </pc:picChg>
        <pc:picChg chg="add mod">
          <ac:chgData name="William" userId="cbdb0636-a496-422a-8d40-98c53d494d26" providerId="ADAL" clId="{11E2F721-48EB-4B7B-AFE1-DDF38B8550F1}" dt="2020-09-08T22:33:01.014" v="32" actId="26606"/>
          <ac:picMkLst>
            <pc:docMk/>
            <pc:sldMk cId="1912232564" sldId="256"/>
            <ac:picMk id="2050" creationId="{AA43D40A-A1C4-4CF1-8D65-17135EB3BD01}"/>
          </ac:picMkLst>
        </pc:picChg>
      </pc:sldChg>
      <pc:sldChg chg="addSp delSp modSp mod setBg">
        <pc:chgData name="William" userId="cbdb0636-a496-422a-8d40-98c53d494d26" providerId="ADAL" clId="{11E2F721-48EB-4B7B-AFE1-DDF38B8550F1}" dt="2020-09-08T22:34:36.906" v="62" actId="26606"/>
        <pc:sldMkLst>
          <pc:docMk/>
          <pc:sldMk cId="943023879" sldId="258"/>
        </pc:sldMkLst>
        <pc:spChg chg="mod">
          <ac:chgData name="William" userId="cbdb0636-a496-422a-8d40-98c53d494d26" providerId="ADAL" clId="{11E2F721-48EB-4B7B-AFE1-DDF38B8550F1}" dt="2020-09-08T22:34:36.906" v="62" actId="26606"/>
          <ac:spMkLst>
            <pc:docMk/>
            <pc:sldMk cId="943023879" sldId="258"/>
            <ac:spMk id="2" creationId="{322F069D-CB3F-455C-945B-6B2DEC2C3B83}"/>
          </ac:spMkLst>
        </pc:spChg>
        <pc:spChg chg="mod ord">
          <ac:chgData name="William" userId="cbdb0636-a496-422a-8d40-98c53d494d26" providerId="ADAL" clId="{11E2F721-48EB-4B7B-AFE1-DDF38B8550F1}" dt="2020-09-08T22:34:36.906" v="62" actId="26606"/>
          <ac:spMkLst>
            <pc:docMk/>
            <pc:sldMk cId="943023879" sldId="258"/>
            <ac:spMk id="3" creationId="{4AEB9260-E52E-4330-937D-6BB35FD6AB04}"/>
          </ac:spMkLst>
        </pc:spChg>
        <pc:spChg chg="add del">
          <ac:chgData name="William" userId="cbdb0636-a496-422a-8d40-98c53d494d26" providerId="ADAL" clId="{11E2F721-48EB-4B7B-AFE1-DDF38B8550F1}" dt="2020-09-08T22:31:17.765" v="18"/>
          <ac:spMkLst>
            <pc:docMk/>
            <pc:sldMk cId="943023879" sldId="258"/>
            <ac:spMk id="4" creationId="{05ECE488-5726-435C-98B5-E1D4CEE1DDDC}"/>
          </ac:spMkLst>
        </pc:spChg>
        <pc:spChg chg="add del">
          <ac:chgData name="William" userId="cbdb0636-a496-422a-8d40-98c53d494d26" providerId="ADAL" clId="{11E2F721-48EB-4B7B-AFE1-DDF38B8550F1}" dt="2020-09-08T22:31:23.612" v="23"/>
          <ac:spMkLst>
            <pc:docMk/>
            <pc:sldMk cId="943023879" sldId="258"/>
            <ac:spMk id="6" creationId="{C77F2321-4817-4FA5-9BC8-D1A14F3F034D}"/>
          </ac:spMkLst>
        </pc:spChg>
        <pc:spChg chg="add del mod">
          <ac:chgData name="William" userId="cbdb0636-a496-422a-8d40-98c53d494d26" providerId="ADAL" clId="{11E2F721-48EB-4B7B-AFE1-DDF38B8550F1}" dt="2020-09-08T22:34:05.844" v="46"/>
          <ac:spMkLst>
            <pc:docMk/>
            <pc:sldMk cId="943023879" sldId="258"/>
            <ac:spMk id="8" creationId="{05D458E1-D755-4FF5-8A81-46FED3520C27}"/>
          </ac:spMkLst>
        </pc:spChg>
        <pc:spChg chg="add del">
          <ac:chgData name="William" userId="cbdb0636-a496-422a-8d40-98c53d494d26" providerId="ADAL" clId="{11E2F721-48EB-4B7B-AFE1-DDF38B8550F1}" dt="2020-09-08T22:34:36.906" v="62" actId="26606"/>
          <ac:spMkLst>
            <pc:docMk/>
            <pc:sldMk cId="943023879" sldId="258"/>
            <ac:spMk id="21" creationId="{F4C0B10B-D2C4-4A54-AFAD-3D27DF88BB37}"/>
          </ac:spMkLst>
        </pc:spChg>
        <pc:spChg chg="add del">
          <ac:chgData name="William" userId="cbdb0636-a496-422a-8d40-98c53d494d26" providerId="ADAL" clId="{11E2F721-48EB-4B7B-AFE1-DDF38B8550F1}" dt="2020-09-08T22:34:19.597" v="51" actId="26606"/>
          <ac:spMkLst>
            <pc:docMk/>
            <pc:sldMk cId="943023879" sldId="258"/>
            <ac:spMk id="33" creationId="{5E39A796-BE83-48B1-B33F-35C4A32AAB57}"/>
          </ac:spMkLst>
        </pc:spChg>
        <pc:spChg chg="add del">
          <ac:chgData name="William" userId="cbdb0636-a496-422a-8d40-98c53d494d26" providerId="ADAL" clId="{11E2F721-48EB-4B7B-AFE1-DDF38B8550F1}" dt="2020-09-08T22:34:19.597" v="51" actId="26606"/>
          <ac:spMkLst>
            <pc:docMk/>
            <pc:sldMk cId="943023879" sldId="258"/>
            <ac:spMk id="35" creationId="{72F84B47-E267-4194-8194-831DB7B5547F}"/>
          </ac:spMkLst>
        </pc:spChg>
        <pc:spChg chg="add del">
          <ac:chgData name="William" userId="cbdb0636-a496-422a-8d40-98c53d494d26" providerId="ADAL" clId="{11E2F721-48EB-4B7B-AFE1-DDF38B8550F1}" dt="2020-09-08T22:34:21.039" v="53" actId="26606"/>
          <ac:spMkLst>
            <pc:docMk/>
            <pc:sldMk cId="943023879" sldId="258"/>
            <ac:spMk id="37" creationId="{FF9DEA15-78BD-4750-AA18-B9F28A6D5AB8}"/>
          </ac:spMkLst>
        </pc:spChg>
        <pc:spChg chg="add del">
          <ac:chgData name="William" userId="cbdb0636-a496-422a-8d40-98c53d494d26" providerId="ADAL" clId="{11E2F721-48EB-4B7B-AFE1-DDF38B8550F1}" dt="2020-09-08T22:34:21.039" v="53" actId="26606"/>
          <ac:spMkLst>
            <pc:docMk/>
            <pc:sldMk cId="943023879" sldId="258"/>
            <ac:spMk id="38" creationId="{C7FA33FF-088D-4F16-95A2-2C64D353DEA8}"/>
          </ac:spMkLst>
        </pc:spChg>
        <pc:spChg chg="add del">
          <ac:chgData name="William" userId="cbdb0636-a496-422a-8d40-98c53d494d26" providerId="ADAL" clId="{11E2F721-48EB-4B7B-AFE1-DDF38B8550F1}" dt="2020-09-08T22:34:21.039" v="53" actId="26606"/>
          <ac:spMkLst>
            <pc:docMk/>
            <pc:sldMk cId="943023879" sldId="258"/>
            <ac:spMk id="39" creationId="{A376EFB1-01CF-419F-ABF1-2AF02BBFCBD1}"/>
          </ac:spMkLst>
        </pc:spChg>
        <pc:spChg chg="add del">
          <ac:chgData name="William" userId="cbdb0636-a496-422a-8d40-98c53d494d26" providerId="ADAL" clId="{11E2F721-48EB-4B7B-AFE1-DDF38B8550F1}" dt="2020-09-08T22:34:22.778" v="55" actId="26606"/>
          <ac:spMkLst>
            <pc:docMk/>
            <pc:sldMk cId="943023879" sldId="258"/>
            <ac:spMk id="41" creationId="{4652D57C-331F-43B8-9C07-69FBA9C0279E}"/>
          </ac:spMkLst>
        </pc:spChg>
        <pc:spChg chg="add del">
          <ac:chgData name="William" userId="cbdb0636-a496-422a-8d40-98c53d494d26" providerId="ADAL" clId="{11E2F721-48EB-4B7B-AFE1-DDF38B8550F1}" dt="2020-09-08T22:34:22.778" v="55" actId="26606"/>
          <ac:spMkLst>
            <pc:docMk/>
            <pc:sldMk cId="943023879" sldId="258"/>
            <ac:spMk id="42" creationId="{AC5782D3-6CED-43A7-BE35-09C48F8091FB}"/>
          </ac:spMkLst>
        </pc:spChg>
        <pc:spChg chg="add del">
          <ac:chgData name="William" userId="cbdb0636-a496-422a-8d40-98c53d494d26" providerId="ADAL" clId="{11E2F721-48EB-4B7B-AFE1-DDF38B8550F1}" dt="2020-09-08T22:34:22.778" v="55" actId="26606"/>
          <ac:spMkLst>
            <pc:docMk/>
            <pc:sldMk cId="943023879" sldId="258"/>
            <ac:spMk id="43" creationId="{6721F593-ECD2-4B5B-AAE4-0866A4CDC970}"/>
          </ac:spMkLst>
        </pc:spChg>
        <pc:spChg chg="add del">
          <ac:chgData name="William" userId="cbdb0636-a496-422a-8d40-98c53d494d26" providerId="ADAL" clId="{11E2F721-48EB-4B7B-AFE1-DDF38B8550F1}" dt="2020-09-08T22:34:22.778" v="55" actId="26606"/>
          <ac:spMkLst>
            <pc:docMk/>
            <pc:sldMk cId="943023879" sldId="258"/>
            <ac:spMk id="44" creationId="{71DEE99F-D18C-4025-BA3F-CEBF5258ED3D}"/>
          </ac:spMkLst>
        </pc:spChg>
        <pc:spChg chg="add del">
          <ac:chgData name="William" userId="cbdb0636-a496-422a-8d40-98c53d494d26" providerId="ADAL" clId="{11E2F721-48EB-4B7B-AFE1-DDF38B8550F1}" dt="2020-09-08T22:34:22.778" v="55" actId="26606"/>
          <ac:spMkLst>
            <pc:docMk/>
            <pc:sldMk cId="943023879" sldId="258"/>
            <ac:spMk id="45" creationId="{976FA5D9-3A7C-4FA7-9BA8-1905D703FD77}"/>
          </ac:spMkLst>
        </pc:spChg>
        <pc:spChg chg="add del">
          <ac:chgData name="William" userId="cbdb0636-a496-422a-8d40-98c53d494d26" providerId="ADAL" clId="{11E2F721-48EB-4B7B-AFE1-DDF38B8550F1}" dt="2020-09-08T22:34:24.047" v="57" actId="26606"/>
          <ac:spMkLst>
            <pc:docMk/>
            <pc:sldMk cId="943023879" sldId="258"/>
            <ac:spMk id="47" creationId="{EE1FC7B4-E4A7-4452-B413-1A623E3A7230}"/>
          </ac:spMkLst>
        </pc:spChg>
        <pc:spChg chg="add del">
          <ac:chgData name="William" userId="cbdb0636-a496-422a-8d40-98c53d494d26" providerId="ADAL" clId="{11E2F721-48EB-4B7B-AFE1-DDF38B8550F1}" dt="2020-09-08T22:34:24.047" v="57" actId="26606"/>
          <ac:spMkLst>
            <pc:docMk/>
            <pc:sldMk cId="943023879" sldId="258"/>
            <ac:spMk id="48" creationId="{E0709AF0-24F0-4486-B189-BE6386BDB198}"/>
          </ac:spMkLst>
        </pc:spChg>
        <pc:spChg chg="add del">
          <ac:chgData name="William" userId="cbdb0636-a496-422a-8d40-98c53d494d26" providerId="ADAL" clId="{11E2F721-48EB-4B7B-AFE1-DDF38B8550F1}" dt="2020-09-08T22:34:24.047" v="57" actId="26606"/>
          <ac:spMkLst>
            <pc:docMk/>
            <pc:sldMk cId="943023879" sldId="258"/>
            <ac:spMk id="49" creationId="{FBE3B62F-5853-4A3C-B050-6186351A7176}"/>
          </ac:spMkLst>
        </pc:spChg>
        <pc:spChg chg="add del">
          <ac:chgData name="William" userId="cbdb0636-a496-422a-8d40-98c53d494d26" providerId="ADAL" clId="{11E2F721-48EB-4B7B-AFE1-DDF38B8550F1}" dt="2020-09-08T22:34:27.833" v="59" actId="26606"/>
          <ac:spMkLst>
            <pc:docMk/>
            <pc:sldMk cId="943023879" sldId="258"/>
            <ac:spMk id="51" creationId="{68A4132F-DEC6-4332-A00C-A11AD4519B6C}"/>
          </ac:spMkLst>
        </pc:spChg>
        <pc:spChg chg="add del">
          <ac:chgData name="William" userId="cbdb0636-a496-422a-8d40-98c53d494d26" providerId="ADAL" clId="{11E2F721-48EB-4B7B-AFE1-DDF38B8550F1}" dt="2020-09-08T22:34:27.833" v="59" actId="26606"/>
          <ac:spMkLst>
            <pc:docMk/>
            <pc:sldMk cId="943023879" sldId="258"/>
            <ac:spMk id="52" creationId="{9B38642C-62C4-4E31-A5D3-BB1DD8CA3942}"/>
          </ac:spMkLst>
        </pc:spChg>
        <pc:spChg chg="add del">
          <ac:chgData name="William" userId="cbdb0636-a496-422a-8d40-98c53d494d26" providerId="ADAL" clId="{11E2F721-48EB-4B7B-AFE1-DDF38B8550F1}" dt="2020-09-08T22:34:27.833" v="59" actId="26606"/>
          <ac:spMkLst>
            <pc:docMk/>
            <pc:sldMk cId="943023879" sldId="258"/>
            <ac:spMk id="53" creationId="{A9F66240-8C38-4069-A5C9-2D3FCD97EDAD}"/>
          </ac:spMkLst>
        </pc:spChg>
        <pc:spChg chg="add del">
          <ac:chgData name="William" userId="cbdb0636-a496-422a-8d40-98c53d494d26" providerId="ADAL" clId="{11E2F721-48EB-4B7B-AFE1-DDF38B8550F1}" dt="2020-09-08T22:34:36.895" v="61" actId="26606"/>
          <ac:spMkLst>
            <pc:docMk/>
            <pc:sldMk cId="943023879" sldId="258"/>
            <ac:spMk id="55" creationId="{AFA67CD3-AB4E-4A7A-BEB8-53C445D8C44E}"/>
          </ac:spMkLst>
        </pc:spChg>
        <pc:spChg chg="add del">
          <ac:chgData name="William" userId="cbdb0636-a496-422a-8d40-98c53d494d26" providerId="ADAL" clId="{11E2F721-48EB-4B7B-AFE1-DDF38B8550F1}" dt="2020-09-08T22:34:36.895" v="61" actId="26606"/>
          <ac:spMkLst>
            <pc:docMk/>
            <pc:sldMk cId="943023879" sldId="258"/>
            <ac:spMk id="57" creationId="{339C8D78-A644-462F-B674-F440635E5353}"/>
          </ac:spMkLst>
        </pc:spChg>
        <pc:spChg chg="add">
          <ac:chgData name="William" userId="cbdb0636-a496-422a-8d40-98c53d494d26" providerId="ADAL" clId="{11E2F721-48EB-4B7B-AFE1-DDF38B8550F1}" dt="2020-09-08T22:34:36.906" v="62" actId="26606"/>
          <ac:spMkLst>
            <pc:docMk/>
            <pc:sldMk cId="943023879" sldId="258"/>
            <ac:spMk id="59" creationId="{6FBDFA86-51D3-4729-B154-796918372804}"/>
          </ac:spMkLst>
        </pc:spChg>
        <pc:grpChg chg="add del">
          <ac:chgData name="William" userId="cbdb0636-a496-422a-8d40-98c53d494d26" providerId="ADAL" clId="{11E2F721-48EB-4B7B-AFE1-DDF38B8550F1}" dt="2020-09-08T22:34:36.906" v="62" actId="26606"/>
          <ac:grpSpMkLst>
            <pc:docMk/>
            <pc:sldMk cId="943023879" sldId="258"/>
            <ac:grpSpMk id="23" creationId="{B6BADB90-C74B-40D6-86DC-503F65FCE8DC}"/>
          </ac:grpSpMkLst>
        </pc:grpChg>
        <pc:graphicFrameChg chg="del">
          <ac:chgData name="William" userId="cbdb0636-a496-422a-8d40-98c53d494d26" providerId="ADAL" clId="{11E2F721-48EB-4B7B-AFE1-DDF38B8550F1}" dt="2020-09-08T22:31:53.620" v="26" actId="478"/>
          <ac:graphicFrameMkLst>
            <pc:docMk/>
            <pc:sldMk cId="943023879" sldId="258"/>
            <ac:graphicFrameMk id="5" creationId="{4034B0BE-D2CB-4566-926C-E9E95FAB9DFA}"/>
          </ac:graphicFrameMkLst>
        </pc:graphicFrameChg>
        <pc:picChg chg="add del mod">
          <ac:chgData name="William" userId="cbdb0636-a496-422a-8d40-98c53d494d26" providerId="ADAL" clId="{11E2F721-48EB-4B7B-AFE1-DDF38B8550F1}" dt="2020-09-08T22:33:52.015" v="34"/>
          <ac:picMkLst>
            <pc:docMk/>
            <pc:sldMk cId="943023879" sldId="258"/>
            <ac:picMk id="10" creationId="{66CBF4E9-7477-49F7-B35E-041C69D86358}"/>
          </ac:picMkLst>
        </pc:picChg>
        <pc:picChg chg="add del mod">
          <ac:chgData name="William" userId="cbdb0636-a496-422a-8d40-98c53d494d26" providerId="ADAL" clId="{11E2F721-48EB-4B7B-AFE1-DDF38B8550F1}" dt="2020-09-08T22:34:01.834" v="42"/>
          <ac:picMkLst>
            <pc:docMk/>
            <pc:sldMk cId="943023879" sldId="258"/>
            <ac:picMk id="12" creationId="{3D70767D-B277-43C3-B623-213D2193521B}"/>
          </ac:picMkLst>
        </pc:picChg>
        <pc:picChg chg="add del mod">
          <ac:chgData name="William" userId="cbdb0636-a496-422a-8d40-98c53d494d26" providerId="ADAL" clId="{11E2F721-48EB-4B7B-AFE1-DDF38B8550F1}" dt="2020-09-08T22:34:03.777" v="44"/>
          <ac:picMkLst>
            <pc:docMk/>
            <pc:sldMk cId="943023879" sldId="258"/>
            <ac:picMk id="14" creationId="{BA5F1B46-AEB5-4FFA-B6A8-91519247A318}"/>
          </ac:picMkLst>
        </pc:picChg>
        <pc:picChg chg="add mod ord">
          <ac:chgData name="William" userId="cbdb0636-a496-422a-8d40-98c53d494d26" providerId="ADAL" clId="{11E2F721-48EB-4B7B-AFE1-DDF38B8550F1}" dt="2020-09-08T22:34:36.906" v="62" actId="26606"/>
          <ac:picMkLst>
            <pc:docMk/>
            <pc:sldMk cId="943023879" sldId="258"/>
            <ac:picMk id="16" creationId="{11ED17B9-0576-4284-ACD9-F4F52694CF1D}"/>
          </ac:picMkLst>
        </pc:picChg>
        <pc:picChg chg="add del">
          <ac:chgData name="William" userId="cbdb0636-a496-422a-8d40-98c53d494d26" providerId="ADAL" clId="{11E2F721-48EB-4B7B-AFE1-DDF38B8550F1}" dt="2020-09-08T22:34:36.895" v="61" actId="26606"/>
          <ac:picMkLst>
            <pc:docMk/>
            <pc:sldMk cId="943023879" sldId="258"/>
            <ac:picMk id="56" creationId="{07CF545F-9C2E-4446-97CD-AD92990C2B68}"/>
          </ac:picMkLst>
        </pc:picChg>
        <pc:cxnChg chg="add">
          <ac:chgData name="William" userId="cbdb0636-a496-422a-8d40-98c53d494d26" providerId="ADAL" clId="{11E2F721-48EB-4B7B-AFE1-DDF38B8550F1}" dt="2020-09-08T22:34:36.906" v="62" actId="26606"/>
          <ac:cxnSpMkLst>
            <pc:docMk/>
            <pc:sldMk cId="943023879" sldId="258"/>
            <ac:cxnSpMk id="60" creationId="{0F1CE7C6-BE91-42A7-9214-F33FD918C386}"/>
          </ac:cxnSpMkLst>
        </pc:cxnChg>
      </pc:sldChg>
      <pc:sldChg chg="addSp delSp modSp mod">
        <pc:chgData name="William" userId="cbdb0636-a496-422a-8d40-98c53d494d26" providerId="ADAL" clId="{11E2F721-48EB-4B7B-AFE1-DDF38B8550F1}" dt="2020-09-08T22:36:43.468" v="79" actId="26606"/>
        <pc:sldMkLst>
          <pc:docMk/>
          <pc:sldMk cId="3304956665" sldId="260"/>
        </pc:sldMkLst>
        <pc:spChg chg="mod">
          <ac:chgData name="William" userId="cbdb0636-a496-422a-8d40-98c53d494d26" providerId="ADAL" clId="{11E2F721-48EB-4B7B-AFE1-DDF38B8550F1}" dt="2020-09-08T22:36:43.468" v="79" actId="26606"/>
          <ac:spMkLst>
            <pc:docMk/>
            <pc:sldMk cId="3304956665" sldId="260"/>
            <ac:spMk id="2" creationId="{A54232E9-264A-4341-BAFB-4F3284370B06}"/>
          </ac:spMkLst>
        </pc:spChg>
        <pc:spChg chg="add del">
          <ac:chgData name="William" userId="cbdb0636-a496-422a-8d40-98c53d494d26" providerId="ADAL" clId="{11E2F721-48EB-4B7B-AFE1-DDF38B8550F1}" dt="2020-09-08T22:36:19.046" v="74" actId="26606"/>
          <ac:spMkLst>
            <pc:docMk/>
            <pc:sldMk cId="3304956665" sldId="260"/>
            <ac:spMk id="9" creationId="{42285737-90EE-47DC-AC80-8AE156B11969}"/>
          </ac:spMkLst>
        </pc:spChg>
        <pc:spChg chg="add del">
          <ac:chgData name="William" userId="cbdb0636-a496-422a-8d40-98c53d494d26" providerId="ADAL" clId="{11E2F721-48EB-4B7B-AFE1-DDF38B8550F1}" dt="2020-09-08T22:36:43.468" v="79" actId="26606"/>
          <ac:spMkLst>
            <pc:docMk/>
            <pc:sldMk cId="3304956665" sldId="260"/>
            <ac:spMk id="22" creationId="{C1DEB374-A1D0-48A1-B178-959E6F2433E6}"/>
          </ac:spMkLst>
        </pc:spChg>
        <pc:spChg chg="add del">
          <ac:chgData name="William" userId="cbdb0636-a496-422a-8d40-98c53d494d26" providerId="ADAL" clId="{11E2F721-48EB-4B7B-AFE1-DDF38B8550F1}" dt="2020-09-08T22:36:43.468" v="79" actId="26606"/>
          <ac:spMkLst>
            <pc:docMk/>
            <pc:sldMk cId="3304956665" sldId="260"/>
            <ac:spMk id="24" creationId="{2D92A3ED-9854-4AD9-88FB-0EC89C93961E}"/>
          </ac:spMkLst>
        </pc:spChg>
        <pc:spChg chg="add">
          <ac:chgData name="William" userId="cbdb0636-a496-422a-8d40-98c53d494d26" providerId="ADAL" clId="{11E2F721-48EB-4B7B-AFE1-DDF38B8550F1}" dt="2020-09-08T22:36:43.468" v="79" actId="26606"/>
          <ac:spMkLst>
            <pc:docMk/>
            <pc:sldMk cId="3304956665" sldId="260"/>
            <ac:spMk id="29" creationId="{3A5B4632-C963-4296-86F0-79AA9EA5AE98}"/>
          </ac:spMkLst>
        </pc:spChg>
        <pc:grpChg chg="add del">
          <ac:chgData name="William" userId="cbdb0636-a496-422a-8d40-98c53d494d26" providerId="ADAL" clId="{11E2F721-48EB-4B7B-AFE1-DDF38B8550F1}" dt="2020-09-08T22:36:19.046" v="74" actId="26606"/>
          <ac:grpSpMkLst>
            <pc:docMk/>
            <pc:sldMk cId="3304956665" sldId="260"/>
            <ac:grpSpMk id="11" creationId="{B57BDC17-F1B3-455F-BBF1-680AA1F25C06}"/>
          </ac:grpSpMkLst>
        </pc:grpChg>
        <pc:graphicFrameChg chg="mod modGraphic">
          <ac:chgData name="William" userId="cbdb0636-a496-422a-8d40-98c53d494d26" providerId="ADAL" clId="{11E2F721-48EB-4B7B-AFE1-DDF38B8550F1}" dt="2020-09-08T22:36:43.468" v="79" actId="26606"/>
          <ac:graphicFrameMkLst>
            <pc:docMk/>
            <pc:sldMk cId="3304956665" sldId="260"/>
            <ac:graphicFrameMk id="6" creationId="{11FC8882-2EAB-499C-91E9-89E66A2E5264}"/>
          </ac:graphicFrameMkLst>
        </pc:graphicFrameChg>
        <pc:picChg chg="add del">
          <ac:chgData name="William" userId="cbdb0636-a496-422a-8d40-98c53d494d26" providerId="ADAL" clId="{11E2F721-48EB-4B7B-AFE1-DDF38B8550F1}" dt="2020-09-08T22:36:18.939" v="73" actId="26606"/>
          <ac:picMkLst>
            <pc:docMk/>
            <pc:sldMk cId="3304956665" sldId="260"/>
            <ac:picMk id="19" creationId="{AB451D0E-B624-45BA-8B31-0F641C012867}"/>
          </ac:picMkLst>
        </pc:picChg>
        <pc:cxnChg chg="add del">
          <ac:chgData name="William" userId="cbdb0636-a496-422a-8d40-98c53d494d26" providerId="ADAL" clId="{11E2F721-48EB-4B7B-AFE1-DDF38B8550F1}" dt="2020-09-08T22:36:18.939" v="73" actId="26606"/>
          <ac:cxnSpMkLst>
            <pc:docMk/>
            <pc:sldMk cId="3304956665" sldId="260"/>
            <ac:cxnSpMk id="23" creationId="{A7F400EE-A8A5-48AF-B4D6-291B52C6F0B0}"/>
          </ac:cxnSpMkLst>
        </pc:cxnChg>
      </pc:sldChg>
      <pc:sldChg chg="addSp delSp modSp mod setBg">
        <pc:chgData name="William" userId="cbdb0636-a496-422a-8d40-98c53d494d26" providerId="ADAL" clId="{11E2F721-48EB-4B7B-AFE1-DDF38B8550F1}" dt="2020-09-08T22:35:05.895" v="66" actId="26606"/>
        <pc:sldMkLst>
          <pc:docMk/>
          <pc:sldMk cId="1997458881" sldId="262"/>
        </pc:sldMkLst>
        <pc:spChg chg="mod">
          <ac:chgData name="William" userId="cbdb0636-a496-422a-8d40-98c53d494d26" providerId="ADAL" clId="{11E2F721-48EB-4B7B-AFE1-DDF38B8550F1}" dt="2020-09-08T22:35:05.895" v="66" actId="26606"/>
          <ac:spMkLst>
            <pc:docMk/>
            <pc:sldMk cId="1997458881" sldId="262"/>
            <ac:spMk id="2" creationId="{BA6C7C78-E080-4421-8CCF-C502B1F9E14B}"/>
          </ac:spMkLst>
        </pc:spChg>
        <pc:spChg chg="mod">
          <ac:chgData name="William" userId="cbdb0636-a496-422a-8d40-98c53d494d26" providerId="ADAL" clId="{11E2F721-48EB-4B7B-AFE1-DDF38B8550F1}" dt="2020-09-08T22:35:05.895" v="66" actId="26606"/>
          <ac:spMkLst>
            <pc:docMk/>
            <pc:sldMk cId="1997458881" sldId="262"/>
            <ac:spMk id="3" creationId="{D825BC60-7862-4C89-818E-CD328EDE988E}"/>
          </ac:spMkLst>
        </pc:spChg>
        <pc:spChg chg="del">
          <ac:chgData name="William" userId="cbdb0636-a496-422a-8d40-98c53d494d26" providerId="ADAL" clId="{11E2F721-48EB-4B7B-AFE1-DDF38B8550F1}" dt="2020-09-08T22:35:01.057" v="63"/>
          <ac:spMkLst>
            <pc:docMk/>
            <pc:sldMk cId="1997458881" sldId="262"/>
            <ac:spMk id="4" creationId="{46070262-99B6-4740-9B0C-F6305D230346}"/>
          </ac:spMkLst>
        </pc:spChg>
        <pc:spChg chg="add">
          <ac:chgData name="William" userId="cbdb0636-a496-422a-8d40-98c53d494d26" providerId="ADAL" clId="{11E2F721-48EB-4B7B-AFE1-DDF38B8550F1}" dt="2020-09-08T22:35:05.895" v="66" actId="26606"/>
          <ac:spMkLst>
            <pc:docMk/>
            <pc:sldMk cId="1997458881" sldId="262"/>
            <ac:spMk id="11" creationId="{49CD2D09-B1BB-4DF5-9E1C-3D21B21EDEFD}"/>
          </ac:spMkLst>
        </pc:spChg>
        <pc:spChg chg="add">
          <ac:chgData name="William" userId="cbdb0636-a496-422a-8d40-98c53d494d26" providerId="ADAL" clId="{11E2F721-48EB-4B7B-AFE1-DDF38B8550F1}" dt="2020-09-08T22:35:05.895" v="66" actId="26606"/>
          <ac:spMkLst>
            <pc:docMk/>
            <pc:sldMk cId="1997458881" sldId="262"/>
            <ac:spMk id="15" creationId="{967C29FE-FD32-4AFB-AD20-DBDF5864B2D8}"/>
          </ac:spMkLst>
        </pc:spChg>
        <pc:picChg chg="add mod">
          <ac:chgData name="William" userId="cbdb0636-a496-422a-8d40-98c53d494d26" providerId="ADAL" clId="{11E2F721-48EB-4B7B-AFE1-DDF38B8550F1}" dt="2020-09-08T22:35:05.895" v="66" actId="26606"/>
          <ac:picMkLst>
            <pc:docMk/>
            <pc:sldMk cId="1997458881" sldId="262"/>
            <ac:picMk id="6" creationId="{E4EB3BC5-BCDC-4BA8-AE5F-CFD731D1337D}"/>
          </ac:picMkLst>
        </pc:picChg>
        <pc:picChg chg="add">
          <ac:chgData name="William" userId="cbdb0636-a496-422a-8d40-98c53d494d26" providerId="ADAL" clId="{11E2F721-48EB-4B7B-AFE1-DDF38B8550F1}" dt="2020-09-08T22:35:05.895" v="66" actId="26606"/>
          <ac:picMkLst>
            <pc:docMk/>
            <pc:sldMk cId="1997458881" sldId="262"/>
            <ac:picMk id="13" creationId="{83355637-BA71-4F63-94C9-E77BF81BDFC0}"/>
          </ac:picMkLst>
        </pc:picChg>
      </pc:sldChg>
      <pc:sldChg chg="addSp modSp mod">
        <pc:chgData name="William" userId="cbdb0636-a496-422a-8d40-98c53d494d26" providerId="ADAL" clId="{11E2F721-48EB-4B7B-AFE1-DDF38B8550F1}" dt="2020-09-08T22:36:12.255" v="71" actId="1076"/>
        <pc:sldMkLst>
          <pc:docMk/>
          <pc:sldMk cId="1567866644" sldId="263"/>
        </pc:sldMkLst>
        <pc:picChg chg="add mod">
          <ac:chgData name="William" userId="cbdb0636-a496-422a-8d40-98c53d494d26" providerId="ADAL" clId="{11E2F721-48EB-4B7B-AFE1-DDF38B8550F1}" dt="2020-09-08T22:36:12.255" v="71" actId="1076"/>
          <ac:picMkLst>
            <pc:docMk/>
            <pc:sldMk cId="1567866644" sldId="263"/>
            <ac:picMk id="6" creationId="{361856B2-4ECF-449C-A16B-215A8A0953A5}"/>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915B98F-391A-445A-81CF-15F84C625BBB}" type="doc">
      <dgm:prSet loTypeId="urn:microsoft.com/office/officeart/2016/7/layout/VerticalSolidActionList" loCatId="List" qsTypeId="urn:microsoft.com/office/officeart/2005/8/quickstyle/simple1" qsCatId="simple" csTypeId="urn:microsoft.com/office/officeart/2005/8/colors/colorful2" csCatId="colorful" phldr="1"/>
      <dgm:spPr/>
      <dgm:t>
        <a:bodyPr/>
        <a:lstStyle/>
        <a:p>
          <a:endParaRPr lang="en-US"/>
        </a:p>
      </dgm:t>
    </dgm:pt>
    <dgm:pt modelId="{858E41F9-ECF6-49D4-BF61-FA8B643BEAB1}">
      <dgm:prSet/>
      <dgm:spPr/>
      <dgm:t>
        <a:bodyPr/>
        <a:lstStyle/>
        <a:p>
          <a:r>
            <a:rPr lang="en-US"/>
            <a:t>Overview</a:t>
          </a:r>
        </a:p>
      </dgm:t>
    </dgm:pt>
    <dgm:pt modelId="{FF8DD0B9-160E-4D35-8E49-2AA2630505DE}" type="parTrans" cxnId="{73F48DE7-3EFA-4202-A6BC-2ED4ED344CEC}">
      <dgm:prSet/>
      <dgm:spPr/>
      <dgm:t>
        <a:bodyPr/>
        <a:lstStyle/>
        <a:p>
          <a:endParaRPr lang="en-US"/>
        </a:p>
      </dgm:t>
    </dgm:pt>
    <dgm:pt modelId="{3AFBB284-6A45-4AAC-8B0B-76E3D701C2DE}" type="sibTrans" cxnId="{73F48DE7-3EFA-4202-A6BC-2ED4ED344CEC}">
      <dgm:prSet/>
      <dgm:spPr/>
      <dgm:t>
        <a:bodyPr/>
        <a:lstStyle/>
        <a:p>
          <a:endParaRPr lang="en-US"/>
        </a:p>
      </dgm:t>
    </dgm:pt>
    <dgm:pt modelId="{2A432AC0-8CD9-412F-BEA0-69017D34DE68}">
      <dgm:prSet/>
      <dgm:spPr/>
      <dgm:t>
        <a:bodyPr/>
        <a:lstStyle/>
        <a:p>
          <a:r>
            <a:rPr lang="en-US"/>
            <a:t>Program the following:</a:t>
          </a:r>
        </a:p>
      </dgm:t>
    </dgm:pt>
    <dgm:pt modelId="{9FA3E789-964D-4EF7-BEC8-41CCBE079551}" type="parTrans" cxnId="{80FA68C8-04CA-4287-B637-3EC9F07653C1}">
      <dgm:prSet/>
      <dgm:spPr/>
      <dgm:t>
        <a:bodyPr/>
        <a:lstStyle/>
        <a:p>
          <a:endParaRPr lang="en-US"/>
        </a:p>
      </dgm:t>
    </dgm:pt>
    <dgm:pt modelId="{FD5D4F13-A02D-444C-BCA4-FAFE1E24C128}" type="sibTrans" cxnId="{80FA68C8-04CA-4287-B637-3EC9F07653C1}">
      <dgm:prSet/>
      <dgm:spPr/>
      <dgm:t>
        <a:bodyPr/>
        <a:lstStyle/>
        <a:p>
          <a:endParaRPr lang="en-US"/>
        </a:p>
      </dgm:t>
    </dgm:pt>
    <dgm:pt modelId="{0BDC4761-5A5C-44AE-9718-8A7C484743F9}">
      <dgm:prSet/>
      <dgm:spPr/>
      <dgm:t>
        <a:bodyPr/>
        <a:lstStyle/>
        <a:p>
          <a:r>
            <a:rPr lang="en-US"/>
            <a:t>Make it your own</a:t>
          </a:r>
        </a:p>
      </dgm:t>
    </dgm:pt>
    <dgm:pt modelId="{64CC23B4-D8BD-41B5-B729-EC0B3EDBBBE7}" type="parTrans" cxnId="{5DB72D4E-E6C3-487A-862C-7DF0ADE9D378}">
      <dgm:prSet/>
      <dgm:spPr/>
      <dgm:t>
        <a:bodyPr/>
        <a:lstStyle/>
        <a:p>
          <a:endParaRPr lang="en-US"/>
        </a:p>
      </dgm:t>
    </dgm:pt>
    <dgm:pt modelId="{35ADCB77-C729-4E93-9ECC-D7CF9CDFA2FD}" type="sibTrans" cxnId="{5DB72D4E-E6C3-487A-862C-7DF0ADE9D378}">
      <dgm:prSet/>
      <dgm:spPr/>
      <dgm:t>
        <a:bodyPr/>
        <a:lstStyle/>
        <a:p>
          <a:endParaRPr lang="en-US"/>
        </a:p>
      </dgm:t>
    </dgm:pt>
    <dgm:pt modelId="{C5DBEED2-25E2-454A-A8A3-4AB509A81B2C}">
      <dgm:prSet/>
      <dgm:spPr/>
      <dgm:t>
        <a:bodyPr/>
        <a:lstStyle/>
        <a:p>
          <a:r>
            <a:rPr lang="en-US"/>
            <a:t>Submission</a:t>
          </a:r>
        </a:p>
      </dgm:t>
    </dgm:pt>
    <dgm:pt modelId="{8B534BB9-998F-4ED0-8CB4-977232648AA4}" type="parTrans" cxnId="{CB269023-D378-49BD-BBCD-22A2B444871F}">
      <dgm:prSet/>
      <dgm:spPr/>
      <dgm:t>
        <a:bodyPr/>
        <a:lstStyle/>
        <a:p>
          <a:endParaRPr lang="en-US"/>
        </a:p>
      </dgm:t>
    </dgm:pt>
    <dgm:pt modelId="{D5CA839E-A3EF-401C-9DAB-504DFE8010CF}" type="sibTrans" cxnId="{CB269023-D378-49BD-BBCD-22A2B444871F}">
      <dgm:prSet/>
      <dgm:spPr/>
      <dgm:t>
        <a:bodyPr/>
        <a:lstStyle/>
        <a:p>
          <a:endParaRPr lang="en-US"/>
        </a:p>
      </dgm:t>
    </dgm:pt>
    <dgm:pt modelId="{45B91456-D3D6-44AC-AEC6-0237A4B74153}">
      <dgm:prSet custT="1"/>
      <dgm:spPr/>
      <dgm:t>
        <a:bodyPr/>
        <a:lstStyle/>
        <a:p>
          <a:r>
            <a:rPr lang="en-US" sz="1400" dirty="0"/>
            <a:t>Upload program (the .</a:t>
          </a:r>
          <a:r>
            <a:rPr lang="en-US" sz="1400" dirty="0" err="1"/>
            <a:t>py</a:t>
          </a:r>
          <a:r>
            <a:rPr lang="en-US" sz="1400" dirty="0"/>
            <a:t> file) to the assignment</a:t>
          </a:r>
        </a:p>
      </dgm:t>
    </dgm:pt>
    <dgm:pt modelId="{316A5504-FCFD-41C5-A495-3631A7BD9EDD}" type="parTrans" cxnId="{578A4542-D4C2-4B87-A9F2-FD7517DBC72E}">
      <dgm:prSet/>
      <dgm:spPr/>
      <dgm:t>
        <a:bodyPr/>
        <a:lstStyle/>
        <a:p>
          <a:endParaRPr lang="en-US"/>
        </a:p>
      </dgm:t>
    </dgm:pt>
    <dgm:pt modelId="{DEEDD6F2-A2AB-4363-811F-C2A6962AC341}" type="sibTrans" cxnId="{578A4542-D4C2-4B87-A9F2-FD7517DBC72E}">
      <dgm:prSet/>
      <dgm:spPr/>
      <dgm:t>
        <a:bodyPr/>
        <a:lstStyle/>
        <a:p>
          <a:endParaRPr lang="en-US"/>
        </a:p>
      </dgm:t>
    </dgm:pt>
    <dgm:pt modelId="{59864BEE-22D8-4F8F-810F-FF079C7EB341}">
      <dgm:prSet custT="1"/>
      <dgm:spPr/>
      <dgm:t>
        <a:bodyPr/>
        <a:lstStyle/>
        <a:p>
          <a:r>
            <a:rPr lang="en-US" sz="1400" dirty="0"/>
            <a:t>Submission Comment: What you think you did and 1-2 sentences justify your that describes your effort</a:t>
          </a:r>
        </a:p>
      </dgm:t>
    </dgm:pt>
    <dgm:pt modelId="{FAA2CD1D-4710-4A8A-A59C-EE6DF1094EB2}" type="parTrans" cxnId="{7E198F36-C06D-473F-9A58-F5AA09995790}">
      <dgm:prSet/>
      <dgm:spPr/>
      <dgm:t>
        <a:bodyPr/>
        <a:lstStyle/>
        <a:p>
          <a:endParaRPr lang="en-US"/>
        </a:p>
      </dgm:t>
    </dgm:pt>
    <dgm:pt modelId="{FF32E1D8-D3C4-419E-9BF8-3A1C2D1DDFA3}" type="sibTrans" cxnId="{7E198F36-C06D-473F-9A58-F5AA09995790}">
      <dgm:prSet/>
      <dgm:spPr/>
      <dgm:t>
        <a:bodyPr/>
        <a:lstStyle/>
        <a:p>
          <a:endParaRPr lang="en-US"/>
        </a:p>
      </dgm:t>
    </dgm:pt>
    <dgm:pt modelId="{6A184872-1BDB-4B34-8805-57F964BC78F3}">
      <dgm:prSet custT="1"/>
      <dgm:spPr/>
      <dgm:t>
        <a:bodyPr/>
        <a:lstStyle/>
        <a:p>
          <a:r>
            <a:rPr lang="en-US" sz="1400" dirty="0"/>
            <a:t>1 = Some attempt made,     2 = Developing (but significantly deficient),     3 = Slightly deficient,     	</a:t>
          </a:r>
          <a:br>
            <a:rPr lang="en-US" sz="1400" dirty="0"/>
          </a:br>
          <a:r>
            <a:rPr lang="en-US" sz="1400" dirty="0"/>
            <a:t>4 = Meets requirements,     5 = Made it your own</a:t>
          </a:r>
        </a:p>
      </dgm:t>
    </dgm:pt>
    <dgm:pt modelId="{FE1D5BA5-5D08-4A3A-94CF-088849BB84B9}" type="parTrans" cxnId="{BA2F4395-2EA1-485E-9F99-47BCD55E8668}">
      <dgm:prSet/>
      <dgm:spPr/>
      <dgm:t>
        <a:bodyPr/>
        <a:lstStyle/>
        <a:p>
          <a:endParaRPr lang="en-US"/>
        </a:p>
      </dgm:t>
    </dgm:pt>
    <dgm:pt modelId="{ECA9C268-8DDF-4682-947A-A6D0CEBFF9B4}" type="sibTrans" cxnId="{BA2F4395-2EA1-485E-9F99-47BCD55E8668}">
      <dgm:prSet/>
      <dgm:spPr/>
      <dgm:t>
        <a:bodyPr/>
        <a:lstStyle/>
        <a:p>
          <a:endParaRPr lang="en-US"/>
        </a:p>
      </dgm:t>
    </dgm:pt>
    <dgm:pt modelId="{921A0B92-36F5-4F8B-A11D-92BAA13DC521}">
      <dgm:prSet custT="1"/>
      <dgm:spPr/>
      <dgm:t>
        <a:bodyPr/>
        <a:lstStyle/>
        <a:p>
          <a:r>
            <a:rPr lang="en-US" sz="1400" dirty="0"/>
            <a:t>Programs can obtain information from users and then combine those values to compute meaningful results. In this assignment, you will write a program to calculate the price of a meal.</a:t>
          </a:r>
        </a:p>
      </dgm:t>
    </dgm:pt>
    <dgm:pt modelId="{E0A91D4A-8DED-4B0E-B0A2-5750E5956A89}" type="parTrans" cxnId="{EA461FD5-9332-4796-AD9D-015CAA2F900A}">
      <dgm:prSet/>
      <dgm:spPr/>
      <dgm:t>
        <a:bodyPr/>
        <a:lstStyle/>
        <a:p>
          <a:endParaRPr lang="en-US"/>
        </a:p>
      </dgm:t>
    </dgm:pt>
    <dgm:pt modelId="{FE05D594-87F1-4D75-8730-14C4F76C7D2E}" type="sibTrans" cxnId="{EA461FD5-9332-4796-AD9D-015CAA2F900A}">
      <dgm:prSet/>
      <dgm:spPr/>
      <dgm:t>
        <a:bodyPr/>
        <a:lstStyle/>
        <a:p>
          <a:endParaRPr lang="en-US"/>
        </a:p>
      </dgm:t>
    </dgm:pt>
    <dgm:pt modelId="{662FE24B-19D4-4339-A955-66EED3A694BF}">
      <dgm:prSet custT="1"/>
      <dgm:spPr/>
      <dgm:t>
        <a:bodyPr/>
        <a:lstStyle/>
        <a:p>
          <a:pPr algn="l"/>
          <a:r>
            <a:rPr lang="en-US" sz="1600" dirty="0"/>
            <a:t>Ask the user for the following:</a:t>
          </a:r>
        </a:p>
      </dgm:t>
    </dgm:pt>
    <dgm:pt modelId="{E3AC37E9-B562-496F-90B5-BB5868052821}" type="parTrans" cxnId="{37DAD178-5487-44BF-8508-6E30F9053E06}">
      <dgm:prSet/>
      <dgm:spPr/>
      <dgm:t>
        <a:bodyPr/>
        <a:lstStyle/>
        <a:p>
          <a:endParaRPr lang="en-US"/>
        </a:p>
      </dgm:t>
    </dgm:pt>
    <dgm:pt modelId="{76489265-B554-45BB-BC84-2441293A1F59}" type="sibTrans" cxnId="{37DAD178-5487-44BF-8508-6E30F9053E06}">
      <dgm:prSet/>
      <dgm:spPr/>
      <dgm:t>
        <a:bodyPr/>
        <a:lstStyle/>
        <a:p>
          <a:endParaRPr lang="en-US"/>
        </a:p>
      </dgm:t>
    </dgm:pt>
    <dgm:pt modelId="{493F74FC-C815-4049-B984-FAB8D7E315B6}">
      <dgm:prSet custT="1"/>
      <dgm:spPr/>
      <dgm:t>
        <a:bodyPr/>
        <a:lstStyle/>
        <a:p>
          <a:pPr algn="l"/>
          <a:r>
            <a:rPr lang="en-US" sz="1100" dirty="0"/>
            <a:t>The price of a child's meal (floating point)</a:t>
          </a:r>
        </a:p>
      </dgm:t>
    </dgm:pt>
    <dgm:pt modelId="{1F5C4677-7FF4-43AA-BFB4-06BEC1EF1332}" type="parTrans" cxnId="{A901DADD-CCD0-48CB-B1A2-6B855C3C569A}">
      <dgm:prSet/>
      <dgm:spPr/>
      <dgm:t>
        <a:bodyPr/>
        <a:lstStyle/>
        <a:p>
          <a:endParaRPr lang="en-US"/>
        </a:p>
      </dgm:t>
    </dgm:pt>
    <dgm:pt modelId="{B8AE985C-E4F2-4BD5-A6A5-60D78996969B}" type="sibTrans" cxnId="{A901DADD-CCD0-48CB-B1A2-6B855C3C569A}">
      <dgm:prSet/>
      <dgm:spPr/>
      <dgm:t>
        <a:bodyPr/>
        <a:lstStyle/>
        <a:p>
          <a:endParaRPr lang="en-US"/>
        </a:p>
      </dgm:t>
    </dgm:pt>
    <dgm:pt modelId="{377CD671-BBA4-4EA2-8986-1D9C19040940}">
      <dgm:prSet custT="1"/>
      <dgm:spPr/>
      <dgm:t>
        <a:bodyPr/>
        <a:lstStyle/>
        <a:p>
          <a:pPr algn="l"/>
          <a:r>
            <a:rPr lang="en-US" sz="1100" dirty="0"/>
            <a:t>The price of an adult's meal (floating point)</a:t>
          </a:r>
        </a:p>
      </dgm:t>
    </dgm:pt>
    <dgm:pt modelId="{9FAD1DAA-DB57-4219-9F91-DC12DB73A317}" type="parTrans" cxnId="{5447C138-F0BB-4639-95C5-C835ECDAAAC2}">
      <dgm:prSet/>
      <dgm:spPr/>
      <dgm:t>
        <a:bodyPr/>
        <a:lstStyle/>
        <a:p>
          <a:endParaRPr lang="en-US"/>
        </a:p>
      </dgm:t>
    </dgm:pt>
    <dgm:pt modelId="{2BD0EDC1-1B8C-468B-AB37-445526C74BA4}" type="sibTrans" cxnId="{5447C138-F0BB-4639-95C5-C835ECDAAAC2}">
      <dgm:prSet/>
      <dgm:spPr/>
      <dgm:t>
        <a:bodyPr/>
        <a:lstStyle/>
        <a:p>
          <a:endParaRPr lang="en-US"/>
        </a:p>
      </dgm:t>
    </dgm:pt>
    <dgm:pt modelId="{ED93FC45-6A03-456C-85F6-65028794D832}">
      <dgm:prSet custT="1"/>
      <dgm:spPr/>
      <dgm:t>
        <a:bodyPr/>
        <a:lstStyle/>
        <a:p>
          <a:pPr algn="l"/>
          <a:r>
            <a:rPr lang="en-US" sz="1100" dirty="0"/>
            <a:t>The number of children (integer)</a:t>
          </a:r>
        </a:p>
      </dgm:t>
    </dgm:pt>
    <dgm:pt modelId="{73176048-4361-4994-ACB2-D9B46B291B9E}" type="parTrans" cxnId="{93718414-67D5-45E2-A090-0E4C014FFBB1}">
      <dgm:prSet/>
      <dgm:spPr/>
      <dgm:t>
        <a:bodyPr/>
        <a:lstStyle/>
        <a:p>
          <a:endParaRPr lang="en-US"/>
        </a:p>
      </dgm:t>
    </dgm:pt>
    <dgm:pt modelId="{E83F07CE-B60E-4F08-82D8-F22DD514A24C}" type="sibTrans" cxnId="{93718414-67D5-45E2-A090-0E4C014FFBB1}">
      <dgm:prSet/>
      <dgm:spPr/>
      <dgm:t>
        <a:bodyPr/>
        <a:lstStyle/>
        <a:p>
          <a:endParaRPr lang="en-US"/>
        </a:p>
      </dgm:t>
    </dgm:pt>
    <dgm:pt modelId="{0A118E71-76D8-4AD6-99BB-42C81484921C}">
      <dgm:prSet custT="1"/>
      <dgm:spPr/>
      <dgm:t>
        <a:bodyPr/>
        <a:lstStyle/>
        <a:p>
          <a:pPr algn="l"/>
          <a:r>
            <a:rPr lang="en-US" sz="1100" dirty="0"/>
            <a:t>The number of adults (integer)</a:t>
          </a:r>
        </a:p>
      </dgm:t>
    </dgm:pt>
    <dgm:pt modelId="{AFA9C222-9B6B-4EAC-B141-AB6CFC1E1C22}" type="parTrans" cxnId="{C803338B-45E9-4448-8BAE-0CCC8DAC0A3A}">
      <dgm:prSet/>
      <dgm:spPr/>
      <dgm:t>
        <a:bodyPr/>
        <a:lstStyle/>
        <a:p>
          <a:endParaRPr lang="en-US"/>
        </a:p>
      </dgm:t>
    </dgm:pt>
    <dgm:pt modelId="{E7DCA623-1276-4B58-AFCE-D577554153E2}" type="sibTrans" cxnId="{C803338B-45E9-4448-8BAE-0CCC8DAC0A3A}">
      <dgm:prSet/>
      <dgm:spPr/>
      <dgm:t>
        <a:bodyPr/>
        <a:lstStyle/>
        <a:p>
          <a:endParaRPr lang="en-US"/>
        </a:p>
      </dgm:t>
    </dgm:pt>
    <dgm:pt modelId="{F5F7375E-8336-4747-82ED-A9E79E9652E7}">
      <dgm:prSet custT="1"/>
      <dgm:spPr/>
      <dgm:t>
        <a:bodyPr/>
        <a:lstStyle/>
        <a:p>
          <a:pPr algn="l"/>
          <a:r>
            <a:rPr lang="en-US" sz="1100" dirty="0"/>
            <a:t>The sales tax rate (floating point)</a:t>
          </a:r>
        </a:p>
      </dgm:t>
    </dgm:pt>
    <dgm:pt modelId="{A4A15AF6-8546-47AA-BFBB-8715B8B06EDC}" type="parTrans" cxnId="{87BFACAB-2B05-4492-88F6-31F57F960354}">
      <dgm:prSet/>
      <dgm:spPr/>
      <dgm:t>
        <a:bodyPr/>
        <a:lstStyle/>
        <a:p>
          <a:endParaRPr lang="en-US"/>
        </a:p>
      </dgm:t>
    </dgm:pt>
    <dgm:pt modelId="{FF11ADEA-0237-4937-B077-10481597F706}" type="sibTrans" cxnId="{87BFACAB-2B05-4492-88F6-31F57F960354}">
      <dgm:prSet/>
      <dgm:spPr/>
      <dgm:t>
        <a:bodyPr/>
        <a:lstStyle/>
        <a:p>
          <a:endParaRPr lang="en-US"/>
        </a:p>
      </dgm:t>
    </dgm:pt>
    <dgm:pt modelId="{35C53BF8-9116-42CA-86FB-5D6E1D85B44F}">
      <dgm:prSet custT="1"/>
      <dgm:spPr/>
      <dgm:t>
        <a:bodyPr/>
        <a:lstStyle/>
        <a:p>
          <a:pPr algn="l"/>
          <a:r>
            <a:rPr lang="en-US" sz="1600" dirty="0"/>
            <a:t>Calculate: Subtotal, Tax, Total</a:t>
          </a:r>
        </a:p>
      </dgm:t>
    </dgm:pt>
    <dgm:pt modelId="{236DE2FB-2E4A-45BB-831F-33B57E8DAB1D}" type="parTrans" cxnId="{8E980B31-41C5-46DF-AA41-6F583CB1B472}">
      <dgm:prSet/>
      <dgm:spPr/>
      <dgm:t>
        <a:bodyPr/>
        <a:lstStyle/>
        <a:p>
          <a:endParaRPr lang="en-US"/>
        </a:p>
      </dgm:t>
    </dgm:pt>
    <dgm:pt modelId="{8261CB4D-FFFD-42D1-848B-09B77A489AE4}" type="sibTrans" cxnId="{8E980B31-41C5-46DF-AA41-6F583CB1B472}">
      <dgm:prSet/>
      <dgm:spPr/>
      <dgm:t>
        <a:bodyPr/>
        <a:lstStyle/>
        <a:p>
          <a:endParaRPr lang="en-US"/>
        </a:p>
      </dgm:t>
    </dgm:pt>
    <dgm:pt modelId="{4032FF84-F7D6-4A04-8919-50D089A6530C}">
      <dgm:prSet custT="1"/>
      <dgm:spPr/>
      <dgm:t>
        <a:bodyPr/>
        <a:lstStyle/>
        <a:p>
          <a:pPr algn="l"/>
          <a:r>
            <a:rPr lang="en-US" sz="1600" dirty="0"/>
            <a:t>Prompt payment and provide change</a:t>
          </a:r>
        </a:p>
      </dgm:t>
    </dgm:pt>
    <dgm:pt modelId="{4DBB061E-F824-4CE0-B6F9-B408BDABDBF5}" type="parTrans" cxnId="{F884A167-EF34-4353-941B-13BAB051472A}">
      <dgm:prSet/>
      <dgm:spPr/>
      <dgm:t>
        <a:bodyPr/>
        <a:lstStyle/>
        <a:p>
          <a:endParaRPr lang="en-US"/>
        </a:p>
      </dgm:t>
    </dgm:pt>
    <dgm:pt modelId="{11C653EF-7EE7-47D3-A201-F3404AC8144A}" type="sibTrans" cxnId="{F884A167-EF34-4353-941B-13BAB051472A}">
      <dgm:prSet/>
      <dgm:spPr/>
      <dgm:t>
        <a:bodyPr/>
        <a:lstStyle/>
        <a:p>
          <a:endParaRPr lang="en-US"/>
        </a:p>
      </dgm:t>
    </dgm:pt>
    <dgm:pt modelId="{656383F4-8526-410C-9DC6-B31953216868}">
      <dgm:prSet custT="1"/>
      <dgm:spPr/>
      <dgm:t>
        <a:bodyPr/>
        <a:lstStyle/>
        <a:p>
          <a:r>
            <a:rPr lang="en-US" sz="1400" dirty="0"/>
            <a:t>Must include the original requirements, plus modification</a:t>
          </a:r>
        </a:p>
        <a:p>
          <a:r>
            <a:rPr lang="en-US" sz="1400" dirty="0"/>
            <a:t>Suggestion: add something else to the meal.</a:t>
          </a:r>
        </a:p>
      </dgm:t>
    </dgm:pt>
    <dgm:pt modelId="{134C581C-7E93-46F5-991D-23CCD4F0A6AC}" type="parTrans" cxnId="{17E116B5-9BA0-41B2-8946-497A09A68914}">
      <dgm:prSet/>
      <dgm:spPr/>
      <dgm:t>
        <a:bodyPr/>
        <a:lstStyle/>
        <a:p>
          <a:endParaRPr lang="en-US"/>
        </a:p>
      </dgm:t>
    </dgm:pt>
    <dgm:pt modelId="{41CA5F7C-D390-4E0F-8B88-D4F29C9D784A}" type="sibTrans" cxnId="{17E116B5-9BA0-41B2-8946-497A09A68914}">
      <dgm:prSet/>
      <dgm:spPr/>
      <dgm:t>
        <a:bodyPr/>
        <a:lstStyle/>
        <a:p>
          <a:endParaRPr lang="en-US"/>
        </a:p>
      </dgm:t>
    </dgm:pt>
    <dgm:pt modelId="{C6E26D57-A747-4873-91B5-1625924A672D}" type="pres">
      <dgm:prSet presAssocID="{7915B98F-391A-445A-81CF-15F84C625BBB}" presName="Name0" presStyleCnt="0">
        <dgm:presLayoutVars>
          <dgm:dir/>
          <dgm:animLvl val="lvl"/>
          <dgm:resizeHandles val="exact"/>
        </dgm:presLayoutVars>
      </dgm:prSet>
      <dgm:spPr/>
    </dgm:pt>
    <dgm:pt modelId="{18FA4C90-5D7F-408B-8D7A-F1D46576A04E}" type="pres">
      <dgm:prSet presAssocID="{858E41F9-ECF6-49D4-BF61-FA8B643BEAB1}" presName="linNode" presStyleCnt="0"/>
      <dgm:spPr/>
    </dgm:pt>
    <dgm:pt modelId="{44B90765-AE19-4E0F-AD68-44292A2C2FE6}" type="pres">
      <dgm:prSet presAssocID="{858E41F9-ECF6-49D4-BF61-FA8B643BEAB1}" presName="parentText" presStyleLbl="alignNode1" presStyleIdx="0" presStyleCnt="4">
        <dgm:presLayoutVars>
          <dgm:chMax val="1"/>
          <dgm:bulletEnabled/>
        </dgm:presLayoutVars>
      </dgm:prSet>
      <dgm:spPr/>
    </dgm:pt>
    <dgm:pt modelId="{32B17AFC-B16A-4C5C-A657-7228F3390C6F}" type="pres">
      <dgm:prSet presAssocID="{858E41F9-ECF6-49D4-BF61-FA8B643BEAB1}" presName="descendantText" presStyleLbl="alignAccFollowNode1" presStyleIdx="0" presStyleCnt="4">
        <dgm:presLayoutVars>
          <dgm:bulletEnabled/>
        </dgm:presLayoutVars>
      </dgm:prSet>
      <dgm:spPr/>
    </dgm:pt>
    <dgm:pt modelId="{32016D8B-D918-4C44-893F-37B4D0EF0CD0}" type="pres">
      <dgm:prSet presAssocID="{3AFBB284-6A45-4AAC-8B0B-76E3D701C2DE}" presName="sp" presStyleCnt="0"/>
      <dgm:spPr/>
    </dgm:pt>
    <dgm:pt modelId="{CBA48FE3-9686-4187-AF03-8D51D03BBA0E}" type="pres">
      <dgm:prSet presAssocID="{2A432AC0-8CD9-412F-BEA0-69017D34DE68}" presName="linNode" presStyleCnt="0"/>
      <dgm:spPr/>
    </dgm:pt>
    <dgm:pt modelId="{15F88F59-881E-491E-B12C-07CCEC7FBBCF}" type="pres">
      <dgm:prSet presAssocID="{2A432AC0-8CD9-412F-BEA0-69017D34DE68}" presName="parentText" presStyleLbl="alignNode1" presStyleIdx="1" presStyleCnt="4" custScaleY="159280">
        <dgm:presLayoutVars>
          <dgm:chMax val="1"/>
          <dgm:bulletEnabled/>
        </dgm:presLayoutVars>
      </dgm:prSet>
      <dgm:spPr/>
    </dgm:pt>
    <dgm:pt modelId="{EBB73B02-ACDE-4A36-AE18-54FA346EDACC}" type="pres">
      <dgm:prSet presAssocID="{2A432AC0-8CD9-412F-BEA0-69017D34DE68}" presName="descendantText" presStyleLbl="alignAccFollowNode1" presStyleIdx="1" presStyleCnt="4" custScaleY="158706">
        <dgm:presLayoutVars>
          <dgm:bulletEnabled/>
        </dgm:presLayoutVars>
      </dgm:prSet>
      <dgm:spPr/>
    </dgm:pt>
    <dgm:pt modelId="{66DF38C0-DB2B-42E1-82EA-54812047F503}" type="pres">
      <dgm:prSet presAssocID="{FD5D4F13-A02D-444C-BCA4-FAFE1E24C128}" presName="sp" presStyleCnt="0"/>
      <dgm:spPr/>
    </dgm:pt>
    <dgm:pt modelId="{20A781B1-5117-4E72-B6C8-AEB6178541DD}" type="pres">
      <dgm:prSet presAssocID="{0BDC4761-5A5C-44AE-9718-8A7C484743F9}" presName="linNode" presStyleCnt="0"/>
      <dgm:spPr/>
    </dgm:pt>
    <dgm:pt modelId="{BAB5050F-B109-49D5-B360-400939BFC01A}" type="pres">
      <dgm:prSet presAssocID="{0BDC4761-5A5C-44AE-9718-8A7C484743F9}" presName="parentText" presStyleLbl="alignNode1" presStyleIdx="2" presStyleCnt="4" custScaleY="48421">
        <dgm:presLayoutVars>
          <dgm:chMax val="1"/>
          <dgm:bulletEnabled/>
        </dgm:presLayoutVars>
      </dgm:prSet>
      <dgm:spPr/>
    </dgm:pt>
    <dgm:pt modelId="{2EF8A474-86A1-4ED5-B0AB-5C179B8BF032}" type="pres">
      <dgm:prSet presAssocID="{0BDC4761-5A5C-44AE-9718-8A7C484743F9}" presName="descendantText" presStyleLbl="alignAccFollowNode1" presStyleIdx="2" presStyleCnt="4" custScaleY="48438">
        <dgm:presLayoutVars>
          <dgm:bulletEnabled/>
        </dgm:presLayoutVars>
      </dgm:prSet>
      <dgm:spPr/>
    </dgm:pt>
    <dgm:pt modelId="{32277AF1-9D94-4F30-914F-894CDBC685B1}" type="pres">
      <dgm:prSet presAssocID="{35ADCB77-C729-4E93-9ECC-D7CF9CDFA2FD}" presName="sp" presStyleCnt="0"/>
      <dgm:spPr/>
    </dgm:pt>
    <dgm:pt modelId="{F43B936F-6749-4464-B51F-12C348F8BDBA}" type="pres">
      <dgm:prSet presAssocID="{C5DBEED2-25E2-454A-A8A3-4AB509A81B2C}" presName="linNode" presStyleCnt="0"/>
      <dgm:spPr/>
    </dgm:pt>
    <dgm:pt modelId="{927D605F-5789-412D-AC67-546A99C89810}" type="pres">
      <dgm:prSet presAssocID="{C5DBEED2-25E2-454A-A8A3-4AB509A81B2C}" presName="parentText" presStyleLbl="alignNode1" presStyleIdx="3" presStyleCnt="4">
        <dgm:presLayoutVars>
          <dgm:chMax val="1"/>
          <dgm:bulletEnabled/>
        </dgm:presLayoutVars>
      </dgm:prSet>
      <dgm:spPr/>
    </dgm:pt>
    <dgm:pt modelId="{7C7835C8-4B11-4571-9656-5F62CD1C74C1}" type="pres">
      <dgm:prSet presAssocID="{C5DBEED2-25E2-454A-A8A3-4AB509A81B2C}" presName="descendantText" presStyleLbl="alignAccFollowNode1" presStyleIdx="3" presStyleCnt="4">
        <dgm:presLayoutVars>
          <dgm:bulletEnabled/>
        </dgm:presLayoutVars>
      </dgm:prSet>
      <dgm:spPr/>
    </dgm:pt>
  </dgm:ptLst>
  <dgm:cxnLst>
    <dgm:cxn modelId="{5EED0306-6509-4406-A9D2-14372A1DD1EB}" type="presOf" srcId="{35C53BF8-9116-42CA-86FB-5D6E1D85B44F}" destId="{EBB73B02-ACDE-4A36-AE18-54FA346EDACC}" srcOrd="0" destOrd="6" presId="urn:microsoft.com/office/officeart/2016/7/layout/VerticalSolidActionList"/>
    <dgm:cxn modelId="{6C7BAE07-D9E3-4B41-8FB3-C3DEBB82BA92}" type="presOf" srcId="{921A0B92-36F5-4F8B-A11D-92BAA13DC521}" destId="{32B17AFC-B16A-4C5C-A657-7228F3390C6F}" srcOrd="0" destOrd="0" presId="urn:microsoft.com/office/officeart/2016/7/layout/VerticalSolidActionList"/>
    <dgm:cxn modelId="{28D3E70C-DB02-434A-B70A-50E66EE60164}" type="presOf" srcId="{656383F4-8526-410C-9DC6-B31953216868}" destId="{2EF8A474-86A1-4ED5-B0AB-5C179B8BF032}" srcOrd="0" destOrd="0" presId="urn:microsoft.com/office/officeart/2016/7/layout/VerticalSolidActionList"/>
    <dgm:cxn modelId="{93718414-67D5-45E2-A090-0E4C014FFBB1}" srcId="{662FE24B-19D4-4339-A955-66EED3A694BF}" destId="{ED93FC45-6A03-456C-85F6-65028794D832}" srcOrd="2" destOrd="0" parTransId="{73176048-4361-4994-ACB2-D9B46B291B9E}" sibTransId="{E83F07CE-B60E-4F08-82D8-F22DD514A24C}"/>
    <dgm:cxn modelId="{0DAA3B15-80EF-49C3-87C2-66B1406D200B}" type="presOf" srcId="{F5F7375E-8336-4747-82ED-A9E79E9652E7}" destId="{EBB73B02-ACDE-4A36-AE18-54FA346EDACC}" srcOrd="0" destOrd="5" presId="urn:microsoft.com/office/officeart/2016/7/layout/VerticalSolidActionList"/>
    <dgm:cxn modelId="{CB269023-D378-49BD-BBCD-22A2B444871F}" srcId="{7915B98F-391A-445A-81CF-15F84C625BBB}" destId="{C5DBEED2-25E2-454A-A8A3-4AB509A81B2C}" srcOrd="3" destOrd="0" parTransId="{8B534BB9-998F-4ED0-8CB4-977232648AA4}" sibTransId="{D5CA839E-A3EF-401C-9DAB-504DFE8010CF}"/>
    <dgm:cxn modelId="{8E980B31-41C5-46DF-AA41-6F583CB1B472}" srcId="{2A432AC0-8CD9-412F-BEA0-69017D34DE68}" destId="{35C53BF8-9116-42CA-86FB-5D6E1D85B44F}" srcOrd="1" destOrd="0" parTransId="{236DE2FB-2E4A-45BB-831F-33B57E8DAB1D}" sibTransId="{8261CB4D-FFFD-42D1-848B-09B77A489AE4}"/>
    <dgm:cxn modelId="{7E198F36-C06D-473F-9A58-F5AA09995790}" srcId="{C5DBEED2-25E2-454A-A8A3-4AB509A81B2C}" destId="{59864BEE-22D8-4F8F-810F-FF079C7EB341}" srcOrd="1" destOrd="0" parTransId="{FAA2CD1D-4710-4A8A-A59C-EE6DF1094EB2}" sibTransId="{FF32E1D8-D3C4-419E-9BF8-3A1C2D1DDFA3}"/>
    <dgm:cxn modelId="{420C7C37-4C5B-4104-A6A4-A84D9F9CDF1A}" type="presOf" srcId="{2A432AC0-8CD9-412F-BEA0-69017D34DE68}" destId="{15F88F59-881E-491E-B12C-07CCEC7FBBCF}" srcOrd="0" destOrd="0" presId="urn:microsoft.com/office/officeart/2016/7/layout/VerticalSolidActionList"/>
    <dgm:cxn modelId="{5447C138-F0BB-4639-95C5-C835ECDAAAC2}" srcId="{662FE24B-19D4-4339-A955-66EED3A694BF}" destId="{377CD671-BBA4-4EA2-8986-1D9C19040940}" srcOrd="1" destOrd="0" parTransId="{9FAD1DAA-DB57-4219-9F91-DC12DB73A317}" sibTransId="{2BD0EDC1-1B8C-468B-AB37-445526C74BA4}"/>
    <dgm:cxn modelId="{C9726B3B-DA75-48AD-BE3F-EC03AEF5FEF9}" type="presOf" srcId="{4032FF84-F7D6-4A04-8919-50D089A6530C}" destId="{EBB73B02-ACDE-4A36-AE18-54FA346EDACC}" srcOrd="0" destOrd="7" presId="urn:microsoft.com/office/officeart/2016/7/layout/VerticalSolidActionList"/>
    <dgm:cxn modelId="{83864B3E-F4EA-4324-B3F5-5B326494F3FD}" type="presOf" srcId="{377CD671-BBA4-4EA2-8986-1D9C19040940}" destId="{EBB73B02-ACDE-4A36-AE18-54FA346EDACC}" srcOrd="0" destOrd="2" presId="urn:microsoft.com/office/officeart/2016/7/layout/VerticalSolidActionList"/>
    <dgm:cxn modelId="{578A4542-D4C2-4B87-A9F2-FD7517DBC72E}" srcId="{C5DBEED2-25E2-454A-A8A3-4AB509A81B2C}" destId="{45B91456-D3D6-44AC-AEC6-0237A4B74153}" srcOrd="0" destOrd="0" parTransId="{316A5504-FCFD-41C5-A495-3631A7BD9EDD}" sibTransId="{DEEDD6F2-A2AB-4363-811F-C2A6962AC341}"/>
    <dgm:cxn modelId="{F884A167-EF34-4353-941B-13BAB051472A}" srcId="{2A432AC0-8CD9-412F-BEA0-69017D34DE68}" destId="{4032FF84-F7D6-4A04-8919-50D089A6530C}" srcOrd="2" destOrd="0" parTransId="{4DBB061E-F824-4CE0-B6F9-B408BDABDBF5}" sibTransId="{11C653EF-7EE7-47D3-A201-F3404AC8144A}"/>
    <dgm:cxn modelId="{8D556F69-2286-4D47-B1B6-2C1A02933E0C}" type="presOf" srcId="{0BDC4761-5A5C-44AE-9718-8A7C484743F9}" destId="{BAB5050F-B109-49D5-B360-400939BFC01A}" srcOrd="0" destOrd="0" presId="urn:microsoft.com/office/officeart/2016/7/layout/VerticalSolidActionList"/>
    <dgm:cxn modelId="{7D61BE4D-31E3-4D12-A1C9-F24BBB5AF5A8}" type="presOf" srcId="{7915B98F-391A-445A-81CF-15F84C625BBB}" destId="{C6E26D57-A747-4873-91B5-1625924A672D}" srcOrd="0" destOrd="0" presId="urn:microsoft.com/office/officeart/2016/7/layout/VerticalSolidActionList"/>
    <dgm:cxn modelId="{5DB72D4E-E6C3-487A-862C-7DF0ADE9D378}" srcId="{7915B98F-391A-445A-81CF-15F84C625BBB}" destId="{0BDC4761-5A5C-44AE-9718-8A7C484743F9}" srcOrd="2" destOrd="0" parTransId="{64CC23B4-D8BD-41B5-B729-EC0B3EDBBBE7}" sibTransId="{35ADCB77-C729-4E93-9ECC-D7CF9CDFA2FD}"/>
    <dgm:cxn modelId="{37DAD178-5487-44BF-8508-6E30F9053E06}" srcId="{2A432AC0-8CD9-412F-BEA0-69017D34DE68}" destId="{662FE24B-19D4-4339-A955-66EED3A694BF}" srcOrd="0" destOrd="0" parTransId="{E3AC37E9-B562-496F-90B5-BB5868052821}" sibTransId="{76489265-B554-45BB-BC84-2441293A1F59}"/>
    <dgm:cxn modelId="{1B072C83-9FC4-4B25-9446-2BD58A9DAB1A}" type="presOf" srcId="{ED93FC45-6A03-456C-85F6-65028794D832}" destId="{EBB73B02-ACDE-4A36-AE18-54FA346EDACC}" srcOrd="0" destOrd="3" presId="urn:microsoft.com/office/officeart/2016/7/layout/VerticalSolidActionList"/>
    <dgm:cxn modelId="{C803338B-45E9-4448-8BAE-0CCC8DAC0A3A}" srcId="{662FE24B-19D4-4339-A955-66EED3A694BF}" destId="{0A118E71-76D8-4AD6-99BB-42C81484921C}" srcOrd="3" destOrd="0" parTransId="{AFA9C222-9B6B-4EAC-B141-AB6CFC1E1C22}" sibTransId="{E7DCA623-1276-4B58-AFCE-D577554153E2}"/>
    <dgm:cxn modelId="{4A6B8490-C706-4DA0-984E-49B499E5F2B2}" type="presOf" srcId="{858E41F9-ECF6-49D4-BF61-FA8B643BEAB1}" destId="{44B90765-AE19-4E0F-AD68-44292A2C2FE6}" srcOrd="0" destOrd="0" presId="urn:microsoft.com/office/officeart/2016/7/layout/VerticalSolidActionList"/>
    <dgm:cxn modelId="{BA2F4395-2EA1-485E-9F99-47BCD55E8668}" srcId="{C5DBEED2-25E2-454A-A8A3-4AB509A81B2C}" destId="{6A184872-1BDB-4B34-8805-57F964BC78F3}" srcOrd="2" destOrd="0" parTransId="{FE1D5BA5-5D08-4A3A-94CF-088849BB84B9}" sibTransId="{ECA9C268-8DDF-4682-947A-A6D0CEBFF9B4}"/>
    <dgm:cxn modelId="{2FA300A7-0FC2-41C8-A3CE-79EA1F8C1796}" type="presOf" srcId="{6A184872-1BDB-4B34-8805-57F964BC78F3}" destId="{7C7835C8-4B11-4571-9656-5F62CD1C74C1}" srcOrd="0" destOrd="2" presId="urn:microsoft.com/office/officeart/2016/7/layout/VerticalSolidActionList"/>
    <dgm:cxn modelId="{DBC177A8-A01E-42DE-8D28-928CF689597D}" type="presOf" srcId="{C5DBEED2-25E2-454A-A8A3-4AB509A81B2C}" destId="{927D605F-5789-412D-AC67-546A99C89810}" srcOrd="0" destOrd="0" presId="urn:microsoft.com/office/officeart/2016/7/layout/VerticalSolidActionList"/>
    <dgm:cxn modelId="{87BFACAB-2B05-4492-88F6-31F57F960354}" srcId="{662FE24B-19D4-4339-A955-66EED3A694BF}" destId="{F5F7375E-8336-4747-82ED-A9E79E9652E7}" srcOrd="4" destOrd="0" parTransId="{A4A15AF6-8546-47AA-BFBB-8715B8B06EDC}" sibTransId="{FF11ADEA-0237-4937-B077-10481597F706}"/>
    <dgm:cxn modelId="{B9CE1DB4-ECD7-4EFF-B949-92BA4EA4C824}" type="presOf" srcId="{662FE24B-19D4-4339-A955-66EED3A694BF}" destId="{EBB73B02-ACDE-4A36-AE18-54FA346EDACC}" srcOrd="0" destOrd="0" presId="urn:microsoft.com/office/officeart/2016/7/layout/VerticalSolidActionList"/>
    <dgm:cxn modelId="{17E116B5-9BA0-41B2-8946-497A09A68914}" srcId="{0BDC4761-5A5C-44AE-9718-8A7C484743F9}" destId="{656383F4-8526-410C-9DC6-B31953216868}" srcOrd="0" destOrd="0" parTransId="{134C581C-7E93-46F5-991D-23CCD4F0A6AC}" sibTransId="{41CA5F7C-D390-4E0F-8B88-D4F29C9D784A}"/>
    <dgm:cxn modelId="{80FA68C8-04CA-4287-B637-3EC9F07653C1}" srcId="{7915B98F-391A-445A-81CF-15F84C625BBB}" destId="{2A432AC0-8CD9-412F-BEA0-69017D34DE68}" srcOrd="1" destOrd="0" parTransId="{9FA3E789-964D-4EF7-BEC8-41CCBE079551}" sibTransId="{FD5D4F13-A02D-444C-BCA4-FAFE1E24C128}"/>
    <dgm:cxn modelId="{EA461FD5-9332-4796-AD9D-015CAA2F900A}" srcId="{858E41F9-ECF6-49D4-BF61-FA8B643BEAB1}" destId="{921A0B92-36F5-4F8B-A11D-92BAA13DC521}" srcOrd="0" destOrd="0" parTransId="{E0A91D4A-8DED-4B0E-B0A2-5750E5956A89}" sibTransId="{FE05D594-87F1-4D75-8730-14C4F76C7D2E}"/>
    <dgm:cxn modelId="{59742EDB-954F-400B-8A02-476BC84CB2A8}" type="presOf" srcId="{59864BEE-22D8-4F8F-810F-FF079C7EB341}" destId="{7C7835C8-4B11-4571-9656-5F62CD1C74C1}" srcOrd="0" destOrd="1" presId="urn:microsoft.com/office/officeart/2016/7/layout/VerticalSolidActionList"/>
    <dgm:cxn modelId="{A901DADD-CCD0-48CB-B1A2-6B855C3C569A}" srcId="{662FE24B-19D4-4339-A955-66EED3A694BF}" destId="{493F74FC-C815-4049-B984-FAB8D7E315B6}" srcOrd="0" destOrd="0" parTransId="{1F5C4677-7FF4-43AA-BFB4-06BEC1EF1332}" sibTransId="{B8AE985C-E4F2-4BD5-A6A5-60D78996969B}"/>
    <dgm:cxn modelId="{73F48DE7-3EFA-4202-A6BC-2ED4ED344CEC}" srcId="{7915B98F-391A-445A-81CF-15F84C625BBB}" destId="{858E41F9-ECF6-49D4-BF61-FA8B643BEAB1}" srcOrd="0" destOrd="0" parTransId="{FF8DD0B9-160E-4D35-8E49-2AA2630505DE}" sibTransId="{3AFBB284-6A45-4AAC-8B0B-76E3D701C2DE}"/>
    <dgm:cxn modelId="{3E8F79E9-150C-4FEE-B153-FEBDCD7D5306}" type="presOf" srcId="{493F74FC-C815-4049-B984-FAB8D7E315B6}" destId="{EBB73B02-ACDE-4A36-AE18-54FA346EDACC}" srcOrd="0" destOrd="1" presId="urn:microsoft.com/office/officeart/2016/7/layout/VerticalSolidActionList"/>
    <dgm:cxn modelId="{D1F907F7-9BC5-4BD4-B34C-17AA2679B851}" type="presOf" srcId="{0A118E71-76D8-4AD6-99BB-42C81484921C}" destId="{EBB73B02-ACDE-4A36-AE18-54FA346EDACC}" srcOrd="0" destOrd="4" presId="urn:microsoft.com/office/officeart/2016/7/layout/VerticalSolidActionList"/>
    <dgm:cxn modelId="{9A0E37FA-19DF-47E1-8951-00F4951CE96B}" type="presOf" srcId="{45B91456-D3D6-44AC-AEC6-0237A4B74153}" destId="{7C7835C8-4B11-4571-9656-5F62CD1C74C1}" srcOrd="0" destOrd="0" presId="urn:microsoft.com/office/officeart/2016/7/layout/VerticalSolidActionList"/>
    <dgm:cxn modelId="{853975BB-A9C0-40A9-88D4-6CA4ED250BEF}" type="presParOf" srcId="{C6E26D57-A747-4873-91B5-1625924A672D}" destId="{18FA4C90-5D7F-408B-8D7A-F1D46576A04E}" srcOrd="0" destOrd="0" presId="urn:microsoft.com/office/officeart/2016/7/layout/VerticalSolidActionList"/>
    <dgm:cxn modelId="{CC7A067D-2925-40E3-8D3F-5C54A989FD4D}" type="presParOf" srcId="{18FA4C90-5D7F-408B-8D7A-F1D46576A04E}" destId="{44B90765-AE19-4E0F-AD68-44292A2C2FE6}" srcOrd="0" destOrd="0" presId="urn:microsoft.com/office/officeart/2016/7/layout/VerticalSolidActionList"/>
    <dgm:cxn modelId="{112EFEA7-8295-4A44-8014-8E302F98C18A}" type="presParOf" srcId="{18FA4C90-5D7F-408B-8D7A-F1D46576A04E}" destId="{32B17AFC-B16A-4C5C-A657-7228F3390C6F}" srcOrd="1" destOrd="0" presId="urn:microsoft.com/office/officeart/2016/7/layout/VerticalSolidActionList"/>
    <dgm:cxn modelId="{63FB1BA5-F177-407F-A56D-F2AF794890F4}" type="presParOf" srcId="{C6E26D57-A747-4873-91B5-1625924A672D}" destId="{32016D8B-D918-4C44-893F-37B4D0EF0CD0}" srcOrd="1" destOrd="0" presId="urn:microsoft.com/office/officeart/2016/7/layout/VerticalSolidActionList"/>
    <dgm:cxn modelId="{37FEBBC4-16C3-430D-A9B5-56731DA02234}" type="presParOf" srcId="{C6E26D57-A747-4873-91B5-1625924A672D}" destId="{CBA48FE3-9686-4187-AF03-8D51D03BBA0E}" srcOrd="2" destOrd="0" presId="urn:microsoft.com/office/officeart/2016/7/layout/VerticalSolidActionList"/>
    <dgm:cxn modelId="{B89D3B2B-0336-4ACD-9DD4-567AA147F09A}" type="presParOf" srcId="{CBA48FE3-9686-4187-AF03-8D51D03BBA0E}" destId="{15F88F59-881E-491E-B12C-07CCEC7FBBCF}" srcOrd="0" destOrd="0" presId="urn:microsoft.com/office/officeart/2016/7/layout/VerticalSolidActionList"/>
    <dgm:cxn modelId="{F8DF87F8-8916-4831-8086-BD71750CC698}" type="presParOf" srcId="{CBA48FE3-9686-4187-AF03-8D51D03BBA0E}" destId="{EBB73B02-ACDE-4A36-AE18-54FA346EDACC}" srcOrd="1" destOrd="0" presId="urn:microsoft.com/office/officeart/2016/7/layout/VerticalSolidActionList"/>
    <dgm:cxn modelId="{B18DADD7-6279-4823-ABB1-B0750C808635}" type="presParOf" srcId="{C6E26D57-A747-4873-91B5-1625924A672D}" destId="{66DF38C0-DB2B-42E1-82EA-54812047F503}" srcOrd="3" destOrd="0" presId="urn:microsoft.com/office/officeart/2016/7/layout/VerticalSolidActionList"/>
    <dgm:cxn modelId="{79D34348-67F7-46D4-8DC6-74FB714D7727}" type="presParOf" srcId="{C6E26D57-A747-4873-91B5-1625924A672D}" destId="{20A781B1-5117-4E72-B6C8-AEB6178541DD}" srcOrd="4" destOrd="0" presId="urn:microsoft.com/office/officeart/2016/7/layout/VerticalSolidActionList"/>
    <dgm:cxn modelId="{FEF766FF-3C13-41E4-800D-7C1F4862FFBA}" type="presParOf" srcId="{20A781B1-5117-4E72-B6C8-AEB6178541DD}" destId="{BAB5050F-B109-49D5-B360-400939BFC01A}" srcOrd="0" destOrd="0" presId="urn:microsoft.com/office/officeart/2016/7/layout/VerticalSolidActionList"/>
    <dgm:cxn modelId="{04CC9FF4-AF6B-4E0C-B512-543A8AF653E1}" type="presParOf" srcId="{20A781B1-5117-4E72-B6C8-AEB6178541DD}" destId="{2EF8A474-86A1-4ED5-B0AB-5C179B8BF032}" srcOrd="1" destOrd="0" presId="urn:microsoft.com/office/officeart/2016/7/layout/VerticalSolidActionList"/>
    <dgm:cxn modelId="{69863E70-03A5-42BE-905D-F2E0F4E796E1}" type="presParOf" srcId="{C6E26D57-A747-4873-91B5-1625924A672D}" destId="{32277AF1-9D94-4F30-914F-894CDBC685B1}" srcOrd="5" destOrd="0" presId="urn:microsoft.com/office/officeart/2016/7/layout/VerticalSolidActionList"/>
    <dgm:cxn modelId="{4546A1C0-D5A1-4AF0-AF89-C135709B17E9}" type="presParOf" srcId="{C6E26D57-A747-4873-91B5-1625924A672D}" destId="{F43B936F-6749-4464-B51F-12C348F8BDBA}" srcOrd="6" destOrd="0" presId="urn:microsoft.com/office/officeart/2016/7/layout/VerticalSolidActionList"/>
    <dgm:cxn modelId="{62F31219-94AC-479F-BA5F-2A7603827462}" type="presParOf" srcId="{F43B936F-6749-4464-B51F-12C348F8BDBA}" destId="{927D605F-5789-412D-AC67-546A99C89810}" srcOrd="0" destOrd="0" presId="urn:microsoft.com/office/officeart/2016/7/layout/VerticalSolidActionList"/>
    <dgm:cxn modelId="{1145F2D8-04D3-4D03-B1E0-2B6E698A28FD}" type="presParOf" srcId="{F43B936F-6749-4464-B51F-12C348F8BDBA}" destId="{7C7835C8-4B11-4571-9656-5F62CD1C74C1}" srcOrd="1" destOrd="0" presId="urn:microsoft.com/office/officeart/2016/7/layout/VerticalSolidAc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B17AFC-B16A-4C5C-A657-7228F3390C6F}">
      <dsp:nvSpPr>
        <dsp:cNvPr id="0" name=""/>
        <dsp:cNvSpPr/>
      </dsp:nvSpPr>
      <dsp:spPr>
        <a:xfrm>
          <a:off x="1317738" y="426"/>
          <a:ext cx="5270952" cy="1384928"/>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2271" tIns="351772" rIns="102271" bIns="351772" numCol="1" spcCol="1270" anchor="ctr" anchorCtr="0">
          <a:noAutofit/>
        </a:bodyPr>
        <a:lstStyle/>
        <a:p>
          <a:pPr marL="0" lvl="0" indent="0" algn="l" defTabSz="622300">
            <a:lnSpc>
              <a:spcPct val="90000"/>
            </a:lnSpc>
            <a:spcBef>
              <a:spcPct val="0"/>
            </a:spcBef>
            <a:spcAft>
              <a:spcPct val="35000"/>
            </a:spcAft>
            <a:buNone/>
          </a:pPr>
          <a:r>
            <a:rPr lang="en-US" sz="1400" kern="1200" dirty="0"/>
            <a:t>Programs can obtain information from users and then combine those values to compute meaningful results. In this assignment, you will write a program to calculate the price of a meal.</a:t>
          </a:r>
        </a:p>
      </dsp:txBody>
      <dsp:txXfrm>
        <a:off x="1317738" y="426"/>
        <a:ext cx="5270952" cy="1384928"/>
      </dsp:txXfrm>
    </dsp:sp>
    <dsp:sp modelId="{44B90765-AE19-4E0F-AD68-44292A2C2FE6}">
      <dsp:nvSpPr>
        <dsp:cNvPr id="0" name=""/>
        <dsp:cNvSpPr/>
      </dsp:nvSpPr>
      <dsp:spPr>
        <a:xfrm>
          <a:off x="0" y="426"/>
          <a:ext cx="1317738" cy="1384928"/>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730" tIns="136800" rIns="69730" bIns="136800" numCol="1" spcCol="1270" anchor="ctr" anchorCtr="0">
          <a:noAutofit/>
        </a:bodyPr>
        <a:lstStyle/>
        <a:p>
          <a:pPr marL="0" lvl="0" indent="0" algn="ctr" defTabSz="666750">
            <a:lnSpc>
              <a:spcPct val="90000"/>
            </a:lnSpc>
            <a:spcBef>
              <a:spcPct val="0"/>
            </a:spcBef>
            <a:spcAft>
              <a:spcPct val="35000"/>
            </a:spcAft>
            <a:buNone/>
          </a:pPr>
          <a:r>
            <a:rPr lang="en-US" sz="1500" kern="1200"/>
            <a:t>Overview</a:t>
          </a:r>
        </a:p>
      </dsp:txBody>
      <dsp:txXfrm>
        <a:off x="0" y="426"/>
        <a:ext cx="1317738" cy="1384928"/>
      </dsp:txXfrm>
    </dsp:sp>
    <dsp:sp modelId="{EBB73B02-ACDE-4A36-AE18-54FA346EDACC}">
      <dsp:nvSpPr>
        <dsp:cNvPr id="0" name=""/>
        <dsp:cNvSpPr/>
      </dsp:nvSpPr>
      <dsp:spPr>
        <a:xfrm>
          <a:off x="1315165" y="1472425"/>
          <a:ext cx="5260662" cy="2197964"/>
        </a:xfrm>
        <a:prstGeom prst="rect">
          <a:avLst/>
        </a:prstGeom>
        <a:solidFill>
          <a:schemeClr val="accent2">
            <a:tint val="40000"/>
            <a:alpha val="90000"/>
            <a:hueOff val="-283075"/>
            <a:satOff val="-25115"/>
            <a:lumOff val="-256"/>
            <a:alphaOff val="0"/>
          </a:schemeClr>
        </a:solidFill>
        <a:ln w="12700" cap="flat" cmpd="sng" algn="ctr">
          <a:solidFill>
            <a:schemeClr val="accent2">
              <a:tint val="40000"/>
              <a:alpha val="90000"/>
              <a:hueOff val="-283075"/>
              <a:satOff val="-25115"/>
              <a:lumOff val="-256"/>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2071" tIns="351772" rIns="102071" bIns="351772" numCol="1" spcCol="1270" anchor="t" anchorCtr="0">
          <a:noAutofit/>
        </a:bodyPr>
        <a:lstStyle/>
        <a:p>
          <a:pPr marL="0" lvl="0" indent="0" algn="l" defTabSz="711200">
            <a:lnSpc>
              <a:spcPct val="90000"/>
            </a:lnSpc>
            <a:spcBef>
              <a:spcPct val="0"/>
            </a:spcBef>
            <a:spcAft>
              <a:spcPct val="35000"/>
            </a:spcAft>
            <a:buNone/>
          </a:pPr>
          <a:r>
            <a:rPr lang="en-US" sz="1600" kern="1200" dirty="0"/>
            <a:t>Ask the user for the following:</a:t>
          </a:r>
        </a:p>
        <a:p>
          <a:pPr marL="57150" lvl="1" indent="-57150" algn="l" defTabSz="488950">
            <a:lnSpc>
              <a:spcPct val="90000"/>
            </a:lnSpc>
            <a:spcBef>
              <a:spcPct val="0"/>
            </a:spcBef>
            <a:spcAft>
              <a:spcPct val="15000"/>
            </a:spcAft>
            <a:buChar char="•"/>
          </a:pPr>
          <a:r>
            <a:rPr lang="en-US" sz="1100" kern="1200" dirty="0"/>
            <a:t>The price of a child's meal (floating point)</a:t>
          </a:r>
        </a:p>
        <a:p>
          <a:pPr marL="57150" lvl="1" indent="-57150" algn="l" defTabSz="488950">
            <a:lnSpc>
              <a:spcPct val="90000"/>
            </a:lnSpc>
            <a:spcBef>
              <a:spcPct val="0"/>
            </a:spcBef>
            <a:spcAft>
              <a:spcPct val="15000"/>
            </a:spcAft>
            <a:buChar char="•"/>
          </a:pPr>
          <a:r>
            <a:rPr lang="en-US" sz="1100" kern="1200" dirty="0"/>
            <a:t>The price of an adult's meal (floating point)</a:t>
          </a:r>
        </a:p>
        <a:p>
          <a:pPr marL="57150" lvl="1" indent="-57150" algn="l" defTabSz="488950">
            <a:lnSpc>
              <a:spcPct val="90000"/>
            </a:lnSpc>
            <a:spcBef>
              <a:spcPct val="0"/>
            </a:spcBef>
            <a:spcAft>
              <a:spcPct val="15000"/>
            </a:spcAft>
            <a:buChar char="•"/>
          </a:pPr>
          <a:r>
            <a:rPr lang="en-US" sz="1100" kern="1200" dirty="0"/>
            <a:t>The number of children (integer)</a:t>
          </a:r>
        </a:p>
        <a:p>
          <a:pPr marL="57150" lvl="1" indent="-57150" algn="l" defTabSz="488950">
            <a:lnSpc>
              <a:spcPct val="90000"/>
            </a:lnSpc>
            <a:spcBef>
              <a:spcPct val="0"/>
            </a:spcBef>
            <a:spcAft>
              <a:spcPct val="15000"/>
            </a:spcAft>
            <a:buChar char="•"/>
          </a:pPr>
          <a:r>
            <a:rPr lang="en-US" sz="1100" kern="1200" dirty="0"/>
            <a:t>The number of adults (integer)</a:t>
          </a:r>
        </a:p>
        <a:p>
          <a:pPr marL="57150" lvl="1" indent="-57150" algn="l" defTabSz="488950">
            <a:lnSpc>
              <a:spcPct val="90000"/>
            </a:lnSpc>
            <a:spcBef>
              <a:spcPct val="0"/>
            </a:spcBef>
            <a:spcAft>
              <a:spcPct val="15000"/>
            </a:spcAft>
            <a:buChar char="•"/>
          </a:pPr>
          <a:r>
            <a:rPr lang="en-US" sz="1100" kern="1200" dirty="0"/>
            <a:t>The sales tax rate (floating point)</a:t>
          </a:r>
        </a:p>
        <a:p>
          <a:pPr marL="0" lvl="0" indent="0" algn="l" defTabSz="711200">
            <a:lnSpc>
              <a:spcPct val="90000"/>
            </a:lnSpc>
            <a:spcBef>
              <a:spcPct val="0"/>
            </a:spcBef>
            <a:spcAft>
              <a:spcPct val="35000"/>
            </a:spcAft>
            <a:buNone/>
          </a:pPr>
          <a:r>
            <a:rPr lang="en-US" sz="1600" kern="1200" dirty="0"/>
            <a:t>Calculate: Subtotal, Tax, Total</a:t>
          </a:r>
        </a:p>
        <a:p>
          <a:pPr marL="0" lvl="0" indent="0" algn="l" defTabSz="711200">
            <a:lnSpc>
              <a:spcPct val="90000"/>
            </a:lnSpc>
            <a:spcBef>
              <a:spcPct val="0"/>
            </a:spcBef>
            <a:spcAft>
              <a:spcPct val="35000"/>
            </a:spcAft>
            <a:buNone/>
          </a:pPr>
          <a:r>
            <a:rPr lang="en-US" sz="1600" kern="1200" dirty="0"/>
            <a:t>Prompt payment and provide change</a:t>
          </a:r>
        </a:p>
      </dsp:txBody>
      <dsp:txXfrm>
        <a:off x="1315165" y="1472425"/>
        <a:ext cx="5260662" cy="2197964"/>
      </dsp:txXfrm>
    </dsp:sp>
    <dsp:sp modelId="{15F88F59-881E-491E-B12C-07CCEC7FBBCF}">
      <dsp:nvSpPr>
        <dsp:cNvPr id="0" name=""/>
        <dsp:cNvSpPr/>
      </dsp:nvSpPr>
      <dsp:spPr>
        <a:xfrm>
          <a:off x="0" y="1468450"/>
          <a:ext cx="1315165" cy="2205913"/>
        </a:xfrm>
        <a:prstGeom prst="rect">
          <a:avLst/>
        </a:prstGeom>
        <a:solidFill>
          <a:schemeClr val="accent2">
            <a:hueOff val="-485121"/>
            <a:satOff val="-27976"/>
            <a:lumOff val="2876"/>
            <a:alphaOff val="0"/>
          </a:schemeClr>
        </a:solidFill>
        <a:ln w="12700" cap="flat" cmpd="sng" algn="ctr">
          <a:solidFill>
            <a:schemeClr val="accent2">
              <a:hueOff val="-485121"/>
              <a:satOff val="-27976"/>
              <a:lumOff val="2876"/>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594" tIns="136800" rIns="69594" bIns="136800" numCol="1" spcCol="1270" anchor="ctr" anchorCtr="0">
          <a:noAutofit/>
        </a:bodyPr>
        <a:lstStyle/>
        <a:p>
          <a:pPr marL="0" lvl="0" indent="0" algn="ctr" defTabSz="666750">
            <a:lnSpc>
              <a:spcPct val="90000"/>
            </a:lnSpc>
            <a:spcBef>
              <a:spcPct val="0"/>
            </a:spcBef>
            <a:spcAft>
              <a:spcPct val="35000"/>
            </a:spcAft>
            <a:buNone/>
          </a:pPr>
          <a:r>
            <a:rPr lang="en-US" sz="1500" kern="1200"/>
            <a:t>Program the following:</a:t>
          </a:r>
        </a:p>
      </dsp:txBody>
      <dsp:txXfrm>
        <a:off x="0" y="1468450"/>
        <a:ext cx="1315165" cy="2205913"/>
      </dsp:txXfrm>
    </dsp:sp>
    <dsp:sp modelId="{2EF8A474-86A1-4ED5-B0AB-5C179B8BF032}">
      <dsp:nvSpPr>
        <dsp:cNvPr id="0" name=""/>
        <dsp:cNvSpPr/>
      </dsp:nvSpPr>
      <dsp:spPr>
        <a:xfrm>
          <a:off x="1317738" y="3757460"/>
          <a:ext cx="5270952" cy="670831"/>
        </a:xfrm>
        <a:prstGeom prst="rect">
          <a:avLst/>
        </a:prstGeom>
        <a:solidFill>
          <a:schemeClr val="accent2">
            <a:tint val="40000"/>
            <a:alpha val="90000"/>
            <a:hueOff val="-566151"/>
            <a:satOff val="-50231"/>
            <a:lumOff val="-513"/>
            <a:alphaOff val="0"/>
          </a:schemeClr>
        </a:solidFill>
        <a:ln w="12700" cap="flat" cmpd="sng" algn="ctr">
          <a:solidFill>
            <a:schemeClr val="accent2">
              <a:tint val="40000"/>
              <a:alpha val="90000"/>
              <a:hueOff val="-566151"/>
              <a:satOff val="-50231"/>
              <a:lumOff val="-513"/>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2271" tIns="351772" rIns="102271" bIns="351772" numCol="1" spcCol="1270" anchor="ctr" anchorCtr="0">
          <a:noAutofit/>
        </a:bodyPr>
        <a:lstStyle/>
        <a:p>
          <a:pPr marL="0" lvl="0" indent="0" algn="l" defTabSz="622300">
            <a:lnSpc>
              <a:spcPct val="90000"/>
            </a:lnSpc>
            <a:spcBef>
              <a:spcPct val="0"/>
            </a:spcBef>
            <a:spcAft>
              <a:spcPct val="35000"/>
            </a:spcAft>
            <a:buNone/>
          </a:pPr>
          <a:r>
            <a:rPr lang="en-US" sz="1400" kern="1200" dirty="0"/>
            <a:t>Must include the original requirements, plus modification</a:t>
          </a:r>
        </a:p>
        <a:p>
          <a:pPr marL="0" lvl="0" indent="0" algn="l" defTabSz="622300">
            <a:lnSpc>
              <a:spcPct val="90000"/>
            </a:lnSpc>
            <a:spcBef>
              <a:spcPct val="0"/>
            </a:spcBef>
            <a:spcAft>
              <a:spcPct val="35000"/>
            </a:spcAft>
            <a:buNone/>
          </a:pPr>
          <a:r>
            <a:rPr lang="en-US" sz="1400" kern="1200" dirty="0"/>
            <a:t>Suggestion: add something else to the meal.</a:t>
          </a:r>
        </a:p>
      </dsp:txBody>
      <dsp:txXfrm>
        <a:off x="1317738" y="3757460"/>
        <a:ext cx="5270952" cy="670831"/>
      </dsp:txXfrm>
    </dsp:sp>
    <dsp:sp modelId="{BAB5050F-B109-49D5-B360-400939BFC01A}">
      <dsp:nvSpPr>
        <dsp:cNvPr id="0" name=""/>
        <dsp:cNvSpPr/>
      </dsp:nvSpPr>
      <dsp:spPr>
        <a:xfrm>
          <a:off x="0" y="3757578"/>
          <a:ext cx="1317738" cy="670596"/>
        </a:xfrm>
        <a:prstGeom prst="rect">
          <a:avLst/>
        </a:prstGeom>
        <a:solidFill>
          <a:schemeClr val="accent2">
            <a:hueOff val="-970242"/>
            <a:satOff val="-55952"/>
            <a:lumOff val="5752"/>
            <a:alphaOff val="0"/>
          </a:schemeClr>
        </a:solidFill>
        <a:ln w="12700" cap="flat" cmpd="sng" algn="ctr">
          <a:solidFill>
            <a:schemeClr val="accent2">
              <a:hueOff val="-970242"/>
              <a:satOff val="-55952"/>
              <a:lumOff val="575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730" tIns="136800" rIns="69730" bIns="136800" numCol="1" spcCol="1270" anchor="ctr" anchorCtr="0">
          <a:noAutofit/>
        </a:bodyPr>
        <a:lstStyle/>
        <a:p>
          <a:pPr marL="0" lvl="0" indent="0" algn="ctr" defTabSz="666750">
            <a:lnSpc>
              <a:spcPct val="90000"/>
            </a:lnSpc>
            <a:spcBef>
              <a:spcPct val="0"/>
            </a:spcBef>
            <a:spcAft>
              <a:spcPct val="35000"/>
            </a:spcAft>
            <a:buNone/>
          </a:pPr>
          <a:r>
            <a:rPr lang="en-US" sz="1500" kern="1200"/>
            <a:t>Make it your own</a:t>
          </a:r>
        </a:p>
      </dsp:txBody>
      <dsp:txXfrm>
        <a:off x="0" y="3757578"/>
        <a:ext cx="1317738" cy="670596"/>
      </dsp:txXfrm>
    </dsp:sp>
    <dsp:sp modelId="{7C7835C8-4B11-4571-9656-5F62CD1C74C1}">
      <dsp:nvSpPr>
        <dsp:cNvPr id="0" name=""/>
        <dsp:cNvSpPr/>
      </dsp:nvSpPr>
      <dsp:spPr>
        <a:xfrm>
          <a:off x="1317738" y="4511387"/>
          <a:ext cx="5270952" cy="1384928"/>
        </a:xfrm>
        <a:prstGeom prst="rect">
          <a:avLst/>
        </a:prstGeom>
        <a:solidFill>
          <a:schemeClr val="accent2">
            <a:tint val="40000"/>
            <a:alpha val="90000"/>
            <a:hueOff val="-849226"/>
            <a:satOff val="-75346"/>
            <a:lumOff val="-769"/>
            <a:alphaOff val="0"/>
          </a:schemeClr>
        </a:solidFill>
        <a:ln w="12700" cap="flat" cmpd="sng" algn="ctr">
          <a:solidFill>
            <a:schemeClr val="accent2">
              <a:tint val="40000"/>
              <a:alpha val="90000"/>
              <a:hueOff val="-849226"/>
              <a:satOff val="-75346"/>
              <a:lumOff val="-76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2271" tIns="351772" rIns="102271" bIns="351772" numCol="1" spcCol="1270" anchor="ctr" anchorCtr="0">
          <a:noAutofit/>
        </a:bodyPr>
        <a:lstStyle/>
        <a:p>
          <a:pPr marL="0" lvl="0" indent="0" algn="l" defTabSz="622300">
            <a:lnSpc>
              <a:spcPct val="90000"/>
            </a:lnSpc>
            <a:spcBef>
              <a:spcPct val="0"/>
            </a:spcBef>
            <a:spcAft>
              <a:spcPct val="35000"/>
            </a:spcAft>
            <a:buNone/>
          </a:pPr>
          <a:r>
            <a:rPr lang="en-US" sz="1400" kern="1200" dirty="0"/>
            <a:t>Upload program (the .</a:t>
          </a:r>
          <a:r>
            <a:rPr lang="en-US" sz="1400" kern="1200" dirty="0" err="1"/>
            <a:t>py</a:t>
          </a:r>
          <a:r>
            <a:rPr lang="en-US" sz="1400" kern="1200" dirty="0"/>
            <a:t> file) to the assignment</a:t>
          </a:r>
        </a:p>
        <a:p>
          <a:pPr marL="0" lvl="0" indent="0" algn="l" defTabSz="622300">
            <a:lnSpc>
              <a:spcPct val="90000"/>
            </a:lnSpc>
            <a:spcBef>
              <a:spcPct val="0"/>
            </a:spcBef>
            <a:spcAft>
              <a:spcPct val="35000"/>
            </a:spcAft>
            <a:buNone/>
          </a:pPr>
          <a:r>
            <a:rPr lang="en-US" sz="1400" kern="1200" dirty="0"/>
            <a:t>Submission Comment: What you think you did and 1-2 sentences justify your that describes your effort</a:t>
          </a:r>
        </a:p>
        <a:p>
          <a:pPr marL="0" lvl="0" indent="0" algn="l" defTabSz="622300">
            <a:lnSpc>
              <a:spcPct val="90000"/>
            </a:lnSpc>
            <a:spcBef>
              <a:spcPct val="0"/>
            </a:spcBef>
            <a:spcAft>
              <a:spcPct val="35000"/>
            </a:spcAft>
            <a:buNone/>
          </a:pPr>
          <a:r>
            <a:rPr lang="en-US" sz="1400" kern="1200" dirty="0"/>
            <a:t>1 = Some attempt made,     2 = Developing (but significantly deficient),     3 = Slightly deficient,     	</a:t>
          </a:r>
          <a:br>
            <a:rPr lang="en-US" sz="1400" kern="1200" dirty="0"/>
          </a:br>
          <a:r>
            <a:rPr lang="en-US" sz="1400" kern="1200" dirty="0"/>
            <a:t>4 = Meets requirements,     5 = Made it your own</a:t>
          </a:r>
        </a:p>
      </dsp:txBody>
      <dsp:txXfrm>
        <a:off x="1317738" y="4511387"/>
        <a:ext cx="5270952" cy="1384928"/>
      </dsp:txXfrm>
    </dsp:sp>
    <dsp:sp modelId="{927D605F-5789-412D-AC67-546A99C89810}">
      <dsp:nvSpPr>
        <dsp:cNvPr id="0" name=""/>
        <dsp:cNvSpPr/>
      </dsp:nvSpPr>
      <dsp:spPr>
        <a:xfrm>
          <a:off x="0" y="4511387"/>
          <a:ext cx="1317738" cy="1384928"/>
        </a:xfrm>
        <a:prstGeom prst="rect">
          <a:avLst/>
        </a:prstGeom>
        <a:solidFill>
          <a:schemeClr val="accent2">
            <a:hueOff val="-1455363"/>
            <a:satOff val="-83928"/>
            <a:lumOff val="8628"/>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730" tIns="136800" rIns="69730" bIns="136800" numCol="1" spcCol="1270" anchor="ctr" anchorCtr="0">
          <a:noAutofit/>
        </a:bodyPr>
        <a:lstStyle/>
        <a:p>
          <a:pPr marL="0" lvl="0" indent="0" algn="ctr" defTabSz="666750">
            <a:lnSpc>
              <a:spcPct val="90000"/>
            </a:lnSpc>
            <a:spcBef>
              <a:spcPct val="0"/>
            </a:spcBef>
            <a:spcAft>
              <a:spcPct val="35000"/>
            </a:spcAft>
            <a:buNone/>
          </a:pPr>
          <a:r>
            <a:rPr lang="en-US" sz="1500" kern="1200"/>
            <a:t>Submission</a:t>
          </a:r>
        </a:p>
      </dsp:txBody>
      <dsp:txXfrm>
        <a:off x="0" y="4511387"/>
        <a:ext cx="1317738" cy="1384928"/>
      </dsp:txXfrm>
    </dsp:sp>
  </dsp:spTree>
</dsp:drawing>
</file>

<file path=ppt/diagrams/layout1.xml><?xml version="1.0" encoding="utf-8"?>
<dgm:layoutDef xmlns:dgm="http://schemas.openxmlformats.org/drawingml/2006/diagram" xmlns:a="http://schemas.openxmlformats.org/drawingml/2006/main" uniqueId="urn:microsoft.com/office/officeart/2016/7/layout/VerticalSolidActionList">
  <dgm:title val="Vertical Solid Action List"/>
  <dgm:desc val="Use to show non-sequential or grouped lists of information. Works well with large amounts of text. All text has the same level of emphasis, and direction is not implied."/>
  <dgm:catLst>
    <dgm:cat type="list"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 modelId="5">
          <dgm:prSet phldr="1"/>
        </dgm:pt>
        <dgm:pt modelId="51">
          <dgm:prSet phldr="1"/>
        </dgm:pt>
      </dgm:ptLst>
      <dgm:cxnLst>
        <dgm:cxn modelId="4" srcId="0" destId="1" srcOrd="0" destOrd="0"/>
        <dgm:cxn modelId="5" srcId="0" destId="2" srcOrd="1" destOrd="0"/>
        <dgm:cxn modelId="6" srcId="0" destId="3" srcOrd="2" destOrd="0"/>
        <dgm:cxn modelId="7" srcId="0" destId="4" srcOrd="3" destOrd="0"/>
        <dgm:cxn modelId="8" srcId="0" destId="5" srcOrd="4" destOrd="0"/>
        <dgm:cxn modelId="13" srcId="1" destId="11" srcOrd="0" destOrd="0"/>
        <dgm:cxn modelId="23" srcId="2" destId="21" srcOrd="0" destOrd="0"/>
        <dgm:cxn modelId="33" srcId="3" destId="31" srcOrd="0" destOrd="0"/>
        <dgm:cxn modelId="43" srcId="4" destId="41" srcOrd="0" destOrd="0"/>
        <dgm:cxn modelId="53" srcId="5" destId="5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6"/>
      <dgm:constr type="primFontSz" for="des" forName="parentText" op="equ" val="28"/>
      <dgm:constr type="primFontSz" for="des" forName="descendantText" refType="primFontSz" refFor="des" refForName="parentText" op="lte" fact="0.82"/>
      <dgm:constr type="primFontSz" for="des" forName="parentText" refType="primFontSz" refFor="des" refForName="descendantText" op="lte" fact="1.25"/>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2"/>
          <dgm:constr type="w" for="ch" forName="descendantText" refType="w" fact="0.8"/>
          <dgm:constr type="h" for="ch" forName="parentText" refType="h"/>
          <dgm:constr type="h" for="ch" forName="descendantText" refType="h" refFor="ch" refForName="parentText"/>
        </dgm:constrLst>
        <dgm:ruleLst/>
        <dgm:layoutNode name="parentText" styleLbl="alignNode1">
          <dgm:varLst>
            <dgm:chMax val="1"/>
            <dgm:bulletEnabled/>
          </dgm:varLst>
          <dgm:alg type="tx"/>
          <dgm:shape xmlns:r="http://schemas.openxmlformats.org/officeDocument/2006/relationships" type="rect" r:blip="" zOrderOff="3">
            <dgm:adjLst/>
          </dgm:shape>
          <dgm:presOf axis="self" ptType="node"/>
          <dgm:constrLst>
            <dgm:constr type="tMarg" refType="h" fact="0.28"/>
            <dgm:constr type="bMarg" refType="h" fact="0.28"/>
            <dgm:constr type="lMarg" refType="w" fact="0.15"/>
            <dgm:constr type="rMarg" refType="w" fact="0.15"/>
          </dgm:constrLst>
          <dgm:ruleLst>
            <dgm:rule type="primFontSz" val="15" fact="NaN" max="NaN"/>
          </dgm:ruleLst>
        </dgm:layoutNode>
        <dgm:layoutNode name="descendantText" styleLbl="alignAccFollowNode1">
          <dgm:varLst>
            <dgm:bulletEnabled/>
          </dgm:varLst>
          <dgm:alg type="tx">
            <dgm:param type="stBulletLvl" val="0"/>
            <dgm:param type="parTxLTRAlign" val="l"/>
            <dgm:param type="shpTxLTRAlignCh" val="l"/>
            <dgm:param type="parTxRTLAlign" val="r"/>
            <dgm:param type="shpTxRTLAlignCh" val="r"/>
          </dgm:alg>
          <dgm:choose name="Name10">
            <dgm:if name="Name11" func="var" arg="dir" op="equ" val="norm">
              <dgm:shape xmlns:r="http://schemas.openxmlformats.org/officeDocument/2006/relationships" type="rect" r:blip="">
                <dgm:adjLst/>
              </dgm:shape>
            </dgm:if>
            <dgm:else name="Name12">
              <dgm:shape xmlns:r="http://schemas.openxmlformats.org/officeDocument/2006/relationships" type="rect" r:blip="">
                <dgm:adjLst/>
              </dgm:shape>
            </dgm:else>
          </dgm:choose>
          <dgm:presOf axis="des" ptType="node"/>
          <dgm:constrLst>
            <dgm:constr type="primFontSz" val="24"/>
            <dgm:constr type="lMarg" refType="w" fact="0.055"/>
            <dgm:constr type="rMarg" refType="w" fact="0.055"/>
            <dgm:constr type="tMarg" refType="h" fact="0.72"/>
            <dgm:constr type="bMarg" refType="h" fact="0.72"/>
          </dgm:constrLst>
          <dgm:ruleLst>
            <dgm:rule type="primFontSz" val="11" fact="NaN" max="NaN"/>
          </dgm:ruleLst>
        </dgm:layoutNod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7303B45-F357-9345-92C2-A3E31995D8BE}" type="datetimeFigureOut">
              <a:rPr lang="en-US" smtClean="0"/>
              <a:t>5/15/2024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D138CC-F4D1-B846-9F48-B2832715CC27}" type="slidenum">
              <a:rPr lang="en-US" smtClean="0"/>
              <a:t>‹#›</a:t>
            </a:fld>
            <a:endParaRPr lang="en-US"/>
          </a:p>
        </p:txBody>
      </p:sp>
    </p:spTree>
    <p:extLst>
      <p:ext uri="{BB962C8B-B14F-4D97-AF65-F5344CB8AC3E}">
        <p14:creationId xmlns:p14="http://schemas.microsoft.com/office/powerpoint/2010/main" val="2726388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F32330E-FF90-E44E-82CF-7A3EFCA05409}" type="slidenum">
              <a:rPr lang="en-US" smtClean="0"/>
              <a:t>5</a:t>
            </a:fld>
            <a:endParaRPr lang="en-US"/>
          </a:p>
        </p:txBody>
      </p:sp>
    </p:spTree>
    <p:extLst>
      <p:ext uri="{BB962C8B-B14F-4D97-AF65-F5344CB8AC3E}">
        <p14:creationId xmlns:p14="http://schemas.microsoft.com/office/powerpoint/2010/main" val="20124601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F32330E-FF90-E44E-82CF-7A3EFCA05409}" type="slidenum">
              <a:rPr lang="en-US" smtClean="0"/>
              <a:t>8</a:t>
            </a:fld>
            <a:endParaRPr lang="en-US"/>
          </a:p>
        </p:txBody>
      </p:sp>
    </p:spTree>
    <p:extLst>
      <p:ext uri="{BB962C8B-B14F-4D97-AF65-F5344CB8AC3E}">
        <p14:creationId xmlns:p14="http://schemas.microsoft.com/office/powerpoint/2010/main" val="16775409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F32330E-FF90-E44E-82CF-7A3EFCA05409}" type="slidenum">
              <a:rPr lang="en-US" smtClean="0"/>
              <a:t>11</a:t>
            </a:fld>
            <a:endParaRPr lang="en-US"/>
          </a:p>
        </p:txBody>
      </p:sp>
    </p:spTree>
    <p:extLst>
      <p:ext uri="{BB962C8B-B14F-4D97-AF65-F5344CB8AC3E}">
        <p14:creationId xmlns:p14="http://schemas.microsoft.com/office/powerpoint/2010/main" val="18982072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F32330E-FF90-E44E-82CF-7A3EFCA05409}" type="slidenum">
              <a:rPr lang="en-US" smtClean="0"/>
              <a:t>12</a:t>
            </a:fld>
            <a:endParaRPr lang="en-US"/>
          </a:p>
        </p:txBody>
      </p:sp>
    </p:spTree>
    <p:extLst>
      <p:ext uri="{BB962C8B-B14F-4D97-AF65-F5344CB8AC3E}">
        <p14:creationId xmlns:p14="http://schemas.microsoft.com/office/powerpoint/2010/main" val="41598330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8D62183-35FC-4032-8BF1-5006DE85FB6B}" type="datetimeFigureOut">
              <a:rPr lang="en-US" smtClean="0"/>
              <a:t>5/15/2024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20370F-B0C6-40BB-9499-A423D514205F}" type="slidenum">
              <a:rPr lang="en-US" smtClean="0"/>
              <a:t>‹#›</a:t>
            </a:fld>
            <a:endParaRPr lang="en-US"/>
          </a:p>
        </p:txBody>
      </p:sp>
    </p:spTree>
    <p:extLst>
      <p:ext uri="{BB962C8B-B14F-4D97-AF65-F5344CB8AC3E}">
        <p14:creationId xmlns:p14="http://schemas.microsoft.com/office/powerpoint/2010/main" val="1091548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8D62183-35FC-4032-8BF1-5006DE85FB6B}" type="datetimeFigureOut">
              <a:rPr lang="en-US" smtClean="0"/>
              <a:t>5/15/2024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20370F-B0C6-40BB-9499-A423D514205F}" type="slidenum">
              <a:rPr lang="en-US" smtClean="0"/>
              <a:t>‹#›</a:t>
            </a:fld>
            <a:endParaRPr lang="en-US"/>
          </a:p>
        </p:txBody>
      </p:sp>
    </p:spTree>
    <p:extLst>
      <p:ext uri="{BB962C8B-B14F-4D97-AF65-F5344CB8AC3E}">
        <p14:creationId xmlns:p14="http://schemas.microsoft.com/office/powerpoint/2010/main" val="17667999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8D62183-35FC-4032-8BF1-5006DE85FB6B}" type="datetimeFigureOut">
              <a:rPr lang="en-US" smtClean="0"/>
              <a:t>5/15/2024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20370F-B0C6-40BB-9499-A423D514205F}" type="slidenum">
              <a:rPr lang="en-US" smtClean="0"/>
              <a:t>‹#›</a:t>
            </a:fld>
            <a:endParaRPr lang="en-US"/>
          </a:p>
        </p:txBody>
      </p:sp>
    </p:spTree>
    <p:extLst>
      <p:ext uri="{BB962C8B-B14F-4D97-AF65-F5344CB8AC3E}">
        <p14:creationId xmlns:p14="http://schemas.microsoft.com/office/powerpoint/2010/main" val="7516185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8D62183-35FC-4032-8BF1-5006DE85FB6B}" type="datetimeFigureOut">
              <a:rPr lang="en-US" smtClean="0"/>
              <a:t>5/15/2024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20370F-B0C6-40BB-9499-A423D514205F}" type="slidenum">
              <a:rPr lang="en-US" smtClean="0"/>
              <a:t>‹#›</a:t>
            </a:fld>
            <a:endParaRPr lang="en-US"/>
          </a:p>
        </p:txBody>
      </p:sp>
    </p:spTree>
    <p:extLst>
      <p:ext uri="{BB962C8B-B14F-4D97-AF65-F5344CB8AC3E}">
        <p14:creationId xmlns:p14="http://schemas.microsoft.com/office/powerpoint/2010/main" val="29832270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8D62183-35FC-4032-8BF1-5006DE85FB6B}" type="datetimeFigureOut">
              <a:rPr lang="en-US" smtClean="0"/>
              <a:t>5/15/2024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20370F-B0C6-40BB-9499-A423D514205F}" type="slidenum">
              <a:rPr lang="en-US" smtClean="0"/>
              <a:t>‹#›</a:t>
            </a:fld>
            <a:endParaRPr lang="en-US"/>
          </a:p>
        </p:txBody>
      </p:sp>
    </p:spTree>
    <p:extLst>
      <p:ext uri="{BB962C8B-B14F-4D97-AF65-F5344CB8AC3E}">
        <p14:creationId xmlns:p14="http://schemas.microsoft.com/office/powerpoint/2010/main" val="18163677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8D62183-35FC-4032-8BF1-5006DE85FB6B}" type="datetimeFigureOut">
              <a:rPr lang="en-US" smtClean="0"/>
              <a:t>5/15/2024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20370F-B0C6-40BB-9499-A423D514205F}" type="slidenum">
              <a:rPr lang="en-US" smtClean="0"/>
              <a:t>‹#›</a:t>
            </a:fld>
            <a:endParaRPr lang="en-US"/>
          </a:p>
        </p:txBody>
      </p:sp>
    </p:spTree>
    <p:extLst>
      <p:ext uri="{BB962C8B-B14F-4D97-AF65-F5344CB8AC3E}">
        <p14:creationId xmlns:p14="http://schemas.microsoft.com/office/powerpoint/2010/main" val="4484174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8D62183-35FC-4032-8BF1-5006DE85FB6B}" type="datetimeFigureOut">
              <a:rPr lang="en-US" smtClean="0"/>
              <a:t>5/15/2024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E20370F-B0C6-40BB-9499-A423D514205F}" type="slidenum">
              <a:rPr lang="en-US" smtClean="0"/>
              <a:t>‹#›</a:t>
            </a:fld>
            <a:endParaRPr lang="en-US"/>
          </a:p>
        </p:txBody>
      </p:sp>
    </p:spTree>
    <p:extLst>
      <p:ext uri="{BB962C8B-B14F-4D97-AF65-F5344CB8AC3E}">
        <p14:creationId xmlns:p14="http://schemas.microsoft.com/office/powerpoint/2010/main" val="35520977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8D62183-35FC-4032-8BF1-5006DE85FB6B}" type="datetimeFigureOut">
              <a:rPr lang="en-US" smtClean="0"/>
              <a:t>5/15/2024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E20370F-B0C6-40BB-9499-A423D514205F}" type="slidenum">
              <a:rPr lang="en-US" smtClean="0"/>
              <a:t>‹#›</a:t>
            </a:fld>
            <a:endParaRPr lang="en-US"/>
          </a:p>
        </p:txBody>
      </p:sp>
    </p:spTree>
    <p:extLst>
      <p:ext uri="{BB962C8B-B14F-4D97-AF65-F5344CB8AC3E}">
        <p14:creationId xmlns:p14="http://schemas.microsoft.com/office/powerpoint/2010/main" val="26861822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8D62183-35FC-4032-8BF1-5006DE85FB6B}" type="datetimeFigureOut">
              <a:rPr lang="en-US" smtClean="0"/>
              <a:t>5/15/2024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E20370F-B0C6-40BB-9499-A423D514205F}" type="slidenum">
              <a:rPr lang="en-US" smtClean="0"/>
              <a:t>‹#›</a:t>
            </a:fld>
            <a:endParaRPr lang="en-US"/>
          </a:p>
        </p:txBody>
      </p:sp>
    </p:spTree>
    <p:extLst>
      <p:ext uri="{BB962C8B-B14F-4D97-AF65-F5344CB8AC3E}">
        <p14:creationId xmlns:p14="http://schemas.microsoft.com/office/powerpoint/2010/main" val="32779356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8D62183-35FC-4032-8BF1-5006DE85FB6B}" type="datetimeFigureOut">
              <a:rPr lang="en-US" smtClean="0"/>
              <a:t>5/15/2024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20370F-B0C6-40BB-9499-A423D514205F}" type="slidenum">
              <a:rPr lang="en-US" smtClean="0"/>
              <a:t>‹#›</a:t>
            </a:fld>
            <a:endParaRPr lang="en-US"/>
          </a:p>
        </p:txBody>
      </p:sp>
    </p:spTree>
    <p:extLst>
      <p:ext uri="{BB962C8B-B14F-4D97-AF65-F5344CB8AC3E}">
        <p14:creationId xmlns:p14="http://schemas.microsoft.com/office/powerpoint/2010/main" val="21028954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8D62183-35FC-4032-8BF1-5006DE85FB6B}" type="datetimeFigureOut">
              <a:rPr lang="en-US" smtClean="0"/>
              <a:t>5/15/2024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20370F-B0C6-40BB-9499-A423D514205F}" type="slidenum">
              <a:rPr lang="en-US" smtClean="0"/>
              <a:t>‹#›</a:t>
            </a:fld>
            <a:endParaRPr lang="en-US"/>
          </a:p>
        </p:txBody>
      </p:sp>
    </p:spTree>
    <p:extLst>
      <p:ext uri="{BB962C8B-B14F-4D97-AF65-F5344CB8AC3E}">
        <p14:creationId xmlns:p14="http://schemas.microsoft.com/office/powerpoint/2010/main" val="2618709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8D62183-35FC-4032-8BF1-5006DE85FB6B}" type="datetimeFigureOut">
              <a:rPr lang="en-US" smtClean="0"/>
              <a:t>5/15/2024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E20370F-B0C6-40BB-9499-A423D514205F}" type="slidenum">
              <a:rPr lang="en-US" smtClean="0"/>
              <a:t>‹#›</a:t>
            </a:fld>
            <a:endParaRPr lang="en-US"/>
          </a:p>
        </p:txBody>
      </p:sp>
    </p:spTree>
    <p:extLst>
      <p:ext uri="{BB962C8B-B14F-4D97-AF65-F5344CB8AC3E}">
        <p14:creationId xmlns:p14="http://schemas.microsoft.com/office/powerpoint/2010/main" val="397422498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6.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hyperlink" Target="https://byui-cse.github.io/cse110-course/lesson04/teach.html" TargetMode="External"/><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docs.python.org/3/library/math.html" TargetMode="External"/><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hyperlink" Target="https://byui-cse.github.io/cse110-course/lesson04/checkpoint.html"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hyperlink" Target="https://byui-cse.github.io/cse110-course/lesson04/teach.html"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AEB204-B543-4625-A37C-7960B55AD4DB}"/>
              </a:ext>
            </a:extLst>
          </p:cNvPr>
          <p:cNvSpPr>
            <a:spLocks noGrp="1"/>
          </p:cNvSpPr>
          <p:nvPr>
            <p:ph type="ctrTitle"/>
          </p:nvPr>
        </p:nvSpPr>
        <p:spPr/>
        <p:txBody>
          <a:bodyPr>
            <a:normAutofit/>
          </a:bodyPr>
          <a:lstStyle/>
          <a:p>
            <a:r>
              <a:rPr lang="en-US" dirty="0"/>
              <a:t>Variables and Expressions</a:t>
            </a:r>
            <a:br>
              <a:rPr lang="en-US" dirty="0"/>
            </a:br>
            <a:r>
              <a:rPr lang="en-US" sz="3600" dirty="0"/>
              <a:t>CS 110 - Introduction to Programming</a:t>
            </a:r>
            <a:endParaRPr lang="en-US" dirty="0"/>
          </a:p>
        </p:txBody>
      </p:sp>
      <p:sp>
        <p:nvSpPr>
          <p:cNvPr id="3" name="Subtitle 2">
            <a:extLst>
              <a:ext uri="{FF2B5EF4-FFF2-40B4-BE49-F238E27FC236}">
                <a16:creationId xmlns:a16="http://schemas.microsoft.com/office/drawing/2014/main" id="{5187C1E2-FFA9-488E-B171-5DEB51CA2BE4}"/>
              </a:ext>
            </a:extLst>
          </p:cNvPr>
          <p:cNvSpPr>
            <a:spLocks noGrp="1"/>
          </p:cNvSpPr>
          <p:nvPr>
            <p:ph type="subTitle" idx="1"/>
          </p:nvPr>
        </p:nvSpPr>
        <p:spPr/>
        <p:txBody>
          <a:bodyPr/>
          <a:lstStyle/>
          <a:p>
            <a:r>
              <a:rPr lang="en-US" dirty="0"/>
              <a:t>Brother W. Clements</a:t>
            </a:r>
          </a:p>
        </p:txBody>
      </p:sp>
    </p:spTree>
    <p:extLst>
      <p:ext uri="{BB962C8B-B14F-4D97-AF65-F5344CB8AC3E}">
        <p14:creationId xmlns:p14="http://schemas.microsoft.com/office/powerpoint/2010/main" val="15434315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3A5B4632-C963-4296-86F0-79AA9EA5AE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8328" y="303591"/>
            <a:ext cx="4335327" cy="5896743"/>
          </a:xfrm>
          <a:prstGeom prst="rect">
            <a:avLst/>
          </a:prstGeom>
          <a:solidFill>
            <a:schemeClr val="tx1">
              <a:alpha val="15000"/>
            </a:schemeClr>
          </a:solidFill>
          <a:ln w="127000" cap="sq" cmpd="thinThick">
            <a:solidFill>
              <a:schemeClr val="tx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54232E9-264A-4341-BAFB-4F3284370B06}"/>
              </a:ext>
            </a:extLst>
          </p:cNvPr>
          <p:cNvSpPr>
            <a:spLocks noGrp="1"/>
          </p:cNvSpPr>
          <p:nvPr>
            <p:ph type="title"/>
          </p:nvPr>
        </p:nvSpPr>
        <p:spPr>
          <a:xfrm>
            <a:off x="594360" y="637125"/>
            <a:ext cx="3802276" cy="5256371"/>
          </a:xfrm>
        </p:spPr>
        <p:txBody>
          <a:bodyPr>
            <a:normAutofit/>
          </a:bodyPr>
          <a:lstStyle/>
          <a:p>
            <a:r>
              <a:rPr lang="en-US" sz="4800"/>
              <a:t>Prove</a:t>
            </a:r>
          </a:p>
        </p:txBody>
      </p:sp>
      <p:graphicFrame>
        <p:nvGraphicFramePr>
          <p:cNvPr id="6" name="Content Placeholder 2">
            <a:extLst>
              <a:ext uri="{FF2B5EF4-FFF2-40B4-BE49-F238E27FC236}">
                <a16:creationId xmlns:a16="http://schemas.microsoft.com/office/drawing/2014/main" id="{11FC8882-2EAB-499C-91E9-89E66A2E5264}"/>
              </a:ext>
            </a:extLst>
          </p:cNvPr>
          <p:cNvGraphicFramePr>
            <a:graphicFrameLocks noGrp="1"/>
          </p:cNvGraphicFramePr>
          <p:nvPr>
            <p:ph idx="1"/>
            <p:extLst>
              <p:ext uri="{D42A27DB-BD31-4B8C-83A1-F6EECF244321}">
                <p14:modId xmlns:p14="http://schemas.microsoft.com/office/powerpoint/2010/main" val="285179912"/>
              </p:ext>
            </p:extLst>
          </p:nvPr>
        </p:nvGraphicFramePr>
        <p:xfrm>
          <a:off x="5166985" y="303591"/>
          <a:ext cx="6588691" cy="589674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a:extLst>
              <a:ext uri="{FF2B5EF4-FFF2-40B4-BE49-F238E27FC236}">
                <a16:creationId xmlns:a16="http://schemas.microsoft.com/office/drawing/2014/main" id="{637C848E-CAB1-4CF4-B1F8-33397970DCD2}"/>
              </a:ext>
            </a:extLst>
          </p:cNvPr>
          <p:cNvSpPr txBox="1"/>
          <p:nvPr/>
        </p:nvSpPr>
        <p:spPr>
          <a:xfrm>
            <a:off x="0" y="3429000"/>
            <a:ext cx="4074642" cy="3416320"/>
          </a:xfrm>
          <a:prstGeom prst="rect">
            <a:avLst/>
          </a:prstGeom>
        </p:spPr>
        <p:style>
          <a:lnRef idx="1">
            <a:schemeClr val="dk1"/>
          </a:lnRef>
          <a:fillRef idx="2">
            <a:schemeClr val="dk1"/>
          </a:fillRef>
          <a:effectRef idx="1">
            <a:schemeClr val="dk1"/>
          </a:effectRef>
          <a:fontRef idx="minor">
            <a:schemeClr val="dk1"/>
          </a:fontRef>
        </p:style>
        <p:txBody>
          <a:bodyPr wrap="none" rtlCol="0">
            <a:spAutoFit/>
          </a:bodyPr>
          <a:lstStyle/>
          <a:p>
            <a:r>
              <a:rPr lang="en-US" dirty="0"/>
              <a:t>What is the price of a child's meal? 2.25</a:t>
            </a:r>
          </a:p>
          <a:p>
            <a:r>
              <a:rPr lang="en-US" dirty="0"/>
              <a:t>What is the price of an adult's meal? 6.99</a:t>
            </a:r>
          </a:p>
          <a:p>
            <a:r>
              <a:rPr lang="en-US" dirty="0"/>
              <a:t>How many children are there? 2</a:t>
            </a:r>
          </a:p>
          <a:p>
            <a:r>
              <a:rPr lang="en-US" dirty="0"/>
              <a:t>How many adults are there? 1</a:t>
            </a:r>
          </a:p>
          <a:p>
            <a:r>
              <a:rPr lang="en-US" dirty="0"/>
              <a:t>What is the sales tax rate? 4</a:t>
            </a:r>
          </a:p>
          <a:p>
            <a:endParaRPr lang="en-US" dirty="0"/>
          </a:p>
          <a:p>
            <a:r>
              <a:rPr lang="en-US" dirty="0"/>
              <a:t>Subtotal: $11.49</a:t>
            </a:r>
          </a:p>
          <a:p>
            <a:r>
              <a:rPr lang="en-US" dirty="0"/>
              <a:t>Sales Tax: $0.46</a:t>
            </a:r>
          </a:p>
          <a:p>
            <a:r>
              <a:rPr lang="en-US" dirty="0"/>
              <a:t>Total: $11.95</a:t>
            </a:r>
          </a:p>
          <a:p>
            <a:endParaRPr lang="en-US" dirty="0"/>
          </a:p>
          <a:p>
            <a:r>
              <a:rPr lang="en-US" dirty="0"/>
              <a:t>What is the payment amount? 20</a:t>
            </a:r>
          </a:p>
          <a:p>
            <a:r>
              <a:rPr lang="en-US" dirty="0"/>
              <a:t>Change: $8.05</a:t>
            </a:r>
          </a:p>
        </p:txBody>
      </p:sp>
    </p:spTree>
    <p:extLst>
      <p:ext uri="{BB962C8B-B14F-4D97-AF65-F5344CB8AC3E}">
        <p14:creationId xmlns:p14="http://schemas.microsoft.com/office/powerpoint/2010/main" val="33049566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DA95A0B2-3324-6748-1BA8-23FFB928DD51}"/>
              </a:ext>
            </a:extLst>
          </p:cNvPr>
          <p:cNvSpPr txBox="1"/>
          <p:nvPr/>
        </p:nvSpPr>
        <p:spPr>
          <a:xfrm>
            <a:off x="43513" y="4483575"/>
            <a:ext cx="2528792" cy="923330"/>
          </a:xfrm>
          <a:prstGeom prst="rightArrowCallout">
            <a:avLst>
              <a:gd name="adj1" fmla="val 25000"/>
              <a:gd name="adj2" fmla="val 25000"/>
              <a:gd name="adj3" fmla="val 37209"/>
              <a:gd name="adj4" fmla="val 86365"/>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a:t>#Start here</a:t>
            </a:r>
          </a:p>
          <a:p>
            <a:r>
              <a:rPr lang="en-US" dirty="0"/>
              <a:t>print(“Hello World”)</a:t>
            </a:r>
          </a:p>
          <a:p>
            <a:r>
              <a:rPr lang="en-US" dirty="0"/>
              <a:t>#compile</a:t>
            </a:r>
          </a:p>
        </p:txBody>
      </p:sp>
      <p:sp>
        <p:nvSpPr>
          <p:cNvPr id="16" name="TextBox 15">
            <a:extLst>
              <a:ext uri="{FF2B5EF4-FFF2-40B4-BE49-F238E27FC236}">
                <a16:creationId xmlns:a16="http://schemas.microsoft.com/office/drawing/2014/main" id="{833C95B8-303B-9050-757D-F0FFBC73F2B7}"/>
              </a:ext>
            </a:extLst>
          </p:cNvPr>
          <p:cNvSpPr txBox="1"/>
          <p:nvPr/>
        </p:nvSpPr>
        <p:spPr>
          <a:xfrm>
            <a:off x="2572305" y="3929577"/>
            <a:ext cx="2865522" cy="1754326"/>
          </a:xfrm>
          <a:prstGeom prst="rightArrowCallout">
            <a:avLst>
              <a:gd name="adj1" fmla="val 25000"/>
              <a:gd name="adj2" fmla="val 25000"/>
              <a:gd name="adj3" fmla="val 37209"/>
              <a:gd name="adj4" fmla="val 86365"/>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trike="sngStrike" dirty="0"/>
              <a:t>#Start here</a:t>
            </a:r>
          </a:p>
          <a:p>
            <a:r>
              <a:rPr lang="en-US" strike="sngStrike" dirty="0"/>
              <a:t>print(“Hello World”)</a:t>
            </a:r>
          </a:p>
          <a:p>
            <a:r>
              <a:rPr lang="en-US" strike="sngStrike" dirty="0"/>
              <a:t>#compile</a:t>
            </a:r>
          </a:p>
          <a:p>
            <a:r>
              <a:rPr lang="en-US" dirty="0"/>
              <a:t># input</a:t>
            </a:r>
          </a:p>
          <a:p>
            <a:r>
              <a:rPr lang="en-US" dirty="0"/>
              <a:t># process</a:t>
            </a:r>
          </a:p>
          <a:p>
            <a:r>
              <a:rPr lang="en-US" dirty="0"/>
              <a:t># output</a:t>
            </a:r>
          </a:p>
        </p:txBody>
      </p:sp>
      <p:sp>
        <p:nvSpPr>
          <p:cNvPr id="6" name="Rectangle 5">
            <a:extLst>
              <a:ext uri="{FF2B5EF4-FFF2-40B4-BE49-F238E27FC236}">
                <a16:creationId xmlns:a16="http://schemas.microsoft.com/office/drawing/2014/main" id="{82E818A7-B36A-454E-65AD-4D047F2425D0}"/>
              </a:ext>
            </a:extLst>
          </p:cNvPr>
          <p:cNvSpPr/>
          <p:nvPr/>
        </p:nvSpPr>
        <p:spPr>
          <a:xfrm>
            <a:off x="2604858" y="1992342"/>
            <a:ext cx="6404568"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Process</a:t>
            </a:r>
          </a:p>
        </p:txBody>
      </p:sp>
      <p:sp>
        <p:nvSpPr>
          <p:cNvPr id="7" name="Rectangle 6">
            <a:extLst>
              <a:ext uri="{FF2B5EF4-FFF2-40B4-BE49-F238E27FC236}">
                <a16:creationId xmlns:a16="http://schemas.microsoft.com/office/drawing/2014/main" id="{ABC7709D-F83F-9B11-49BE-1F144E641CDF}"/>
              </a:ext>
            </a:extLst>
          </p:cNvPr>
          <p:cNvSpPr/>
          <p:nvPr/>
        </p:nvSpPr>
        <p:spPr>
          <a:xfrm>
            <a:off x="43513" y="1995191"/>
            <a:ext cx="2528792"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Input</a:t>
            </a:r>
          </a:p>
        </p:txBody>
      </p:sp>
      <p:sp>
        <p:nvSpPr>
          <p:cNvPr id="8" name="Rectangle 7">
            <a:extLst>
              <a:ext uri="{FF2B5EF4-FFF2-40B4-BE49-F238E27FC236}">
                <a16:creationId xmlns:a16="http://schemas.microsoft.com/office/drawing/2014/main" id="{822DBACF-BEAD-6888-4934-3C00BD702CF5}"/>
              </a:ext>
            </a:extLst>
          </p:cNvPr>
          <p:cNvSpPr/>
          <p:nvPr/>
        </p:nvSpPr>
        <p:spPr>
          <a:xfrm>
            <a:off x="9060039" y="1987700"/>
            <a:ext cx="3104657"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Output</a:t>
            </a:r>
          </a:p>
        </p:txBody>
      </p:sp>
      <p:sp>
        <p:nvSpPr>
          <p:cNvPr id="2" name="Striped Right Arrow 1">
            <a:extLst>
              <a:ext uri="{FF2B5EF4-FFF2-40B4-BE49-F238E27FC236}">
                <a16:creationId xmlns:a16="http://schemas.microsoft.com/office/drawing/2014/main" id="{1146FDA9-A96A-6788-6E98-40520488B817}"/>
              </a:ext>
            </a:extLst>
          </p:cNvPr>
          <p:cNvSpPr/>
          <p:nvPr/>
        </p:nvSpPr>
        <p:spPr>
          <a:xfrm>
            <a:off x="3233038" y="841818"/>
            <a:ext cx="624249" cy="278745"/>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Striped Right Arrow 8">
            <a:extLst>
              <a:ext uri="{FF2B5EF4-FFF2-40B4-BE49-F238E27FC236}">
                <a16:creationId xmlns:a16="http://schemas.microsoft.com/office/drawing/2014/main" id="{AAB3E9E3-813F-DC54-AFD1-C1C26D2B2610}"/>
              </a:ext>
            </a:extLst>
          </p:cNvPr>
          <p:cNvSpPr/>
          <p:nvPr/>
        </p:nvSpPr>
        <p:spPr>
          <a:xfrm>
            <a:off x="7569853" y="830637"/>
            <a:ext cx="624249" cy="278745"/>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A357C631-1CA6-8C77-5C78-5A73178266C6}"/>
              </a:ext>
            </a:extLst>
          </p:cNvPr>
          <p:cNvSpPr txBox="1"/>
          <p:nvPr/>
        </p:nvSpPr>
        <p:spPr>
          <a:xfrm>
            <a:off x="1419117" y="-41142"/>
            <a:ext cx="8274715" cy="1077218"/>
          </a:xfrm>
          <a:prstGeom prst="rect">
            <a:avLst/>
          </a:prstGeom>
          <a:noFill/>
        </p:spPr>
        <p:txBody>
          <a:bodyPr wrap="square">
            <a:spAutoFit/>
          </a:bodyPr>
          <a:lstStyle/>
          <a:p>
            <a:r>
              <a:rPr lang="en-US" sz="2800"/>
              <a:t>We solve people problems</a:t>
            </a:r>
          </a:p>
          <a:p>
            <a:r>
              <a:rPr lang="en-US"/>
              <a:t>Have I read the entire assignment?</a:t>
            </a:r>
          </a:p>
          <a:p>
            <a:endParaRPr lang="en-US"/>
          </a:p>
        </p:txBody>
      </p:sp>
      <p:sp>
        <p:nvSpPr>
          <p:cNvPr id="11" name="TextBox 10">
            <a:extLst>
              <a:ext uri="{FF2B5EF4-FFF2-40B4-BE49-F238E27FC236}">
                <a16:creationId xmlns:a16="http://schemas.microsoft.com/office/drawing/2014/main" id="{77EE3F40-E783-DB1F-4945-BA30A78353A5}"/>
              </a:ext>
            </a:extLst>
          </p:cNvPr>
          <p:cNvSpPr txBox="1"/>
          <p:nvPr/>
        </p:nvSpPr>
        <p:spPr>
          <a:xfrm>
            <a:off x="-258111" y="746432"/>
            <a:ext cx="3236177" cy="369332"/>
          </a:xfrm>
          <a:prstGeom prst="rect">
            <a:avLst/>
          </a:prstGeom>
          <a:noFill/>
        </p:spPr>
        <p:txBody>
          <a:bodyPr wrap="square">
            <a:spAutoFit/>
          </a:bodyPr>
          <a:lstStyle/>
          <a:p>
            <a:pPr lvl="1"/>
            <a:r>
              <a:rPr lang="en-US"/>
              <a:t>What are the inputs?</a:t>
            </a:r>
          </a:p>
        </p:txBody>
      </p:sp>
      <p:sp>
        <p:nvSpPr>
          <p:cNvPr id="13" name="TextBox 12">
            <a:extLst>
              <a:ext uri="{FF2B5EF4-FFF2-40B4-BE49-F238E27FC236}">
                <a16:creationId xmlns:a16="http://schemas.microsoft.com/office/drawing/2014/main" id="{15A94803-C1D5-478B-B334-0929D8552F86}"/>
              </a:ext>
            </a:extLst>
          </p:cNvPr>
          <p:cNvSpPr txBox="1"/>
          <p:nvPr/>
        </p:nvSpPr>
        <p:spPr>
          <a:xfrm>
            <a:off x="8078190" y="666522"/>
            <a:ext cx="3760939" cy="369332"/>
          </a:xfrm>
          <a:prstGeom prst="rect">
            <a:avLst/>
          </a:prstGeom>
          <a:noFill/>
        </p:spPr>
        <p:txBody>
          <a:bodyPr wrap="square">
            <a:spAutoFit/>
          </a:bodyPr>
          <a:lstStyle/>
          <a:p>
            <a:pPr lvl="1"/>
            <a:r>
              <a:rPr lang="en-US"/>
              <a:t>What are the outputs?</a:t>
            </a:r>
          </a:p>
        </p:txBody>
      </p:sp>
      <p:sp>
        <p:nvSpPr>
          <p:cNvPr id="15" name="TextBox 14">
            <a:extLst>
              <a:ext uri="{FF2B5EF4-FFF2-40B4-BE49-F238E27FC236}">
                <a16:creationId xmlns:a16="http://schemas.microsoft.com/office/drawing/2014/main" id="{DC12A739-53C3-5DA6-E678-AF014AE27F91}"/>
              </a:ext>
            </a:extLst>
          </p:cNvPr>
          <p:cNvSpPr txBox="1"/>
          <p:nvPr/>
        </p:nvSpPr>
        <p:spPr>
          <a:xfrm>
            <a:off x="3526093" y="685295"/>
            <a:ext cx="3993147" cy="369332"/>
          </a:xfrm>
          <a:prstGeom prst="rect">
            <a:avLst/>
          </a:prstGeom>
          <a:noFill/>
        </p:spPr>
        <p:txBody>
          <a:bodyPr wrap="square">
            <a:spAutoFit/>
          </a:bodyPr>
          <a:lstStyle/>
          <a:p>
            <a:pPr lvl="1"/>
            <a:r>
              <a:rPr lang="en-US"/>
              <a:t>How do inputs become outputs?</a:t>
            </a:r>
          </a:p>
        </p:txBody>
      </p:sp>
      <p:sp>
        <p:nvSpPr>
          <p:cNvPr id="10" name="TextBox 9">
            <a:extLst>
              <a:ext uri="{FF2B5EF4-FFF2-40B4-BE49-F238E27FC236}">
                <a16:creationId xmlns:a16="http://schemas.microsoft.com/office/drawing/2014/main" id="{B1060BF5-BDAE-DF80-40B0-5CB2F8A54A43}"/>
              </a:ext>
            </a:extLst>
          </p:cNvPr>
          <p:cNvSpPr txBox="1"/>
          <p:nvPr/>
        </p:nvSpPr>
        <p:spPr>
          <a:xfrm>
            <a:off x="11166506" y="5917446"/>
            <a:ext cx="1164920" cy="1200329"/>
          </a:xfrm>
          <a:prstGeom prst="rect">
            <a:avLst/>
          </a:prstGeom>
          <a:noFill/>
        </p:spPr>
        <p:txBody>
          <a:bodyPr wrap="square" rtlCol="0">
            <a:spAutoFit/>
          </a:bodyPr>
          <a:lstStyle/>
          <a:p>
            <a:r>
              <a:rPr lang="en-US" sz="7200"/>
              <a:t>📺</a:t>
            </a:r>
          </a:p>
        </p:txBody>
      </p:sp>
      <p:sp>
        <p:nvSpPr>
          <p:cNvPr id="12" name="TextBox 11">
            <a:extLst>
              <a:ext uri="{FF2B5EF4-FFF2-40B4-BE49-F238E27FC236}">
                <a16:creationId xmlns:a16="http://schemas.microsoft.com/office/drawing/2014/main" id="{38562774-A46E-F961-4F13-0AB6332A4A00}"/>
              </a:ext>
            </a:extLst>
          </p:cNvPr>
          <p:cNvSpPr txBox="1"/>
          <p:nvPr/>
        </p:nvSpPr>
        <p:spPr>
          <a:xfrm>
            <a:off x="-96427" y="2634764"/>
            <a:ext cx="1031051" cy="2123658"/>
          </a:xfrm>
          <a:prstGeom prst="rect">
            <a:avLst/>
          </a:prstGeom>
          <a:noFill/>
        </p:spPr>
        <p:txBody>
          <a:bodyPr wrap="none" rtlCol="0">
            <a:spAutoFit/>
          </a:bodyPr>
          <a:lstStyle/>
          <a:p>
            <a:r>
              <a:rPr lang="en-US" sz="6600"/>
              <a:t>⌨️</a:t>
            </a:r>
          </a:p>
          <a:p>
            <a:r>
              <a:rPr lang="en-US" sz="6600"/>
              <a:t>💾</a:t>
            </a:r>
            <a:endParaRPr lang="en-US"/>
          </a:p>
        </p:txBody>
      </p:sp>
      <p:pic>
        <p:nvPicPr>
          <p:cNvPr id="4" name="Picture 3">
            <a:extLst>
              <a:ext uri="{FF2B5EF4-FFF2-40B4-BE49-F238E27FC236}">
                <a16:creationId xmlns:a16="http://schemas.microsoft.com/office/drawing/2014/main" id="{17C49485-A6F7-B640-1825-32311982DEB4}"/>
              </a:ext>
            </a:extLst>
          </p:cNvPr>
          <p:cNvPicPr>
            <a:picLocks noChangeAspect="1"/>
          </p:cNvPicPr>
          <p:nvPr/>
        </p:nvPicPr>
        <p:blipFill>
          <a:blip r:embed="rId3"/>
          <a:stretch>
            <a:fillRect/>
          </a:stretch>
        </p:blipFill>
        <p:spPr>
          <a:xfrm>
            <a:off x="3131962" y="1218742"/>
            <a:ext cx="4917779" cy="1896971"/>
          </a:xfrm>
          <a:prstGeom prst="rect">
            <a:avLst/>
          </a:prstGeom>
        </p:spPr>
      </p:pic>
      <p:pic>
        <p:nvPicPr>
          <p:cNvPr id="21" name="Picture 20">
            <a:extLst>
              <a:ext uri="{FF2B5EF4-FFF2-40B4-BE49-F238E27FC236}">
                <a16:creationId xmlns:a16="http://schemas.microsoft.com/office/drawing/2014/main" id="{78DFCF8C-DEC3-E192-6816-0DB480EFB83E}"/>
              </a:ext>
            </a:extLst>
          </p:cNvPr>
          <p:cNvPicPr>
            <a:picLocks noChangeAspect="1"/>
          </p:cNvPicPr>
          <p:nvPr/>
        </p:nvPicPr>
        <p:blipFill>
          <a:blip r:embed="rId4"/>
          <a:stretch>
            <a:fillRect/>
          </a:stretch>
        </p:blipFill>
        <p:spPr>
          <a:xfrm>
            <a:off x="3377852" y="1627580"/>
            <a:ext cx="5436296" cy="2843071"/>
          </a:xfrm>
          <a:prstGeom prst="rect">
            <a:avLst/>
          </a:prstGeom>
        </p:spPr>
      </p:pic>
      <p:pic>
        <p:nvPicPr>
          <p:cNvPr id="23" name="Picture 22">
            <a:extLst>
              <a:ext uri="{FF2B5EF4-FFF2-40B4-BE49-F238E27FC236}">
                <a16:creationId xmlns:a16="http://schemas.microsoft.com/office/drawing/2014/main" id="{9CBEBEBB-BD8E-B1D3-54C1-46B3E4783540}"/>
              </a:ext>
            </a:extLst>
          </p:cNvPr>
          <p:cNvPicPr>
            <a:picLocks noChangeAspect="1"/>
          </p:cNvPicPr>
          <p:nvPr/>
        </p:nvPicPr>
        <p:blipFill>
          <a:blip r:embed="rId5"/>
          <a:stretch>
            <a:fillRect/>
          </a:stretch>
        </p:blipFill>
        <p:spPr>
          <a:xfrm>
            <a:off x="-7401" y="5765788"/>
            <a:ext cx="3552563" cy="1092212"/>
          </a:xfrm>
          <a:prstGeom prst="rect">
            <a:avLst/>
          </a:prstGeom>
        </p:spPr>
      </p:pic>
      <p:pic>
        <p:nvPicPr>
          <p:cNvPr id="3" name="Picture 2">
            <a:extLst>
              <a:ext uri="{FF2B5EF4-FFF2-40B4-BE49-F238E27FC236}">
                <a16:creationId xmlns:a16="http://schemas.microsoft.com/office/drawing/2014/main" id="{FB48E0B0-F841-6303-7FBD-1CFB1941CB86}"/>
              </a:ext>
            </a:extLst>
          </p:cNvPr>
          <p:cNvPicPr>
            <a:picLocks noChangeAspect="1"/>
          </p:cNvPicPr>
          <p:nvPr/>
        </p:nvPicPr>
        <p:blipFill>
          <a:blip r:embed="rId6"/>
          <a:stretch>
            <a:fillRect/>
          </a:stretch>
        </p:blipFill>
        <p:spPr>
          <a:xfrm>
            <a:off x="3961354" y="2072861"/>
            <a:ext cx="4885936" cy="3666484"/>
          </a:xfrm>
          <a:prstGeom prst="rect">
            <a:avLst/>
          </a:prstGeom>
        </p:spPr>
      </p:pic>
      <p:pic>
        <p:nvPicPr>
          <p:cNvPr id="24" name="Picture 23">
            <a:extLst>
              <a:ext uri="{FF2B5EF4-FFF2-40B4-BE49-F238E27FC236}">
                <a16:creationId xmlns:a16="http://schemas.microsoft.com/office/drawing/2014/main" id="{32CC65B6-6733-A8D7-DA1E-9CB2F1ED8625}"/>
              </a:ext>
            </a:extLst>
          </p:cNvPr>
          <p:cNvPicPr>
            <a:picLocks noChangeAspect="1"/>
          </p:cNvPicPr>
          <p:nvPr/>
        </p:nvPicPr>
        <p:blipFill>
          <a:blip r:embed="rId7"/>
          <a:stretch>
            <a:fillRect/>
          </a:stretch>
        </p:blipFill>
        <p:spPr>
          <a:xfrm>
            <a:off x="3925288" y="5819864"/>
            <a:ext cx="3860800" cy="825500"/>
          </a:xfrm>
          <a:prstGeom prst="rect">
            <a:avLst/>
          </a:prstGeom>
        </p:spPr>
      </p:pic>
      <p:pic>
        <p:nvPicPr>
          <p:cNvPr id="25" name="Picture 24">
            <a:extLst>
              <a:ext uri="{FF2B5EF4-FFF2-40B4-BE49-F238E27FC236}">
                <a16:creationId xmlns:a16="http://schemas.microsoft.com/office/drawing/2014/main" id="{D0FAFCB3-6795-30A2-B4E8-11590ADBC6F3}"/>
              </a:ext>
            </a:extLst>
          </p:cNvPr>
          <p:cNvPicPr>
            <a:picLocks noChangeAspect="1"/>
          </p:cNvPicPr>
          <p:nvPr/>
        </p:nvPicPr>
        <p:blipFill>
          <a:blip r:embed="rId8"/>
          <a:stretch>
            <a:fillRect/>
          </a:stretch>
        </p:blipFill>
        <p:spPr>
          <a:xfrm>
            <a:off x="8166214" y="5851914"/>
            <a:ext cx="3187700" cy="736600"/>
          </a:xfrm>
          <a:prstGeom prst="rect">
            <a:avLst/>
          </a:prstGeom>
        </p:spPr>
      </p:pic>
      <p:sp>
        <p:nvSpPr>
          <p:cNvPr id="18" name="TextBox 17">
            <a:extLst>
              <a:ext uri="{FF2B5EF4-FFF2-40B4-BE49-F238E27FC236}">
                <a16:creationId xmlns:a16="http://schemas.microsoft.com/office/drawing/2014/main" id="{AF445C7A-93BD-EBA6-803D-C8A62C277F36}"/>
              </a:ext>
            </a:extLst>
          </p:cNvPr>
          <p:cNvSpPr txBox="1"/>
          <p:nvPr/>
        </p:nvSpPr>
        <p:spPr>
          <a:xfrm>
            <a:off x="9294312" y="2634764"/>
            <a:ext cx="2533080" cy="646331"/>
          </a:xfrm>
          <a:prstGeom prst="rect">
            <a:avLst/>
          </a:prstGeom>
          <a:noFill/>
        </p:spPr>
        <p:txBody>
          <a:bodyPr wrap="square">
            <a:spAutoFit/>
          </a:bodyPr>
          <a:lstStyle/>
          <a:p>
            <a:pPr marL="11113" lvl="3"/>
            <a:r>
              <a:rPr lang="en-US" sz="1800" b="1" dirty="0">
                <a:solidFill>
                  <a:srgbClr val="FFFFFF"/>
                </a:solidFill>
              </a:rPr>
              <a:t>:.#f</a:t>
            </a:r>
          </a:p>
          <a:p>
            <a:pPr marL="11113" lvl="3"/>
            <a:r>
              <a:rPr lang="en-US" b="1" dirty="0">
                <a:solidFill>
                  <a:srgbClr val="FFFFFF"/>
                </a:solidFill>
              </a:rPr>
              <a:t>i.e. print(f“{var:.</a:t>
            </a:r>
            <a:r>
              <a:rPr lang="en-US" b="1">
                <a:solidFill>
                  <a:srgbClr val="FFFFFF"/>
                </a:solidFill>
              </a:rPr>
              <a:t>2f}”)</a:t>
            </a:r>
            <a:endParaRPr lang="en-US" sz="1800" b="1" dirty="0">
              <a:solidFill>
                <a:srgbClr val="FFFFFF"/>
              </a:solidFill>
            </a:endParaRPr>
          </a:p>
        </p:txBody>
      </p:sp>
    </p:spTree>
    <p:extLst>
      <p:ext uri="{BB962C8B-B14F-4D97-AF65-F5344CB8AC3E}">
        <p14:creationId xmlns:p14="http://schemas.microsoft.com/office/powerpoint/2010/main" val="42099984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2E818A7-B36A-454E-65AD-4D047F2425D0}"/>
              </a:ext>
            </a:extLst>
          </p:cNvPr>
          <p:cNvSpPr/>
          <p:nvPr/>
        </p:nvSpPr>
        <p:spPr>
          <a:xfrm>
            <a:off x="2604858" y="1992342"/>
            <a:ext cx="6404568"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Process</a:t>
            </a:r>
          </a:p>
        </p:txBody>
      </p:sp>
      <p:sp>
        <p:nvSpPr>
          <p:cNvPr id="7" name="Rectangle 6">
            <a:extLst>
              <a:ext uri="{FF2B5EF4-FFF2-40B4-BE49-F238E27FC236}">
                <a16:creationId xmlns:a16="http://schemas.microsoft.com/office/drawing/2014/main" id="{ABC7709D-F83F-9B11-49BE-1F144E641CDF}"/>
              </a:ext>
            </a:extLst>
          </p:cNvPr>
          <p:cNvSpPr/>
          <p:nvPr/>
        </p:nvSpPr>
        <p:spPr>
          <a:xfrm>
            <a:off x="43513" y="1995191"/>
            <a:ext cx="2528792"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Input</a:t>
            </a:r>
          </a:p>
        </p:txBody>
      </p:sp>
      <p:sp>
        <p:nvSpPr>
          <p:cNvPr id="8" name="Rectangle 7">
            <a:extLst>
              <a:ext uri="{FF2B5EF4-FFF2-40B4-BE49-F238E27FC236}">
                <a16:creationId xmlns:a16="http://schemas.microsoft.com/office/drawing/2014/main" id="{822DBACF-BEAD-6888-4934-3C00BD702CF5}"/>
              </a:ext>
            </a:extLst>
          </p:cNvPr>
          <p:cNvSpPr/>
          <p:nvPr/>
        </p:nvSpPr>
        <p:spPr>
          <a:xfrm>
            <a:off x="9060039" y="1987700"/>
            <a:ext cx="3104657"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Output</a:t>
            </a:r>
          </a:p>
        </p:txBody>
      </p:sp>
      <p:sp>
        <p:nvSpPr>
          <p:cNvPr id="2" name="Striped Right Arrow 1">
            <a:extLst>
              <a:ext uri="{FF2B5EF4-FFF2-40B4-BE49-F238E27FC236}">
                <a16:creationId xmlns:a16="http://schemas.microsoft.com/office/drawing/2014/main" id="{1146FDA9-A96A-6788-6E98-40520488B817}"/>
              </a:ext>
            </a:extLst>
          </p:cNvPr>
          <p:cNvSpPr/>
          <p:nvPr/>
        </p:nvSpPr>
        <p:spPr>
          <a:xfrm>
            <a:off x="3233038" y="841818"/>
            <a:ext cx="624249" cy="278745"/>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Striped Right Arrow 8">
            <a:extLst>
              <a:ext uri="{FF2B5EF4-FFF2-40B4-BE49-F238E27FC236}">
                <a16:creationId xmlns:a16="http://schemas.microsoft.com/office/drawing/2014/main" id="{AAB3E9E3-813F-DC54-AFD1-C1C26D2B2610}"/>
              </a:ext>
            </a:extLst>
          </p:cNvPr>
          <p:cNvSpPr/>
          <p:nvPr/>
        </p:nvSpPr>
        <p:spPr>
          <a:xfrm>
            <a:off x="7569853" y="830637"/>
            <a:ext cx="624249" cy="278745"/>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A357C631-1CA6-8C77-5C78-5A73178266C6}"/>
              </a:ext>
            </a:extLst>
          </p:cNvPr>
          <p:cNvSpPr txBox="1"/>
          <p:nvPr/>
        </p:nvSpPr>
        <p:spPr>
          <a:xfrm>
            <a:off x="1419117" y="-41142"/>
            <a:ext cx="8274715" cy="1077218"/>
          </a:xfrm>
          <a:prstGeom prst="rect">
            <a:avLst/>
          </a:prstGeom>
          <a:noFill/>
        </p:spPr>
        <p:txBody>
          <a:bodyPr wrap="square">
            <a:spAutoFit/>
          </a:bodyPr>
          <a:lstStyle/>
          <a:p>
            <a:r>
              <a:rPr lang="en-US" sz="2800"/>
              <a:t>We solve people problems</a:t>
            </a:r>
          </a:p>
          <a:p>
            <a:r>
              <a:rPr lang="en-US"/>
              <a:t>Have I read the entire assignment?</a:t>
            </a:r>
          </a:p>
          <a:p>
            <a:endParaRPr lang="en-US"/>
          </a:p>
        </p:txBody>
      </p:sp>
      <p:sp>
        <p:nvSpPr>
          <p:cNvPr id="11" name="TextBox 10">
            <a:extLst>
              <a:ext uri="{FF2B5EF4-FFF2-40B4-BE49-F238E27FC236}">
                <a16:creationId xmlns:a16="http://schemas.microsoft.com/office/drawing/2014/main" id="{77EE3F40-E783-DB1F-4945-BA30A78353A5}"/>
              </a:ext>
            </a:extLst>
          </p:cNvPr>
          <p:cNvSpPr txBox="1"/>
          <p:nvPr/>
        </p:nvSpPr>
        <p:spPr>
          <a:xfrm>
            <a:off x="-258111" y="746432"/>
            <a:ext cx="3236177" cy="369332"/>
          </a:xfrm>
          <a:prstGeom prst="rect">
            <a:avLst/>
          </a:prstGeom>
          <a:noFill/>
        </p:spPr>
        <p:txBody>
          <a:bodyPr wrap="square">
            <a:spAutoFit/>
          </a:bodyPr>
          <a:lstStyle/>
          <a:p>
            <a:pPr lvl="1"/>
            <a:r>
              <a:rPr lang="en-US"/>
              <a:t>What are the inputs?</a:t>
            </a:r>
          </a:p>
        </p:txBody>
      </p:sp>
      <p:sp>
        <p:nvSpPr>
          <p:cNvPr id="13" name="TextBox 12">
            <a:extLst>
              <a:ext uri="{FF2B5EF4-FFF2-40B4-BE49-F238E27FC236}">
                <a16:creationId xmlns:a16="http://schemas.microsoft.com/office/drawing/2014/main" id="{15A94803-C1D5-478B-B334-0929D8552F86}"/>
              </a:ext>
            </a:extLst>
          </p:cNvPr>
          <p:cNvSpPr txBox="1"/>
          <p:nvPr/>
        </p:nvSpPr>
        <p:spPr>
          <a:xfrm>
            <a:off x="8078190" y="666522"/>
            <a:ext cx="3760939" cy="369332"/>
          </a:xfrm>
          <a:prstGeom prst="rect">
            <a:avLst/>
          </a:prstGeom>
          <a:noFill/>
        </p:spPr>
        <p:txBody>
          <a:bodyPr wrap="square">
            <a:spAutoFit/>
          </a:bodyPr>
          <a:lstStyle/>
          <a:p>
            <a:pPr lvl="1"/>
            <a:r>
              <a:rPr lang="en-US"/>
              <a:t>What are the outputs?</a:t>
            </a:r>
          </a:p>
        </p:txBody>
      </p:sp>
      <p:sp>
        <p:nvSpPr>
          <p:cNvPr id="15" name="TextBox 14">
            <a:extLst>
              <a:ext uri="{FF2B5EF4-FFF2-40B4-BE49-F238E27FC236}">
                <a16:creationId xmlns:a16="http://schemas.microsoft.com/office/drawing/2014/main" id="{DC12A739-53C3-5DA6-E678-AF014AE27F91}"/>
              </a:ext>
            </a:extLst>
          </p:cNvPr>
          <p:cNvSpPr txBox="1"/>
          <p:nvPr/>
        </p:nvSpPr>
        <p:spPr>
          <a:xfrm>
            <a:off x="3526093" y="685295"/>
            <a:ext cx="3993147" cy="369332"/>
          </a:xfrm>
          <a:prstGeom prst="rect">
            <a:avLst/>
          </a:prstGeom>
          <a:noFill/>
        </p:spPr>
        <p:txBody>
          <a:bodyPr wrap="square">
            <a:spAutoFit/>
          </a:bodyPr>
          <a:lstStyle/>
          <a:p>
            <a:pPr lvl="1"/>
            <a:r>
              <a:rPr lang="en-US"/>
              <a:t>How do inputs become outputs?</a:t>
            </a:r>
          </a:p>
        </p:txBody>
      </p:sp>
      <p:sp>
        <p:nvSpPr>
          <p:cNvPr id="10" name="TextBox 9">
            <a:extLst>
              <a:ext uri="{FF2B5EF4-FFF2-40B4-BE49-F238E27FC236}">
                <a16:creationId xmlns:a16="http://schemas.microsoft.com/office/drawing/2014/main" id="{B1060BF5-BDAE-DF80-40B0-5CB2F8A54A43}"/>
              </a:ext>
            </a:extLst>
          </p:cNvPr>
          <p:cNvSpPr txBox="1"/>
          <p:nvPr/>
        </p:nvSpPr>
        <p:spPr>
          <a:xfrm>
            <a:off x="11166506" y="5917446"/>
            <a:ext cx="1164920" cy="1200329"/>
          </a:xfrm>
          <a:prstGeom prst="rect">
            <a:avLst/>
          </a:prstGeom>
          <a:noFill/>
        </p:spPr>
        <p:txBody>
          <a:bodyPr wrap="square" rtlCol="0">
            <a:spAutoFit/>
          </a:bodyPr>
          <a:lstStyle/>
          <a:p>
            <a:r>
              <a:rPr lang="en-US" sz="7200"/>
              <a:t>📺</a:t>
            </a:r>
          </a:p>
        </p:txBody>
      </p:sp>
      <p:sp>
        <p:nvSpPr>
          <p:cNvPr id="12" name="TextBox 11">
            <a:extLst>
              <a:ext uri="{FF2B5EF4-FFF2-40B4-BE49-F238E27FC236}">
                <a16:creationId xmlns:a16="http://schemas.microsoft.com/office/drawing/2014/main" id="{38562774-A46E-F961-4F13-0AB6332A4A00}"/>
              </a:ext>
            </a:extLst>
          </p:cNvPr>
          <p:cNvSpPr txBox="1"/>
          <p:nvPr/>
        </p:nvSpPr>
        <p:spPr>
          <a:xfrm>
            <a:off x="-96427" y="2634764"/>
            <a:ext cx="1031051" cy="2123658"/>
          </a:xfrm>
          <a:prstGeom prst="rect">
            <a:avLst/>
          </a:prstGeom>
          <a:noFill/>
        </p:spPr>
        <p:txBody>
          <a:bodyPr wrap="none" rtlCol="0">
            <a:spAutoFit/>
          </a:bodyPr>
          <a:lstStyle/>
          <a:p>
            <a:r>
              <a:rPr lang="en-US" sz="6600"/>
              <a:t>⌨️</a:t>
            </a:r>
          </a:p>
          <a:p>
            <a:r>
              <a:rPr lang="en-US" sz="6600"/>
              <a:t>💾</a:t>
            </a:r>
            <a:endParaRPr lang="en-US"/>
          </a:p>
        </p:txBody>
      </p:sp>
      <p:sp>
        <p:nvSpPr>
          <p:cNvPr id="4" name="TextBox 3">
            <a:extLst>
              <a:ext uri="{FF2B5EF4-FFF2-40B4-BE49-F238E27FC236}">
                <a16:creationId xmlns:a16="http://schemas.microsoft.com/office/drawing/2014/main" id="{8242306E-76AA-9BD9-2FA4-4C20278FEAB6}"/>
              </a:ext>
            </a:extLst>
          </p:cNvPr>
          <p:cNvSpPr txBox="1"/>
          <p:nvPr/>
        </p:nvSpPr>
        <p:spPr>
          <a:xfrm>
            <a:off x="6096000" y="27977"/>
            <a:ext cx="6620004" cy="646331"/>
          </a:xfrm>
          <a:prstGeom prst="rect">
            <a:avLst/>
          </a:prstGeom>
          <a:noFill/>
        </p:spPr>
        <p:txBody>
          <a:bodyPr wrap="square">
            <a:spAutoFit/>
          </a:bodyPr>
          <a:lstStyle/>
          <a:p>
            <a:r>
              <a:rPr lang="en-US" b="1" dirty="0">
                <a:solidFill>
                  <a:schemeClr val="accent2"/>
                </a:solidFill>
              </a:rPr>
              <a:t>The Problem</a:t>
            </a:r>
          </a:p>
          <a:p>
            <a:r>
              <a:rPr lang="en-US" dirty="0">
                <a:solidFill>
                  <a:schemeClr val="accent2"/>
                </a:solidFill>
              </a:rPr>
              <a:t>Determine how fast an object will fall.</a:t>
            </a:r>
          </a:p>
        </p:txBody>
      </p:sp>
      <p:sp>
        <p:nvSpPr>
          <p:cNvPr id="25" name="TextBox 24">
            <a:extLst>
              <a:ext uri="{FF2B5EF4-FFF2-40B4-BE49-F238E27FC236}">
                <a16:creationId xmlns:a16="http://schemas.microsoft.com/office/drawing/2014/main" id="{96353B41-737D-3D82-1309-D694807E5EC8}"/>
              </a:ext>
            </a:extLst>
          </p:cNvPr>
          <p:cNvSpPr txBox="1"/>
          <p:nvPr/>
        </p:nvSpPr>
        <p:spPr>
          <a:xfrm>
            <a:off x="0" y="6422177"/>
            <a:ext cx="6620004" cy="369332"/>
          </a:xfrm>
          <a:prstGeom prst="rect">
            <a:avLst/>
          </a:prstGeom>
          <a:noFill/>
        </p:spPr>
        <p:txBody>
          <a:bodyPr wrap="square">
            <a:spAutoFit/>
          </a:bodyPr>
          <a:lstStyle/>
          <a:p>
            <a:r>
              <a:rPr lang="en-US" dirty="0">
                <a:hlinkClick r:id="rId3"/>
              </a:rPr>
              <a:t>https://byui-cse.github.io/cse110-course/lesson04/teach.html</a:t>
            </a:r>
            <a:r>
              <a:rPr lang="en-US" dirty="0"/>
              <a:t> </a:t>
            </a:r>
          </a:p>
        </p:txBody>
      </p:sp>
      <p:sp>
        <p:nvSpPr>
          <p:cNvPr id="14" name="TextBox 13">
            <a:extLst>
              <a:ext uri="{FF2B5EF4-FFF2-40B4-BE49-F238E27FC236}">
                <a16:creationId xmlns:a16="http://schemas.microsoft.com/office/drawing/2014/main" id="{C474E599-8B28-408A-7655-568BB288EAB4}"/>
              </a:ext>
            </a:extLst>
          </p:cNvPr>
          <p:cNvSpPr txBox="1"/>
          <p:nvPr/>
        </p:nvSpPr>
        <p:spPr>
          <a:xfrm>
            <a:off x="2967138" y="1115764"/>
            <a:ext cx="6620004" cy="923330"/>
          </a:xfrm>
          <a:prstGeom prst="rect">
            <a:avLst/>
          </a:prstGeom>
          <a:noFill/>
        </p:spPr>
        <p:txBody>
          <a:bodyPr wrap="square">
            <a:spAutoFit/>
          </a:bodyPr>
          <a:lstStyle/>
          <a:p>
            <a:pPr lvl="0"/>
            <a:r>
              <a:rPr lang="en-US" sz="1800" dirty="0"/>
              <a:t>Programs can obtain information from users and then combine those values to compute meaningful results. In this assignment, you will write a program to calculate the price of a meal.</a:t>
            </a:r>
          </a:p>
        </p:txBody>
      </p:sp>
    </p:spTree>
    <p:extLst>
      <p:ext uri="{BB962C8B-B14F-4D97-AF65-F5344CB8AC3E}">
        <p14:creationId xmlns:p14="http://schemas.microsoft.com/office/powerpoint/2010/main" val="38261147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443DF-3230-4AA9-9732-7BD1406B5E40}"/>
              </a:ext>
            </a:extLst>
          </p:cNvPr>
          <p:cNvSpPr>
            <a:spLocks noGrp="1"/>
          </p:cNvSpPr>
          <p:nvPr>
            <p:ph type="title"/>
          </p:nvPr>
        </p:nvSpPr>
        <p:spPr>
          <a:xfrm>
            <a:off x="762001" y="803325"/>
            <a:ext cx="5314536" cy="1325563"/>
          </a:xfrm>
        </p:spPr>
        <p:txBody>
          <a:bodyPr>
            <a:normAutofit/>
          </a:bodyPr>
          <a:lstStyle/>
          <a:p>
            <a:r>
              <a:rPr lang="en-US"/>
              <a:t>Prepare</a:t>
            </a:r>
            <a:endParaRPr lang="en-US" dirty="0"/>
          </a:p>
        </p:txBody>
      </p:sp>
      <p:sp>
        <p:nvSpPr>
          <p:cNvPr id="3" name="Content Placeholder 2">
            <a:extLst>
              <a:ext uri="{FF2B5EF4-FFF2-40B4-BE49-F238E27FC236}">
                <a16:creationId xmlns:a16="http://schemas.microsoft.com/office/drawing/2014/main" id="{D3F2A6F4-C934-4E91-8ACC-A01AE1BE9DDE}"/>
              </a:ext>
            </a:extLst>
          </p:cNvPr>
          <p:cNvSpPr>
            <a:spLocks noGrp="1"/>
          </p:cNvSpPr>
          <p:nvPr>
            <p:ph idx="1"/>
          </p:nvPr>
        </p:nvSpPr>
        <p:spPr>
          <a:xfrm>
            <a:off x="762000" y="2279018"/>
            <a:ext cx="5314543" cy="3375920"/>
          </a:xfrm>
        </p:spPr>
        <p:txBody>
          <a:bodyPr anchor="t">
            <a:normAutofit/>
          </a:bodyPr>
          <a:lstStyle/>
          <a:p>
            <a:r>
              <a:rPr lang="en-US" sz="1800" dirty="0"/>
              <a:t>Kahoot Quiz</a:t>
            </a:r>
            <a:r>
              <a:rPr lang="en-US" sz="1800"/>
              <a:t>: </a:t>
            </a:r>
            <a:r>
              <a:rPr lang="en-US" sz="1200"/>
              <a:t>CSE110 - Week 04</a:t>
            </a:r>
            <a:endParaRPr lang="en-US" sz="1800" b="1" dirty="0"/>
          </a:p>
          <a:p>
            <a:endParaRPr lang="en-US" sz="1800" b="1" dirty="0"/>
          </a:p>
          <a:p>
            <a:endParaRPr lang="en-US" sz="1800" dirty="0"/>
          </a:p>
        </p:txBody>
      </p:sp>
      <p:sp>
        <p:nvSpPr>
          <p:cNvPr id="2052" name="Freeform: Shape 70">
            <a:extLst>
              <a:ext uri="{FF2B5EF4-FFF2-40B4-BE49-F238E27FC236}">
                <a16:creationId xmlns:a16="http://schemas.microsoft.com/office/drawing/2014/main" id="{CF62D2A7-8207-488C-9F46-316BA81A16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582780" y="-2008"/>
            <a:ext cx="5609220" cy="5840278"/>
          </a:xfrm>
          <a:custGeom>
            <a:avLst/>
            <a:gdLst>
              <a:gd name="connsiteX0" fmla="*/ 0 w 5609220"/>
              <a:gd name="connsiteY0" fmla="*/ 0 h 5840278"/>
              <a:gd name="connsiteX1" fmla="*/ 4637091 w 5609220"/>
              <a:gd name="connsiteY1" fmla="*/ 0 h 5840278"/>
              <a:gd name="connsiteX2" fmla="*/ 4822569 w 5609220"/>
              <a:gd name="connsiteY2" fmla="*/ 204077 h 5840278"/>
              <a:gd name="connsiteX3" fmla="*/ 5609220 w 5609220"/>
              <a:gd name="connsiteY3" fmla="*/ 2395363 h 5840278"/>
              <a:gd name="connsiteX4" fmla="*/ 2164305 w 5609220"/>
              <a:gd name="connsiteY4" fmla="*/ 5840278 h 5840278"/>
              <a:gd name="connsiteX5" fmla="*/ 238220 w 5609220"/>
              <a:gd name="connsiteY5" fmla="*/ 5251941 h 5840278"/>
              <a:gd name="connsiteX6" fmla="*/ 0 w 5609220"/>
              <a:gd name="connsiteY6" fmla="*/ 5073803 h 5840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09220" h="5840278">
                <a:moveTo>
                  <a:pt x="0" y="0"/>
                </a:moveTo>
                <a:lnTo>
                  <a:pt x="4637091" y="0"/>
                </a:lnTo>
                <a:lnTo>
                  <a:pt x="4822569" y="204077"/>
                </a:lnTo>
                <a:cubicBezTo>
                  <a:pt x="5314007" y="799562"/>
                  <a:pt x="5609220" y="1562987"/>
                  <a:pt x="5609220" y="2395363"/>
                </a:cubicBezTo>
                <a:cubicBezTo>
                  <a:pt x="5609220" y="4297937"/>
                  <a:pt x="4066879" y="5840278"/>
                  <a:pt x="2164305" y="5840278"/>
                </a:cubicBezTo>
                <a:cubicBezTo>
                  <a:pt x="1450840" y="5840278"/>
                  <a:pt x="788032" y="5623387"/>
                  <a:pt x="238220" y="5251941"/>
                </a:cubicBezTo>
                <a:lnTo>
                  <a:pt x="0" y="5073803"/>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2050" name="Picture 2" descr="How To Create A Kahoot!: Step By Step">
            <a:extLst>
              <a:ext uri="{FF2B5EF4-FFF2-40B4-BE49-F238E27FC236}">
                <a16:creationId xmlns:a16="http://schemas.microsoft.com/office/drawing/2014/main" id="{AA43D40A-A1C4-4CF1-8D65-17135EB3BD0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3274" r="22687" b="-1"/>
          <a:stretch/>
        </p:blipFill>
        <p:spPr bwMode="auto">
          <a:xfrm>
            <a:off x="6750141" y="-2"/>
            <a:ext cx="5441859" cy="5654940"/>
          </a:xfrm>
          <a:custGeom>
            <a:avLst/>
            <a:gdLst/>
            <a:ahLst/>
            <a:cxnLst/>
            <a:rect l="l" t="t" r="r" b="b"/>
            <a:pathLst>
              <a:path w="5441859" h="5654940">
                <a:moveTo>
                  <a:pt x="1041368" y="0"/>
                </a:moveTo>
                <a:lnTo>
                  <a:pt x="5441859" y="0"/>
                </a:lnTo>
                <a:lnTo>
                  <a:pt x="5441859" y="4820612"/>
                </a:lnTo>
                <a:lnTo>
                  <a:pt x="5285166" y="4957981"/>
                </a:lnTo>
                <a:cubicBezTo>
                  <a:pt x="4729628" y="5394557"/>
                  <a:pt x="4029081" y="5654940"/>
                  <a:pt x="3267719" y="5654940"/>
                </a:cubicBezTo>
                <a:cubicBezTo>
                  <a:pt x="1463008" y="5654940"/>
                  <a:pt x="0" y="4191932"/>
                  <a:pt x="0" y="2387221"/>
                </a:cubicBezTo>
                <a:cubicBezTo>
                  <a:pt x="0" y="1484866"/>
                  <a:pt x="365752" y="667936"/>
                  <a:pt x="957093" y="76595"/>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22325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 name="Rectangle 32">
            <a:extLst>
              <a:ext uri="{FF2B5EF4-FFF2-40B4-BE49-F238E27FC236}">
                <a16:creationId xmlns:a16="http://schemas.microsoft.com/office/drawing/2014/main" id="{6FBDFA86-51D3-4729-B154-7969183728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88521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22F069D-CB3F-455C-945B-6B2DEC2C3B83}"/>
              </a:ext>
            </a:extLst>
          </p:cNvPr>
          <p:cNvSpPr>
            <a:spLocks noGrp="1"/>
          </p:cNvSpPr>
          <p:nvPr>
            <p:ph type="title"/>
          </p:nvPr>
        </p:nvSpPr>
        <p:spPr>
          <a:xfrm>
            <a:off x="1024129" y="585216"/>
            <a:ext cx="5062511" cy="1499616"/>
          </a:xfrm>
        </p:spPr>
        <p:txBody>
          <a:bodyPr vert="horz" lIns="91440" tIns="45720" rIns="91440" bIns="45720" rtlCol="0" anchor="ctr">
            <a:normAutofit/>
          </a:bodyPr>
          <a:lstStyle/>
          <a:p>
            <a:r>
              <a:rPr lang="en-US" kern="1200">
                <a:solidFill>
                  <a:srgbClr val="FFFFFF"/>
                </a:solidFill>
                <a:latin typeface="+mj-lt"/>
                <a:ea typeface="+mj-ea"/>
                <a:cs typeface="+mj-cs"/>
              </a:rPr>
              <a:t>Prepare</a:t>
            </a:r>
          </a:p>
        </p:txBody>
      </p:sp>
      <p:cxnSp>
        <p:nvCxnSpPr>
          <p:cNvPr id="60" name="Straight Connector 34">
            <a:extLst>
              <a:ext uri="{FF2B5EF4-FFF2-40B4-BE49-F238E27FC236}">
                <a16:creationId xmlns:a16="http://schemas.microsoft.com/office/drawing/2014/main" id="{0F1CE7C6-BE91-42A7-9214-F33FD918C38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rgbClr val="FFFFFF">
                <a:alpha val="80000"/>
              </a:srgb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4AEB9260-E52E-4330-937D-6BB35FD6AB04}"/>
              </a:ext>
            </a:extLst>
          </p:cNvPr>
          <p:cNvSpPr>
            <a:spLocks noGrp="1"/>
          </p:cNvSpPr>
          <p:nvPr>
            <p:ph sz="half" idx="1"/>
          </p:nvPr>
        </p:nvSpPr>
        <p:spPr>
          <a:xfrm>
            <a:off x="1024129" y="2286000"/>
            <a:ext cx="5081232" cy="3931920"/>
          </a:xfrm>
        </p:spPr>
        <p:txBody>
          <a:bodyPr vert="horz" lIns="91440" tIns="45720" rIns="91440" bIns="45720" rtlCol="0">
            <a:normAutofit fontScale="92500" lnSpcReduction="10000"/>
          </a:bodyPr>
          <a:lstStyle/>
          <a:p>
            <a:r>
              <a:rPr lang="en-US" sz="1800" dirty="0">
                <a:solidFill>
                  <a:srgbClr val="FFFFFF"/>
                </a:solidFill>
              </a:rPr>
              <a:t>Questions about </a:t>
            </a:r>
          </a:p>
          <a:p>
            <a:pPr lvl="1"/>
            <a:r>
              <a:rPr lang="en-US" sz="1800" b="1" dirty="0">
                <a:solidFill>
                  <a:srgbClr val="FFFFFF"/>
                </a:solidFill>
              </a:rPr>
              <a:t>Rounding</a:t>
            </a:r>
          </a:p>
          <a:p>
            <a:pPr lvl="2"/>
            <a:r>
              <a:rPr lang="en-US" sz="1400" b="1" dirty="0">
                <a:solidFill>
                  <a:srgbClr val="FFFFFF"/>
                </a:solidFill>
              </a:rPr>
              <a:t>Adding .5</a:t>
            </a:r>
          </a:p>
          <a:p>
            <a:pPr lvl="2"/>
            <a:r>
              <a:rPr lang="en-US" sz="1400" b="1" dirty="0">
                <a:solidFill>
                  <a:srgbClr val="FFFFFF"/>
                </a:solidFill>
              </a:rPr>
              <a:t>Difference between storing a rounded number and printing a rounded number.</a:t>
            </a:r>
          </a:p>
          <a:p>
            <a:pPr lvl="1"/>
            <a:r>
              <a:rPr lang="en-US" sz="1800" b="1" dirty="0">
                <a:solidFill>
                  <a:srgbClr val="FFFFFF"/>
                </a:solidFill>
              </a:rPr>
              <a:t>Using Format Strings</a:t>
            </a:r>
          </a:p>
          <a:p>
            <a:pPr lvl="2"/>
            <a:r>
              <a:rPr lang="en-US" sz="1800" b="1" dirty="0">
                <a:solidFill>
                  <a:srgbClr val="FFFFFF"/>
                </a:solidFill>
              </a:rPr>
              <a:t>Defining the number of decimals to display </a:t>
            </a:r>
          </a:p>
          <a:p>
            <a:pPr lvl="3"/>
            <a:r>
              <a:rPr lang="en-US" sz="1600" b="1" dirty="0">
                <a:solidFill>
                  <a:srgbClr val="FFFFFF"/>
                </a:solidFill>
              </a:rPr>
              <a:t>:.#f</a:t>
            </a:r>
          </a:p>
          <a:p>
            <a:pPr lvl="2"/>
            <a:r>
              <a:rPr lang="en-US" sz="1800" b="1" dirty="0">
                <a:solidFill>
                  <a:srgbClr val="FFFFFF"/>
                </a:solidFill>
              </a:rPr>
              <a:t>Scientific Notation</a:t>
            </a:r>
          </a:p>
          <a:p>
            <a:pPr lvl="3"/>
            <a:r>
              <a:rPr lang="en-US" sz="1600" b="1" dirty="0">
                <a:solidFill>
                  <a:srgbClr val="FFFFFF"/>
                </a:solidFill>
              </a:rPr>
              <a:t>:.#e</a:t>
            </a:r>
          </a:p>
          <a:p>
            <a:pPr lvl="2"/>
            <a:r>
              <a:rPr lang="en-US" sz="1800" b="1" dirty="0">
                <a:solidFill>
                  <a:srgbClr val="FFFFFF"/>
                </a:solidFill>
              </a:rPr>
              <a:t>Thousands Grouping</a:t>
            </a:r>
          </a:p>
          <a:p>
            <a:pPr lvl="3"/>
            <a:r>
              <a:rPr lang="en-US" sz="1600" b="1" dirty="0">
                <a:solidFill>
                  <a:srgbClr val="FFFFFF"/>
                </a:solidFill>
              </a:rPr>
              <a:t>:,</a:t>
            </a:r>
          </a:p>
          <a:p>
            <a:pPr lvl="1"/>
            <a:r>
              <a:rPr lang="en-US" sz="1800" b="1" dirty="0">
                <a:solidFill>
                  <a:srgbClr val="FFFFFF"/>
                </a:solidFill>
              </a:rPr>
              <a:t>Using the Math library</a:t>
            </a:r>
          </a:p>
          <a:p>
            <a:pPr lvl="2"/>
            <a:r>
              <a:rPr lang="en-US" sz="1400" b="1" dirty="0">
                <a:solidFill>
                  <a:srgbClr val="FFFFFF"/>
                </a:solidFill>
              </a:rPr>
              <a:t>Import math</a:t>
            </a:r>
          </a:p>
          <a:p>
            <a:pPr lvl="2"/>
            <a:r>
              <a:rPr lang="en-US" sz="1400" b="1" dirty="0" err="1">
                <a:solidFill>
                  <a:srgbClr val="FFFFFF"/>
                </a:solidFill>
              </a:rPr>
              <a:t>math.pi</a:t>
            </a:r>
            <a:endParaRPr lang="en-US" sz="1400" b="1" dirty="0">
              <a:solidFill>
                <a:srgbClr val="FFFFFF"/>
              </a:solidFill>
            </a:endParaRPr>
          </a:p>
          <a:p>
            <a:pPr lvl="2"/>
            <a:endParaRPr lang="en-US" sz="1400" b="1" dirty="0">
              <a:solidFill>
                <a:srgbClr val="FFFFFF"/>
              </a:solidFill>
            </a:endParaRPr>
          </a:p>
          <a:p>
            <a:pPr lvl="1"/>
            <a:endParaRPr lang="en-US" sz="1800" dirty="0">
              <a:solidFill>
                <a:srgbClr val="FFFFFF"/>
              </a:solidFill>
            </a:endParaRPr>
          </a:p>
        </p:txBody>
      </p:sp>
      <p:pic>
        <p:nvPicPr>
          <p:cNvPr id="16" name="Content Placeholder 15" descr="A picture containing clock&#10;&#10;Description automatically generated">
            <a:extLst>
              <a:ext uri="{FF2B5EF4-FFF2-40B4-BE49-F238E27FC236}">
                <a16:creationId xmlns:a16="http://schemas.microsoft.com/office/drawing/2014/main" id="{11ED17B9-0576-4284-ACD9-F4F52694CF1D}"/>
              </a:ext>
            </a:extLst>
          </p:cNvPr>
          <p:cNvPicPr>
            <a:picLocks noGrp="1" noChangeAspect="1"/>
          </p:cNvPicPr>
          <p:nvPr>
            <p:ph sz="half" idx="2"/>
          </p:nvPr>
        </p:nvPicPr>
        <p:blipFill rotWithShape="1">
          <a:blip r:embed="rId2">
            <a:extLst>
              <a:ext uri="{28A0092B-C50C-407E-A947-70E740481C1C}">
                <a14:useLocalDpi xmlns:a14="http://schemas.microsoft.com/office/drawing/2010/main" val="0"/>
              </a:ext>
            </a:extLst>
          </a:blip>
          <a:srcRect r="341"/>
          <a:stretch/>
        </p:blipFill>
        <p:spPr>
          <a:xfrm>
            <a:off x="7422096" y="455160"/>
            <a:ext cx="4007904" cy="2973840"/>
          </a:xfrm>
          <a:prstGeom prst="rect">
            <a:avLst/>
          </a:prstGeom>
        </p:spPr>
      </p:pic>
      <p:sp>
        <p:nvSpPr>
          <p:cNvPr id="9" name="TextBox 8">
            <a:extLst>
              <a:ext uri="{FF2B5EF4-FFF2-40B4-BE49-F238E27FC236}">
                <a16:creationId xmlns:a16="http://schemas.microsoft.com/office/drawing/2014/main" id="{BCE972CF-52C5-4829-BD60-16845AA86171}"/>
              </a:ext>
            </a:extLst>
          </p:cNvPr>
          <p:cNvSpPr txBox="1"/>
          <p:nvPr/>
        </p:nvSpPr>
        <p:spPr>
          <a:xfrm>
            <a:off x="4362450" y="5380672"/>
            <a:ext cx="7829550" cy="1477328"/>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dirty="0">
                <a:hlinkClick r:id="rId3"/>
              </a:rPr>
              <a:t>Mathematical functions</a:t>
            </a:r>
            <a:r>
              <a:rPr lang="en-US" dirty="0"/>
              <a:t> </a:t>
            </a:r>
          </a:p>
          <a:p>
            <a:r>
              <a:rPr lang="en-US" dirty="0" err="1"/>
              <a:t>math.ceil</a:t>
            </a:r>
            <a:r>
              <a:rPr lang="en-US" dirty="0"/>
              <a:t>(value)—	Rounds value up to the next whole number, the "ceiling."</a:t>
            </a:r>
          </a:p>
          <a:p>
            <a:r>
              <a:rPr lang="en-US" dirty="0" err="1"/>
              <a:t>math.floor</a:t>
            </a:r>
            <a:r>
              <a:rPr lang="en-US" dirty="0"/>
              <a:t>(value)—	Rounds value down to the next whole number.</a:t>
            </a:r>
          </a:p>
          <a:p>
            <a:r>
              <a:rPr lang="en-US" dirty="0" err="1"/>
              <a:t>math.exp</a:t>
            </a:r>
            <a:r>
              <a:rPr lang="en-US" dirty="0"/>
              <a:t>(value)—	Raises e to the power of value.</a:t>
            </a:r>
          </a:p>
          <a:p>
            <a:r>
              <a:rPr lang="en-US" dirty="0" err="1"/>
              <a:t>math.sin</a:t>
            </a:r>
            <a:r>
              <a:rPr lang="en-US" dirty="0"/>
              <a:t>(value)—	Computes the trigonometry sine function of value in radians.</a:t>
            </a:r>
          </a:p>
        </p:txBody>
      </p:sp>
    </p:spTree>
    <p:extLst>
      <p:ext uri="{BB962C8B-B14F-4D97-AF65-F5344CB8AC3E}">
        <p14:creationId xmlns:p14="http://schemas.microsoft.com/office/powerpoint/2010/main" val="9430238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9CD2D09-B1BB-4DF5-9E1C-3D21B21EDE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20431" y="0"/>
            <a:ext cx="6271569"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83355637-BA71-4F63-94C9-E77BF81BDFC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sp>
        <p:nvSpPr>
          <p:cNvPr id="2" name="Title 1">
            <a:extLst>
              <a:ext uri="{FF2B5EF4-FFF2-40B4-BE49-F238E27FC236}">
                <a16:creationId xmlns:a16="http://schemas.microsoft.com/office/drawing/2014/main" id="{BA6C7C78-E080-4421-8CCF-C502B1F9E14B}"/>
              </a:ext>
            </a:extLst>
          </p:cNvPr>
          <p:cNvSpPr>
            <a:spLocks noGrp="1"/>
          </p:cNvSpPr>
          <p:nvPr>
            <p:ph type="title"/>
          </p:nvPr>
        </p:nvSpPr>
        <p:spPr>
          <a:xfrm>
            <a:off x="804998" y="798445"/>
            <a:ext cx="4803636" cy="1311664"/>
          </a:xfrm>
        </p:spPr>
        <p:txBody>
          <a:bodyPr vert="horz" lIns="91440" tIns="45720" rIns="91440" bIns="45720" rtlCol="0" anchor="ctr">
            <a:normAutofit/>
          </a:bodyPr>
          <a:lstStyle/>
          <a:p>
            <a:r>
              <a:rPr lang="en-US">
                <a:solidFill>
                  <a:srgbClr val="000000"/>
                </a:solidFill>
              </a:rPr>
              <a:t>Checkpoint</a:t>
            </a:r>
          </a:p>
        </p:txBody>
      </p:sp>
      <p:sp>
        <p:nvSpPr>
          <p:cNvPr id="3" name="Content Placeholder 2">
            <a:extLst>
              <a:ext uri="{FF2B5EF4-FFF2-40B4-BE49-F238E27FC236}">
                <a16:creationId xmlns:a16="http://schemas.microsoft.com/office/drawing/2014/main" id="{D825BC60-7862-4C89-818E-CD328EDE988E}"/>
              </a:ext>
            </a:extLst>
          </p:cNvPr>
          <p:cNvSpPr>
            <a:spLocks noGrp="1"/>
          </p:cNvSpPr>
          <p:nvPr>
            <p:ph sz="half" idx="1"/>
          </p:nvPr>
        </p:nvSpPr>
        <p:spPr>
          <a:xfrm>
            <a:off x="804997" y="2272143"/>
            <a:ext cx="4706803" cy="3788830"/>
          </a:xfrm>
        </p:spPr>
        <p:txBody>
          <a:bodyPr vert="horz" lIns="91440" tIns="45720" rIns="91440" bIns="45720" rtlCol="0" anchor="ctr">
            <a:normAutofit fontScale="92500"/>
          </a:bodyPr>
          <a:lstStyle/>
          <a:p>
            <a:r>
              <a:rPr lang="en-US" sz="2000" dirty="0">
                <a:solidFill>
                  <a:srgbClr val="000000"/>
                </a:solidFill>
              </a:rPr>
              <a:t>Steps</a:t>
            </a:r>
          </a:p>
          <a:p>
            <a:pPr lvl="1"/>
            <a:r>
              <a:rPr lang="en-US" sz="2000" dirty="0">
                <a:solidFill>
                  <a:srgbClr val="000000"/>
                </a:solidFill>
              </a:rPr>
              <a:t>Read instructions - Unit Conversion</a:t>
            </a:r>
          </a:p>
          <a:p>
            <a:pPr lvl="2"/>
            <a:r>
              <a:rPr lang="en-US" sz="1600" dirty="0">
                <a:solidFill>
                  <a:srgbClr val="000000"/>
                </a:solidFill>
              </a:rPr>
              <a:t>Temperature, like many other values, can be measured in different kinds of units. In this case, you might measure the value of degrees in Fahrenheit, Celsius, or Kelvin. Converting from one scale to another uses the same calculation over and over again for different input values.</a:t>
            </a:r>
          </a:p>
          <a:p>
            <a:pPr lvl="1"/>
            <a:r>
              <a:rPr lang="en-US" sz="2000" dirty="0">
                <a:solidFill>
                  <a:srgbClr val="000000"/>
                </a:solidFill>
              </a:rPr>
              <a:t>Attempt coding the problem for 1 hour</a:t>
            </a:r>
          </a:p>
          <a:p>
            <a:pPr lvl="1"/>
            <a:r>
              <a:rPr lang="en-US" sz="2000" dirty="0">
                <a:solidFill>
                  <a:srgbClr val="000000"/>
                </a:solidFill>
              </a:rPr>
              <a:t>Look at the Instructor code after 1 hour or when done.</a:t>
            </a:r>
          </a:p>
          <a:p>
            <a:pPr lvl="2"/>
            <a:r>
              <a:rPr lang="en-US" dirty="0">
                <a:solidFill>
                  <a:srgbClr val="000000"/>
                </a:solidFill>
              </a:rPr>
              <a:t>Include in notes, what you learned from the instructor's code</a:t>
            </a:r>
          </a:p>
        </p:txBody>
      </p:sp>
      <p:sp>
        <p:nvSpPr>
          <p:cNvPr id="15" name="Freeform 49">
            <a:extLst>
              <a:ext uri="{FF2B5EF4-FFF2-40B4-BE49-F238E27FC236}">
                <a16:creationId xmlns:a16="http://schemas.microsoft.com/office/drawing/2014/main" id="{967C29FE-FD32-4AFB-AD20-DBDF5864B2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713915" y="590635"/>
            <a:ext cx="5478085" cy="6276841"/>
          </a:xfrm>
          <a:custGeom>
            <a:avLst/>
            <a:gdLst>
              <a:gd name="connsiteX0" fmla="*/ 2178155 w 5478085"/>
              <a:gd name="connsiteY0" fmla="*/ 0 h 6276841"/>
              <a:gd name="connsiteX1" fmla="*/ 5478085 w 5478085"/>
              <a:gd name="connsiteY1" fmla="*/ 3299930 h 6276841"/>
              <a:gd name="connsiteX2" fmla="*/ 3751098 w 5478085"/>
              <a:gd name="connsiteY2" fmla="*/ 6201577 h 6276841"/>
              <a:gd name="connsiteX3" fmla="*/ 3594858 w 5478085"/>
              <a:gd name="connsiteY3" fmla="*/ 6276841 h 6276841"/>
              <a:gd name="connsiteX4" fmla="*/ 761453 w 5478085"/>
              <a:gd name="connsiteY4" fmla="*/ 6276841 h 6276841"/>
              <a:gd name="connsiteX5" fmla="*/ 605213 w 5478085"/>
              <a:gd name="connsiteY5" fmla="*/ 6201577 h 6276841"/>
              <a:gd name="connsiteX6" fmla="*/ 79093 w 5478085"/>
              <a:gd name="connsiteY6" fmla="*/ 5846317 h 6276841"/>
              <a:gd name="connsiteX7" fmla="*/ 0 w 5478085"/>
              <a:gd name="connsiteY7" fmla="*/ 5774432 h 6276841"/>
              <a:gd name="connsiteX8" fmla="*/ 0 w 5478085"/>
              <a:gd name="connsiteY8" fmla="*/ 825429 h 6276841"/>
              <a:gd name="connsiteX9" fmla="*/ 79093 w 5478085"/>
              <a:gd name="connsiteY9" fmla="*/ 753544 h 6276841"/>
              <a:gd name="connsiteX10" fmla="*/ 2178155 w 5478085"/>
              <a:gd name="connsiteY10" fmla="*/ 0 h 6276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478085" h="6276841">
                <a:moveTo>
                  <a:pt x="2178155" y="0"/>
                </a:moveTo>
                <a:cubicBezTo>
                  <a:pt x="4000656" y="0"/>
                  <a:pt x="5478085" y="1477429"/>
                  <a:pt x="5478085" y="3299930"/>
                </a:cubicBezTo>
                <a:cubicBezTo>
                  <a:pt x="5478085" y="4552900"/>
                  <a:pt x="4779769" y="5642769"/>
                  <a:pt x="3751098" y="6201577"/>
                </a:cubicBezTo>
                <a:lnTo>
                  <a:pt x="3594858" y="6276841"/>
                </a:lnTo>
                <a:lnTo>
                  <a:pt x="761453" y="6276841"/>
                </a:lnTo>
                <a:lnTo>
                  <a:pt x="605213" y="6201577"/>
                </a:lnTo>
                <a:cubicBezTo>
                  <a:pt x="418182" y="6099975"/>
                  <a:pt x="242071" y="5980818"/>
                  <a:pt x="79093" y="5846317"/>
                </a:cubicBezTo>
                <a:lnTo>
                  <a:pt x="0" y="5774432"/>
                </a:lnTo>
                <a:lnTo>
                  <a:pt x="0" y="825429"/>
                </a:lnTo>
                <a:lnTo>
                  <a:pt x="79093" y="753544"/>
                </a:lnTo>
                <a:cubicBezTo>
                  <a:pt x="649516" y="282789"/>
                  <a:pt x="1380811" y="0"/>
                  <a:pt x="2178155"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accent3"/>
                </a:gs>
                <a:gs pos="100000">
                  <a:schemeClr val="accent3"/>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6" name="Content Placeholder 5" descr="An orange sign on a pole&#10;&#10;Description automatically generated">
            <a:extLst>
              <a:ext uri="{FF2B5EF4-FFF2-40B4-BE49-F238E27FC236}">
                <a16:creationId xmlns:a16="http://schemas.microsoft.com/office/drawing/2014/main" id="{E4EB3BC5-BCDC-4BA8-AE5F-CFD731D1337D}"/>
              </a:ext>
            </a:extLst>
          </p:cNvPr>
          <p:cNvPicPr>
            <a:picLocks noGrp="1" noChangeAspect="1"/>
          </p:cNvPicPr>
          <p:nvPr>
            <p:ph sz="half" idx="2"/>
          </p:nvPr>
        </p:nvPicPr>
        <p:blipFill rotWithShape="1">
          <a:blip r:embed="rId3">
            <a:extLst>
              <a:ext uri="{28A0092B-C50C-407E-A947-70E740481C1C}">
                <a14:useLocalDpi xmlns:a14="http://schemas.microsoft.com/office/drawing/2010/main" val="0"/>
              </a:ext>
            </a:extLst>
          </a:blip>
          <a:srcRect l="4922" r="2884" b="-2"/>
          <a:stretch/>
        </p:blipFill>
        <p:spPr>
          <a:xfrm>
            <a:off x="6893318" y="770037"/>
            <a:ext cx="5298683" cy="6097438"/>
          </a:xfrm>
          <a:custGeom>
            <a:avLst/>
            <a:gdLst/>
            <a:ahLst/>
            <a:cxnLst/>
            <a:rect l="l" t="t" r="r" b="b"/>
            <a:pathLst>
              <a:path w="5298683" h="6097438">
                <a:moveTo>
                  <a:pt x="3120528" y="0"/>
                </a:moveTo>
                <a:cubicBezTo>
                  <a:pt x="3874524" y="0"/>
                  <a:pt x="4566062" y="267415"/>
                  <a:pt x="5105473" y="712577"/>
                </a:cubicBezTo>
                <a:lnTo>
                  <a:pt x="5298683" y="888178"/>
                </a:lnTo>
                <a:lnTo>
                  <a:pt x="5298683" y="5352876"/>
                </a:lnTo>
                <a:lnTo>
                  <a:pt x="5105473" y="5528477"/>
                </a:lnTo>
                <a:cubicBezTo>
                  <a:pt x="4874296" y="5719261"/>
                  <a:pt x="4615179" y="5877397"/>
                  <a:pt x="4335177" y="5995828"/>
                </a:cubicBezTo>
                <a:lnTo>
                  <a:pt x="4057556" y="6097438"/>
                </a:lnTo>
                <a:lnTo>
                  <a:pt x="2183499" y="6097438"/>
                </a:lnTo>
                <a:lnTo>
                  <a:pt x="1905878" y="5995828"/>
                </a:lnTo>
                <a:cubicBezTo>
                  <a:pt x="785873" y="5522106"/>
                  <a:pt x="0" y="4413092"/>
                  <a:pt x="0" y="3120527"/>
                </a:cubicBezTo>
                <a:cubicBezTo>
                  <a:pt x="0" y="1397108"/>
                  <a:pt x="1397108" y="0"/>
                  <a:pt x="3120528" y="0"/>
                </a:cubicBezTo>
                <a:close/>
              </a:path>
            </a:pathLst>
          </a:custGeom>
        </p:spPr>
      </p:pic>
      <p:sp>
        <p:nvSpPr>
          <p:cNvPr id="10" name="TextBox 9">
            <a:extLst>
              <a:ext uri="{FF2B5EF4-FFF2-40B4-BE49-F238E27FC236}">
                <a16:creationId xmlns:a16="http://schemas.microsoft.com/office/drawing/2014/main" id="{4B8C8CF5-0967-4F4F-8051-86FB7966944B}"/>
              </a:ext>
            </a:extLst>
          </p:cNvPr>
          <p:cNvSpPr txBox="1"/>
          <p:nvPr/>
        </p:nvSpPr>
        <p:spPr>
          <a:xfrm>
            <a:off x="0" y="6211669"/>
            <a:ext cx="4462462" cy="646331"/>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r>
              <a:rPr lang="en-US" dirty="0">
                <a:solidFill>
                  <a:schemeClr val="bg1"/>
                </a:solidFill>
              </a:rPr>
              <a:t>What is the temperature in Fahrenheit? 81</a:t>
            </a:r>
          </a:p>
          <a:p>
            <a:r>
              <a:rPr lang="en-US" dirty="0">
                <a:solidFill>
                  <a:schemeClr val="bg1"/>
                </a:solidFill>
              </a:rPr>
              <a:t>The temperature in Celsius is 27.2 degrees.</a:t>
            </a:r>
          </a:p>
        </p:txBody>
      </p:sp>
      <p:sp>
        <p:nvSpPr>
          <p:cNvPr id="14" name="TextBox 13">
            <a:extLst>
              <a:ext uri="{FF2B5EF4-FFF2-40B4-BE49-F238E27FC236}">
                <a16:creationId xmlns:a16="http://schemas.microsoft.com/office/drawing/2014/main" id="{2DFB8620-8851-43E9-8965-23AC122DB1C5}"/>
              </a:ext>
            </a:extLst>
          </p:cNvPr>
          <p:cNvSpPr txBox="1"/>
          <p:nvPr/>
        </p:nvSpPr>
        <p:spPr>
          <a:xfrm>
            <a:off x="4462463" y="6203729"/>
            <a:ext cx="4462462" cy="646331"/>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r>
              <a:rPr lang="en-US" dirty="0">
                <a:solidFill>
                  <a:schemeClr val="bg1"/>
                </a:solidFill>
              </a:rPr>
              <a:t>What is the temperature in Fahrenheit? 12</a:t>
            </a:r>
          </a:p>
          <a:p>
            <a:r>
              <a:rPr lang="en-US" dirty="0">
                <a:solidFill>
                  <a:schemeClr val="bg1"/>
                </a:solidFill>
              </a:rPr>
              <a:t>The temperature in Celsius is -11.1 degrees.</a:t>
            </a:r>
          </a:p>
        </p:txBody>
      </p:sp>
      <p:sp>
        <p:nvSpPr>
          <p:cNvPr id="5" name="TextBox 4">
            <a:extLst>
              <a:ext uri="{FF2B5EF4-FFF2-40B4-BE49-F238E27FC236}">
                <a16:creationId xmlns:a16="http://schemas.microsoft.com/office/drawing/2014/main" id="{787FFD04-1620-18E4-86FB-B3FEA2C60A60}"/>
              </a:ext>
            </a:extLst>
          </p:cNvPr>
          <p:cNvSpPr txBox="1"/>
          <p:nvPr/>
        </p:nvSpPr>
        <p:spPr>
          <a:xfrm>
            <a:off x="0" y="-26990"/>
            <a:ext cx="9730323" cy="369332"/>
          </a:xfrm>
          <a:prstGeom prst="rect">
            <a:avLst/>
          </a:prstGeom>
          <a:noFill/>
        </p:spPr>
        <p:txBody>
          <a:bodyPr wrap="square">
            <a:spAutoFit/>
          </a:bodyPr>
          <a:lstStyle/>
          <a:p>
            <a:r>
              <a:rPr lang="en-US" dirty="0">
                <a:solidFill>
                  <a:schemeClr val="bg1"/>
                </a:solidFill>
                <a:hlinkClick r:id="rId4"/>
              </a:rPr>
              <a:t>https://byui-cse.github.io/cse110-course/lesson04/checkpoint.html</a:t>
            </a:r>
            <a:r>
              <a:rPr lang="en-US" dirty="0">
                <a:solidFill>
                  <a:schemeClr val="bg1"/>
                </a:solidFill>
              </a:rPr>
              <a:t> </a:t>
            </a:r>
          </a:p>
        </p:txBody>
      </p:sp>
    </p:spTree>
    <p:extLst>
      <p:ext uri="{BB962C8B-B14F-4D97-AF65-F5344CB8AC3E}">
        <p14:creationId xmlns:p14="http://schemas.microsoft.com/office/powerpoint/2010/main" val="19974588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anim calcmode="lin" valueType="num">
                                      <p:cBhvr additive="base">
                                        <p:cTn id="13" dur="500" fill="hold"/>
                                        <p:tgtEl>
                                          <p:spTgt spid="14"/>
                                        </p:tgtEl>
                                        <p:attrNameLst>
                                          <p:attrName>ppt_x</p:attrName>
                                        </p:attrNameLst>
                                      </p:cBhvr>
                                      <p:tavLst>
                                        <p:tav tm="0">
                                          <p:val>
                                            <p:strVal val="#ppt_x"/>
                                          </p:val>
                                        </p:tav>
                                        <p:tav tm="100000">
                                          <p:val>
                                            <p:strVal val="#ppt_x"/>
                                          </p:val>
                                        </p:tav>
                                      </p:tavLst>
                                    </p:anim>
                                    <p:anim calcmode="lin" valueType="num">
                                      <p:cBhvr additive="base">
                                        <p:cTn id="14"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2E818A7-B36A-454E-65AD-4D047F2425D0}"/>
              </a:ext>
            </a:extLst>
          </p:cNvPr>
          <p:cNvSpPr/>
          <p:nvPr/>
        </p:nvSpPr>
        <p:spPr>
          <a:xfrm>
            <a:off x="2604858" y="1992342"/>
            <a:ext cx="6404568"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Process</a:t>
            </a:r>
          </a:p>
        </p:txBody>
      </p:sp>
      <p:sp>
        <p:nvSpPr>
          <p:cNvPr id="7" name="Rectangle 6">
            <a:extLst>
              <a:ext uri="{FF2B5EF4-FFF2-40B4-BE49-F238E27FC236}">
                <a16:creationId xmlns:a16="http://schemas.microsoft.com/office/drawing/2014/main" id="{ABC7709D-F83F-9B11-49BE-1F144E641CDF}"/>
              </a:ext>
            </a:extLst>
          </p:cNvPr>
          <p:cNvSpPr/>
          <p:nvPr/>
        </p:nvSpPr>
        <p:spPr>
          <a:xfrm>
            <a:off x="43513" y="1995191"/>
            <a:ext cx="2528792"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Input</a:t>
            </a:r>
          </a:p>
        </p:txBody>
      </p:sp>
      <p:sp>
        <p:nvSpPr>
          <p:cNvPr id="8" name="Rectangle 7">
            <a:extLst>
              <a:ext uri="{FF2B5EF4-FFF2-40B4-BE49-F238E27FC236}">
                <a16:creationId xmlns:a16="http://schemas.microsoft.com/office/drawing/2014/main" id="{822DBACF-BEAD-6888-4934-3C00BD702CF5}"/>
              </a:ext>
            </a:extLst>
          </p:cNvPr>
          <p:cNvSpPr/>
          <p:nvPr/>
        </p:nvSpPr>
        <p:spPr>
          <a:xfrm>
            <a:off x="9060039" y="1987700"/>
            <a:ext cx="3104657"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Output</a:t>
            </a:r>
          </a:p>
        </p:txBody>
      </p:sp>
      <p:sp>
        <p:nvSpPr>
          <p:cNvPr id="2" name="Striped Right Arrow 1">
            <a:extLst>
              <a:ext uri="{FF2B5EF4-FFF2-40B4-BE49-F238E27FC236}">
                <a16:creationId xmlns:a16="http://schemas.microsoft.com/office/drawing/2014/main" id="{1146FDA9-A96A-6788-6E98-40520488B817}"/>
              </a:ext>
            </a:extLst>
          </p:cNvPr>
          <p:cNvSpPr/>
          <p:nvPr/>
        </p:nvSpPr>
        <p:spPr>
          <a:xfrm>
            <a:off x="3233038" y="841818"/>
            <a:ext cx="624249" cy="278745"/>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Striped Right Arrow 8">
            <a:extLst>
              <a:ext uri="{FF2B5EF4-FFF2-40B4-BE49-F238E27FC236}">
                <a16:creationId xmlns:a16="http://schemas.microsoft.com/office/drawing/2014/main" id="{AAB3E9E3-813F-DC54-AFD1-C1C26D2B2610}"/>
              </a:ext>
            </a:extLst>
          </p:cNvPr>
          <p:cNvSpPr/>
          <p:nvPr/>
        </p:nvSpPr>
        <p:spPr>
          <a:xfrm>
            <a:off x="7569853" y="830637"/>
            <a:ext cx="624249" cy="278745"/>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A357C631-1CA6-8C77-5C78-5A73178266C6}"/>
              </a:ext>
            </a:extLst>
          </p:cNvPr>
          <p:cNvSpPr txBox="1"/>
          <p:nvPr/>
        </p:nvSpPr>
        <p:spPr>
          <a:xfrm>
            <a:off x="1419117" y="-41142"/>
            <a:ext cx="8274715" cy="1077218"/>
          </a:xfrm>
          <a:prstGeom prst="rect">
            <a:avLst/>
          </a:prstGeom>
          <a:noFill/>
        </p:spPr>
        <p:txBody>
          <a:bodyPr wrap="square">
            <a:spAutoFit/>
          </a:bodyPr>
          <a:lstStyle/>
          <a:p>
            <a:r>
              <a:rPr lang="en-US" sz="2800"/>
              <a:t>We solve people problems</a:t>
            </a:r>
          </a:p>
          <a:p>
            <a:r>
              <a:rPr lang="en-US"/>
              <a:t>Have I read the entire assignment?</a:t>
            </a:r>
          </a:p>
          <a:p>
            <a:endParaRPr lang="en-US"/>
          </a:p>
        </p:txBody>
      </p:sp>
      <p:sp>
        <p:nvSpPr>
          <p:cNvPr id="11" name="TextBox 10">
            <a:extLst>
              <a:ext uri="{FF2B5EF4-FFF2-40B4-BE49-F238E27FC236}">
                <a16:creationId xmlns:a16="http://schemas.microsoft.com/office/drawing/2014/main" id="{77EE3F40-E783-DB1F-4945-BA30A78353A5}"/>
              </a:ext>
            </a:extLst>
          </p:cNvPr>
          <p:cNvSpPr txBox="1"/>
          <p:nvPr/>
        </p:nvSpPr>
        <p:spPr>
          <a:xfrm>
            <a:off x="-258111" y="746432"/>
            <a:ext cx="3236177" cy="369332"/>
          </a:xfrm>
          <a:prstGeom prst="rect">
            <a:avLst/>
          </a:prstGeom>
          <a:noFill/>
        </p:spPr>
        <p:txBody>
          <a:bodyPr wrap="square">
            <a:spAutoFit/>
          </a:bodyPr>
          <a:lstStyle/>
          <a:p>
            <a:pPr lvl="1"/>
            <a:r>
              <a:rPr lang="en-US"/>
              <a:t>What are the inputs?</a:t>
            </a:r>
          </a:p>
        </p:txBody>
      </p:sp>
      <p:sp>
        <p:nvSpPr>
          <p:cNvPr id="13" name="TextBox 12">
            <a:extLst>
              <a:ext uri="{FF2B5EF4-FFF2-40B4-BE49-F238E27FC236}">
                <a16:creationId xmlns:a16="http://schemas.microsoft.com/office/drawing/2014/main" id="{15A94803-C1D5-478B-B334-0929D8552F86}"/>
              </a:ext>
            </a:extLst>
          </p:cNvPr>
          <p:cNvSpPr txBox="1"/>
          <p:nvPr/>
        </p:nvSpPr>
        <p:spPr>
          <a:xfrm>
            <a:off x="8078190" y="666522"/>
            <a:ext cx="3760939" cy="369332"/>
          </a:xfrm>
          <a:prstGeom prst="rect">
            <a:avLst/>
          </a:prstGeom>
          <a:noFill/>
        </p:spPr>
        <p:txBody>
          <a:bodyPr wrap="square">
            <a:spAutoFit/>
          </a:bodyPr>
          <a:lstStyle/>
          <a:p>
            <a:pPr lvl="1"/>
            <a:r>
              <a:rPr lang="en-US"/>
              <a:t>What are the outputs?</a:t>
            </a:r>
          </a:p>
        </p:txBody>
      </p:sp>
      <p:sp>
        <p:nvSpPr>
          <p:cNvPr id="15" name="TextBox 14">
            <a:extLst>
              <a:ext uri="{FF2B5EF4-FFF2-40B4-BE49-F238E27FC236}">
                <a16:creationId xmlns:a16="http://schemas.microsoft.com/office/drawing/2014/main" id="{DC12A739-53C3-5DA6-E678-AF014AE27F91}"/>
              </a:ext>
            </a:extLst>
          </p:cNvPr>
          <p:cNvSpPr txBox="1"/>
          <p:nvPr/>
        </p:nvSpPr>
        <p:spPr>
          <a:xfrm>
            <a:off x="3526093" y="685295"/>
            <a:ext cx="3993147" cy="369332"/>
          </a:xfrm>
          <a:prstGeom prst="rect">
            <a:avLst/>
          </a:prstGeom>
          <a:noFill/>
        </p:spPr>
        <p:txBody>
          <a:bodyPr wrap="square">
            <a:spAutoFit/>
          </a:bodyPr>
          <a:lstStyle/>
          <a:p>
            <a:pPr lvl="1"/>
            <a:r>
              <a:rPr lang="en-US"/>
              <a:t>How do inputs become outputs?</a:t>
            </a:r>
          </a:p>
        </p:txBody>
      </p:sp>
      <p:sp>
        <p:nvSpPr>
          <p:cNvPr id="10" name="TextBox 9">
            <a:extLst>
              <a:ext uri="{FF2B5EF4-FFF2-40B4-BE49-F238E27FC236}">
                <a16:creationId xmlns:a16="http://schemas.microsoft.com/office/drawing/2014/main" id="{B1060BF5-BDAE-DF80-40B0-5CB2F8A54A43}"/>
              </a:ext>
            </a:extLst>
          </p:cNvPr>
          <p:cNvSpPr txBox="1"/>
          <p:nvPr/>
        </p:nvSpPr>
        <p:spPr>
          <a:xfrm>
            <a:off x="11166506" y="5917446"/>
            <a:ext cx="1164920" cy="1200329"/>
          </a:xfrm>
          <a:prstGeom prst="rect">
            <a:avLst/>
          </a:prstGeom>
          <a:noFill/>
        </p:spPr>
        <p:txBody>
          <a:bodyPr wrap="square" rtlCol="0">
            <a:spAutoFit/>
          </a:bodyPr>
          <a:lstStyle/>
          <a:p>
            <a:r>
              <a:rPr lang="en-US" sz="7200"/>
              <a:t>📺</a:t>
            </a:r>
          </a:p>
        </p:txBody>
      </p:sp>
      <p:sp>
        <p:nvSpPr>
          <p:cNvPr id="12" name="TextBox 11">
            <a:extLst>
              <a:ext uri="{FF2B5EF4-FFF2-40B4-BE49-F238E27FC236}">
                <a16:creationId xmlns:a16="http://schemas.microsoft.com/office/drawing/2014/main" id="{38562774-A46E-F961-4F13-0AB6332A4A00}"/>
              </a:ext>
            </a:extLst>
          </p:cNvPr>
          <p:cNvSpPr txBox="1"/>
          <p:nvPr/>
        </p:nvSpPr>
        <p:spPr>
          <a:xfrm>
            <a:off x="-96427" y="2634764"/>
            <a:ext cx="1031051" cy="2123658"/>
          </a:xfrm>
          <a:prstGeom prst="rect">
            <a:avLst/>
          </a:prstGeom>
          <a:noFill/>
        </p:spPr>
        <p:txBody>
          <a:bodyPr wrap="none" rtlCol="0">
            <a:spAutoFit/>
          </a:bodyPr>
          <a:lstStyle/>
          <a:p>
            <a:r>
              <a:rPr lang="en-US" sz="6600"/>
              <a:t>⌨️</a:t>
            </a:r>
          </a:p>
          <a:p>
            <a:r>
              <a:rPr lang="en-US" sz="6600"/>
              <a:t>💾</a:t>
            </a:r>
            <a:endParaRPr lang="en-US"/>
          </a:p>
        </p:txBody>
      </p:sp>
      <p:pic>
        <p:nvPicPr>
          <p:cNvPr id="14" name="Picture 13">
            <a:extLst>
              <a:ext uri="{FF2B5EF4-FFF2-40B4-BE49-F238E27FC236}">
                <a16:creationId xmlns:a16="http://schemas.microsoft.com/office/drawing/2014/main" id="{44583B06-9C3D-A840-67E0-DC5147CBAA6B}"/>
              </a:ext>
            </a:extLst>
          </p:cNvPr>
          <p:cNvPicPr>
            <a:picLocks noChangeAspect="1"/>
          </p:cNvPicPr>
          <p:nvPr/>
        </p:nvPicPr>
        <p:blipFill>
          <a:blip r:embed="rId3"/>
          <a:stretch>
            <a:fillRect/>
          </a:stretch>
        </p:blipFill>
        <p:spPr>
          <a:xfrm>
            <a:off x="3112631" y="1115764"/>
            <a:ext cx="4887686" cy="1863089"/>
          </a:xfrm>
          <a:prstGeom prst="rect">
            <a:avLst/>
          </a:prstGeom>
        </p:spPr>
      </p:pic>
      <p:sp>
        <p:nvSpPr>
          <p:cNvPr id="16" name="TextBox 15">
            <a:extLst>
              <a:ext uri="{FF2B5EF4-FFF2-40B4-BE49-F238E27FC236}">
                <a16:creationId xmlns:a16="http://schemas.microsoft.com/office/drawing/2014/main" id="{AE6D06DB-333D-B7C9-4833-5992E8822269}"/>
              </a:ext>
            </a:extLst>
          </p:cNvPr>
          <p:cNvSpPr txBox="1"/>
          <p:nvPr/>
        </p:nvSpPr>
        <p:spPr>
          <a:xfrm>
            <a:off x="3246674" y="3164892"/>
            <a:ext cx="4462462" cy="646331"/>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r>
              <a:rPr lang="en-US" dirty="0">
                <a:solidFill>
                  <a:schemeClr val="bg1"/>
                </a:solidFill>
              </a:rPr>
              <a:t>What is the temperature in Fahrenheit? 81</a:t>
            </a:r>
          </a:p>
          <a:p>
            <a:r>
              <a:rPr lang="en-US" dirty="0">
                <a:solidFill>
                  <a:schemeClr val="bg1"/>
                </a:solidFill>
              </a:rPr>
              <a:t>The temperature in Celsius is 27.2 degrees.</a:t>
            </a:r>
          </a:p>
        </p:txBody>
      </p:sp>
      <p:sp>
        <p:nvSpPr>
          <p:cNvPr id="17" name="TextBox 16">
            <a:extLst>
              <a:ext uri="{FF2B5EF4-FFF2-40B4-BE49-F238E27FC236}">
                <a16:creationId xmlns:a16="http://schemas.microsoft.com/office/drawing/2014/main" id="{3C9AF63F-1CD4-9112-3380-1789AB2D956C}"/>
              </a:ext>
            </a:extLst>
          </p:cNvPr>
          <p:cNvSpPr txBox="1"/>
          <p:nvPr/>
        </p:nvSpPr>
        <p:spPr>
          <a:xfrm>
            <a:off x="3246674" y="3935119"/>
            <a:ext cx="4462462" cy="646331"/>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r>
              <a:rPr lang="en-US" dirty="0">
                <a:solidFill>
                  <a:schemeClr val="bg1"/>
                </a:solidFill>
              </a:rPr>
              <a:t>What is the temperature in Fahrenheit? 12</a:t>
            </a:r>
          </a:p>
          <a:p>
            <a:r>
              <a:rPr lang="en-US" dirty="0">
                <a:solidFill>
                  <a:schemeClr val="bg1"/>
                </a:solidFill>
              </a:rPr>
              <a:t>The temperature in Celsius is -11.1 degrees.</a:t>
            </a:r>
          </a:p>
        </p:txBody>
      </p:sp>
      <p:sp>
        <p:nvSpPr>
          <p:cNvPr id="18" name="TextBox 17">
            <a:extLst>
              <a:ext uri="{FF2B5EF4-FFF2-40B4-BE49-F238E27FC236}">
                <a16:creationId xmlns:a16="http://schemas.microsoft.com/office/drawing/2014/main" id="{4199DA35-E673-00EC-6C75-7D939153818C}"/>
              </a:ext>
            </a:extLst>
          </p:cNvPr>
          <p:cNvSpPr txBox="1"/>
          <p:nvPr/>
        </p:nvSpPr>
        <p:spPr>
          <a:xfrm>
            <a:off x="305028" y="5188238"/>
            <a:ext cx="2528792" cy="923330"/>
          </a:xfrm>
          <a:prstGeom prst="rightArrowCallout">
            <a:avLst>
              <a:gd name="adj1" fmla="val 25000"/>
              <a:gd name="adj2" fmla="val 25000"/>
              <a:gd name="adj3" fmla="val 37209"/>
              <a:gd name="adj4" fmla="val 86365"/>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a:t>#Start here</a:t>
            </a:r>
          </a:p>
          <a:p>
            <a:r>
              <a:rPr lang="en-US" dirty="0"/>
              <a:t>print(“Hello World”)</a:t>
            </a:r>
          </a:p>
          <a:p>
            <a:r>
              <a:rPr lang="en-US" dirty="0"/>
              <a:t>#compile</a:t>
            </a:r>
          </a:p>
        </p:txBody>
      </p:sp>
      <p:sp>
        <p:nvSpPr>
          <p:cNvPr id="19" name="TextBox 18">
            <a:extLst>
              <a:ext uri="{FF2B5EF4-FFF2-40B4-BE49-F238E27FC236}">
                <a16:creationId xmlns:a16="http://schemas.microsoft.com/office/drawing/2014/main" id="{147B57D2-68FA-B112-DA83-2B9088EB2FEA}"/>
              </a:ext>
            </a:extLst>
          </p:cNvPr>
          <p:cNvSpPr txBox="1"/>
          <p:nvPr/>
        </p:nvSpPr>
        <p:spPr>
          <a:xfrm>
            <a:off x="2833820" y="4634240"/>
            <a:ext cx="2865522" cy="1754326"/>
          </a:xfrm>
          <a:prstGeom prst="rightArrowCallout">
            <a:avLst>
              <a:gd name="adj1" fmla="val 25000"/>
              <a:gd name="adj2" fmla="val 25000"/>
              <a:gd name="adj3" fmla="val 37209"/>
              <a:gd name="adj4" fmla="val 86365"/>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trike="sngStrike" dirty="0"/>
              <a:t>#Start here</a:t>
            </a:r>
          </a:p>
          <a:p>
            <a:r>
              <a:rPr lang="en-US" strike="sngStrike" dirty="0"/>
              <a:t>print(“Hello World”)</a:t>
            </a:r>
          </a:p>
          <a:p>
            <a:r>
              <a:rPr lang="en-US" strike="sngStrike" dirty="0"/>
              <a:t>#compile</a:t>
            </a:r>
          </a:p>
          <a:p>
            <a:r>
              <a:rPr lang="en-US" dirty="0"/>
              <a:t># input</a:t>
            </a:r>
          </a:p>
          <a:p>
            <a:r>
              <a:rPr lang="en-US" dirty="0"/>
              <a:t># process</a:t>
            </a:r>
          </a:p>
          <a:p>
            <a:r>
              <a:rPr lang="en-US" dirty="0"/>
              <a:t># output</a:t>
            </a:r>
          </a:p>
        </p:txBody>
      </p:sp>
    </p:spTree>
    <p:extLst>
      <p:ext uri="{BB962C8B-B14F-4D97-AF65-F5344CB8AC3E}">
        <p14:creationId xmlns:p14="http://schemas.microsoft.com/office/powerpoint/2010/main" val="30197975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7"/>
                                        </p:tgtEl>
                                        <p:attrNameLst>
                                          <p:attrName>style.visibility</p:attrName>
                                        </p:attrNameLst>
                                      </p:cBhvr>
                                      <p:to>
                                        <p:strVal val="visible"/>
                                      </p:to>
                                    </p:set>
                                    <p:anim calcmode="lin" valueType="num">
                                      <p:cBhvr additive="base">
                                        <p:cTn id="13" dur="500" fill="hold"/>
                                        <p:tgtEl>
                                          <p:spTgt spid="17"/>
                                        </p:tgtEl>
                                        <p:attrNameLst>
                                          <p:attrName>ppt_x</p:attrName>
                                        </p:attrNameLst>
                                      </p:cBhvr>
                                      <p:tavLst>
                                        <p:tav tm="0">
                                          <p:val>
                                            <p:strVal val="#ppt_x"/>
                                          </p:val>
                                        </p:tav>
                                        <p:tav tm="100000">
                                          <p:val>
                                            <p:strVal val="#ppt_x"/>
                                          </p:val>
                                        </p:tav>
                                      </p:tavLst>
                                    </p:anim>
                                    <p:anim calcmode="lin" valueType="num">
                                      <p:cBhvr additive="base">
                                        <p:cTn id="14"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AC3E902D-707B-437C-8460-9EA99B466C9C}"/>
              </a:ext>
            </a:extLst>
          </p:cNvPr>
          <p:cNvSpPr txBox="1"/>
          <p:nvPr/>
        </p:nvSpPr>
        <p:spPr>
          <a:xfrm>
            <a:off x="6065601" y="0"/>
            <a:ext cx="6126399" cy="3139321"/>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r>
              <a:rPr lang="en-US" dirty="0"/>
              <a:t>Welcome to the velocity calculator. Please enter the following:</a:t>
            </a:r>
          </a:p>
          <a:p>
            <a:endParaRPr lang="en-US" dirty="0"/>
          </a:p>
          <a:p>
            <a:r>
              <a:rPr lang="en-US" dirty="0"/>
              <a:t>Mass (in kg): 5</a:t>
            </a:r>
          </a:p>
          <a:p>
            <a:r>
              <a:rPr lang="en-US" dirty="0"/>
              <a:t>Gravity (in m/s^2, 9.8 for Earth, 24 for Jupiter): 9.8</a:t>
            </a:r>
          </a:p>
          <a:p>
            <a:r>
              <a:rPr lang="en-US" dirty="0"/>
              <a:t>Time (in seconds): 10</a:t>
            </a:r>
          </a:p>
          <a:p>
            <a:r>
              <a:rPr lang="en-US" dirty="0"/>
              <a:t>Density of the fluid (in kg/m^3, 1.3 for air, 1000 for water): 1.3</a:t>
            </a:r>
          </a:p>
          <a:p>
            <a:r>
              <a:rPr lang="en-US" dirty="0"/>
              <a:t>Cross sectional area (in m^2): 0.01</a:t>
            </a:r>
          </a:p>
          <a:p>
            <a:r>
              <a:rPr lang="en-US" dirty="0"/>
              <a:t>Drag constant (0.5 for sphere, 1.1 for cylinder): 0.5</a:t>
            </a:r>
          </a:p>
          <a:p>
            <a:endParaRPr lang="en-US" dirty="0"/>
          </a:p>
          <a:p>
            <a:r>
              <a:rPr lang="en-US" dirty="0"/>
              <a:t>The inner value of c is: 0.003</a:t>
            </a:r>
          </a:p>
          <a:p>
            <a:r>
              <a:rPr lang="en-US" dirty="0"/>
              <a:t>The velocity after 10.0 seconds is: 67.512 m/s</a:t>
            </a:r>
          </a:p>
        </p:txBody>
      </p:sp>
      <p:sp>
        <p:nvSpPr>
          <p:cNvPr id="2" name="Title 1">
            <a:extLst>
              <a:ext uri="{FF2B5EF4-FFF2-40B4-BE49-F238E27FC236}">
                <a16:creationId xmlns:a16="http://schemas.microsoft.com/office/drawing/2014/main" id="{94147C9A-DAD5-4F48-AFB9-713CC0FB84B0}"/>
              </a:ext>
            </a:extLst>
          </p:cNvPr>
          <p:cNvSpPr>
            <a:spLocks noGrp="1"/>
          </p:cNvSpPr>
          <p:nvPr>
            <p:ph type="title"/>
          </p:nvPr>
        </p:nvSpPr>
        <p:spPr/>
        <p:txBody>
          <a:bodyPr/>
          <a:lstStyle/>
          <a:p>
            <a:r>
              <a:rPr lang="en-US" dirty="0"/>
              <a:t>Teach: Team Activity</a:t>
            </a:r>
          </a:p>
        </p:txBody>
      </p:sp>
      <p:sp>
        <p:nvSpPr>
          <p:cNvPr id="3" name="Content Placeholder 2">
            <a:extLst>
              <a:ext uri="{FF2B5EF4-FFF2-40B4-BE49-F238E27FC236}">
                <a16:creationId xmlns:a16="http://schemas.microsoft.com/office/drawing/2014/main" id="{BE1CFC94-A9F5-4793-A2E8-009C311561D4}"/>
              </a:ext>
            </a:extLst>
          </p:cNvPr>
          <p:cNvSpPr>
            <a:spLocks noGrp="1"/>
          </p:cNvSpPr>
          <p:nvPr>
            <p:ph sz="half" idx="1"/>
          </p:nvPr>
        </p:nvSpPr>
        <p:spPr/>
        <p:txBody>
          <a:bodyPr>
            <a:normAutofit fontScale="92500" lnSpcReduction="20000"/>
          </a:bodyPr>
          <a:lstStyle/>
          <a:p>
            <a:r>
              <a:rPr lang="en-US" dirty="0"/>
              <a:t>Meet and setup a video call, share screen</a:t>
            </a:r>
          </a:p>
          <a:p>
            <a:r>
              <a:rPr lang="en-US" dirty="0"/>
              <a:t>Overview</a:t>
            </a:r>
          </a:p>
          <a:p>
            <a:pPr lvl="1"/>
            <a:r>
              <a:rPr lang="en-US" dirty="0"/>
              <a:t>Speed of a Falling Object</a:t>
            </a:r>
          </a:p>
          <a:p>
            <a:r>
              <a:rPr lang="en-US" dirty="0"/>
              <a:t>v(t) = sqrt(mg/c) * (1 - exp((-sqrt(</a:t>
            </a:r>
            <a:r>
              <a:rPr lang="en-US" dirty="0" err="1"/>
              <a:t>mgc</a:t>
            </a:r>
            <a:r>
              <a:rPr lang="en-US" dirty="0"/>
              <a:t>)/m)t))</a:t>
            </a:r>
          </a:p>
          <a:p>
            <a:r>
              <a:rPr lang="en-US" dirty="0"/>
              <a:t>c = (1 / 2) * p * A * C</a:t>
            </a:r>
          </a:p>
          <a:p>
            <a:endParaRPr lang="en-US" dirty="0"/>
          </a:p>
        </p:txBody>
      </p:sp>
      <p:sp>
        <p:nvSpPr>
          <p:cNvPr id="4" name="Content Placeholder 3">
            <a:extLst>
              <a:ext uri="{FF2B5EF4-FFF2-40B4-BE49-F238E27FC236}">
                <a16:creationId xmlns:a16="http://schemas.microsoft.com/office/drawing/2014/main" id="{4581B2D3-ACDD-400F-A039-CD2D06CF90DF}"/>
              </a:ext>
            </a:extLst>
          </p:cNvPr>
          <p:cNvSpPr>
            <a:spLocks noGrp="1"/>
          </p:cNvSpPr>
          <p:nvPr>
            <p:ph sz="half" idx="2"/>
          </p:nvPr>
        </p:nvSpPr>
        <p:spPr>
          <a:xfrm>
            <a:off x="6172202" y="3275766"/>
            <a:ext cx="5181600" cy="3139321"/>
          </a:xfrm>
        </p:spPr>
        <p:txBody>
          <a:bodyPr>
            <a:normAutofit fontScale="92500" lnSpcReduction="20000"/>
          </a:bodyPr>
          <a:lstStyle/>
          <a:p>
            <a:r>
              <a:rPr lang="en-US" dirty="0"/>
              <a:t>Core requirements</a:t>
            </a:r>
          </a:p>
          <a:p>
            <a:pPr lvl="1"/>
            <a:r>
              <a:rPr lang="en-US" dirty="0"/>
              <a:t>Must have the core requirements</a:t>
            </a:r>
          </a:p>
          <a:p>
            <a:r>
              <a:rPr lang="en-US" dirty="0"/>
              <a:t>Stretch Challenge</a:t>
            </a:r>
          </a:p>
          <a:p>
            <a:pPr lvl="1"/>
            <a:r>
              <a:rPr lang="en-US" dirty="0"/>
              <a:t>Then the stretch</a:t>
            </a:r>
          </a:p>
          <a:p>
            <a:r>
              <a:rPr lang="en-US" dirty="0"/>
              <a:t>Teacher Solution</a:t>
            </a:r>
          </a:p>
          <a:p>
            <a:pPr lvl="1"/>
            <a:endParaRPr lang="en-US" dirty="0"/>
          </a:p>
          <a:p>
            <a:r>
              <a:rPr lang="en-US" dirty="0"/>
              <a:t>Submission</a:t>
            </a:r>
          </a:p>
          <a:p>
            <a:pPr lvl="1"/>
            <a:r>
              <a:rPr lang="en-US" dirty="0"/>
              <a:t>In notes tell me what you learned from the teacher solutions.</a:t>
            </a:r>
          </a:p>
          <a:p>
            <a:pPr lvl="1"/>
            <a:endParaRPr lang="en-US" dirty="0"/>
          </a:p>
          <a:p>
            <a:pPr lvl="1"/>
            <a:endParaRPr lang="en-US" dirty="0"/>
          </a:p>
        </p:txBody>
      </p:sp>
      <p:pic>
        <p:nvPicPr>
          <p:cNvPr id="6" name="Picture 5" descr="A picture containing toy, drawing&#10;&#10;Description automatically generated">
            <a:extLst>
              <a:ext uri="{FF2B5EF4-FFF2-40B4-BE49-F238E27FC236}">
                <a16:creationId xmlns:a16="http://schemas.microsoft.com/office/drawing/2014/main" id="{361856B2-4ECF-449C-A16B-215A8A0953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107075"/>
            <a:ext cx="3255264" cy="1831848"/>
          </a:xfrm>
          <a:prstGeom prst="rect">
            <a:avLst/>
          </a:prstGeom>
        </p:spPr>
      </p:pic>
      <p:pic>
        <p:nvPicPr>
          <p:cNvPr id="7" name="Picture 6">
            <a:extLst>
              <a:ext uri="{FF2B5EF4-FFF2-40B4-BE49-F238E27FC236}">
                <a16:creationId xmlns:a16="http://schemas.microsoft.com/office/drawing/2014/main" id="{139770CA-8962-434D-B3A8-D220D17725EE}"/>
              </a:ext>
            </a:extLst>
          </p:cNvPr>
          <p:cNvPicPr>
            <a:picLocks noChangeAspect="1"/>
          </p:cNvPicPr>
          <p:nvPr/>
        </p:nvPicPr>
        <p:blipFill>
          <a:blip r:embed="rId3"/>
          <a:stretch>
            <a:fillRect/>
          </a:stretch>
        </p:blipFill>
        <p:spPr>
          <a:xfrm>
            <a:off x="0" y="4192315"/>
            <a:ext cx="6019799" cy="1082211"/>
          </a:xfrm>
          <a:prstGeom prst="rect">
            <a:avLst/>
          </a:prstGeom>
        </p:spPr>
      </p:pic>
    </p:spTree>
    <p:extLst>
      <p:ext uri="{BB962C8B-B14F-4D97-AF65-F5344CB8AC3E}">
        <p14:creationId xmlns:p14="http://schemas.microsoft.com/office/powerpoint/2010/main" val="15678666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75BE934-7717-3CA6-D0DE-BA5604EA7570}"/>
              </a:ext>
            </a:extLst>
          </p:cNvPr>
          <p:cNvSpPr txBox="1"/>
          <p:nvPr/>
        </p:nvSpPr>
        <p:spPr>
          <a:xfrm>
            <a:off x="1113505" y="293160"/>
            <a:ext cx="6620004" cy="369332"/>
          </a:xfrm>
          <a:prstGeom prst="rect">
            <a:avLst/>
          </a:prstGeom>
          <a:noFill/>
        </p:spPr>
        <p:txBody>
          <a:bodyPr wrap="square">
            <a:spAutoFit/>
          </a:bodyPr>
          <a:lstStyle/>
          <a:p>
            <a:r>
              <a:rPr lang="en-US" dirty="0"/>
              <a:t>v(t) = sqrt(mg/c) * (1 - exp((-sqrt(</a:t>
            </a:r>
            <a:r>
              <a:rPr lang="en-US" dirty="0" err="1"/>
              <a:t>mgc</a:t>
            </a:r>
            <a:r>
              <a:rPr lang="en-US" dirty="0"/>
              <a:t>)/m)t))</a:t>
            </a:r>
          </a:p>
        </p:txBody>
      </p:sp>
      <p:pic>
        <p:nvPicPr>
          <p:cNvPr id="6" name="Picture 5">
            <a:extLst>
              <a:ext uri="{FF2B5EF4-FFF2-40B4-BE49-F238E27FC236}">
                <a16:creationId xmlns:a16="http://schemas.microsoft.com/office/drawing/2014/main" id="{68475035-DB08-16E8-1C60-46516250AACB}"/>
              </a:ext>
            </a:extLst>
          </p:cNvPr>
          <p:cNvPicPr>
            <a:picLocks noChangeAspect="1"/>
          </p:cNvPicPr>
          <p:nvPr/>
        </p:nvPicPr>
        <p:blipFill>
          <a:blip r:embed="rId2"/>
          <a:stretch>
            <a:fillRect/>
          </a:stretch>
        </p:blipFill>
        <p:spPr>
          <a:xfrm>
            <a:off x="957943" y="662492"/>
            <a:ext cx="7794767" cy="4722562"/>
          </a:xfrm>
          <a:prstGeom prst="rect">
            <a:avLst/>
          </a:prstGeom>
        </p:spPr>
      </p:pic>
      <p:sp>
        <p:nvSpPr>
          <p:cNvPr id="8" name="TextBox 7">
            <a:extLst>
              <a:ext uri="{FF2B5EF4-FFF2-40B4-BE49-F238E27FC236}">
                <a16:creationId xmlns:a16="http://schemas.microsoft.com/office/drawing/2014/main" id="{AD252911-F750-2422-D88C-A4D14091E13A}"/>
              </a:ext>
            </a:extLst>
          </p:cNvPr>
          <p:cNvSpPr txBox="1"/>
          <p:nvPr/>
        </p:nvSpPr>
        <p:spPr>
          <a:xfrm>
            <a:off x="2545915" y="6010842"/>
            <a:ext cx="6093912" cy="369332"/>
          </a:xfrm>
          <a:prstGeom prst="rect">
            <a:avLst/>
          </a:prstGeom>
          <a:noFill/>
        </p:spPr>
        <p:txBody>
          <a:bodyPr wrap="square">
            <a:spAutoFit/>
          </a:bodyPr>
          <a:lstStyle/>
          <a:p>
            <a:r>
              <a:rPr lang="en-US" dirty="0"/>
              <a:t>c = (1 / 2) * p * A * C</a:t>
            </a:r>
          </a:p>
        </p:txBody>
      </p:sp>
    </p:spTree>
    <p:extLst>
      <p:ext uri="{BB962C8B-B14F-4D97-AF65-F5344CB8AC3E}">
        <p14:creationId xmlns:p14="http://schemas.microsoft.com/office/powerpoint/2010/main" val="26077734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2E818A7-B36A-454E-65AD-4D047F2425D0}"/>
              </a:ext>
            </a:extLst>
          </p:cNvPr>
          <p:cNvSpPr/>
          <p:nvPr/>
        </p:nvSpPr>
        <p:spPr>
          <a:xfrm>
            <a:off x="2604858" y="1992342"/>
            <a:ext cx="6404568"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Process</a:t>
            </a:r>
          </a:p>
        </p:txBody>
      </p:sp>
      <p:sp>
        <p:nvSpPr>
          <p:cNvPr id="7" name="Rectangle 6">
            <a:extLst>
              <a:ext uri="{FF2B5EF4-FFF2-40B4-BE49-F238E27FC236}">
                <a16:creationId xmlns:a16="http://schemas.microsoft.com/office/drawing/2014/main" id="{ABC7709D-F83F-9B11-49BE-1F144E641CDF}"/>
              </a:ext>
            </a:extLst>
          </p:cNvPr>
          <p:cNvSpPr/>
          <p:nvPr/>
        </p:nvSpPr>
        <p:spPr>
          <a:xfrm>
            <a:off x="43513" y="1995191"/>
            <a:ext cx="2528792"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Input</a:t>
            </a:r>
          </a:p>
        </p:txBody>
      </p:sp>
      <p:sp>
        <p:nvSpPr>
          <p:cNvPr id="8" name="Rectangle 7">
            <a:extLst>
              <a:ext uri="{FF2B5EF4-FFF2-40B4-BE49-F238E27FC236}">
                <a16:creationId xmlns:a16="http://schemas.microsoft.com/office/drawing/2014/main" id="{822DBACF-BEAD-6888-4934-3C00BD702CF5}"/>
              </a:ext>
            </a:extLst>
          </p:cNvPr>
          <p:cNvSpPr/>
          <p:nvPr/>
        </p:nvSpPr>
        <p:spPr>
          <a:xfrm>
            <a:off x="9060039" y="1987700"/>
            <a:ext cx="3104657"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Output</a:t>
            </a:r>
          </a:p>
        </p:txBody>
      </p:sp>
      <p:sp>
        <p:nvSpPr>
          <p:cNvPr id="2" name="Striped Right Arrow 1">
            <a:extLst>
              <a:ext uri="{FF2B5EF4-FFF2-40B4-BE49-F238E27FC236}">
                <a16:creationId xmlns:a16="http://schemas.microsoft.com/office/drawing/2014/main" id="{1146FDA9-A96A-6788-6E98-40520488B817}"/>
              </a:ext>
            </a:extLst>
          </p:cNvPr>
          <p:cNvSpPr/>
          <p:nvPr/>
        </p:nvSpPr>
        <p:spPr>
          <a:xfrm>
            <a:off x="3233038" y="841818"/>
            <a:ext cx="624249" cy="278745"/>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Striped Right Arrow 8">
            <a:extLst>
              <a:ext uri="{FF2B5EF4-FFF2-40B4-BE49-F238E27FC236}">
                <a16:creationId xmlns:a16="http://schemas.microsoft.com/office/drawing/2014/main" id="{AAB3E9E3-813F-DC54-AFD1-C1C26D2B2610}"/>
              </a:ext>
            </a:extLst>
          </p:cNvPr>
          <p:cNvSpPr/>
          <p:nvPr/>
        </p:nvSpPr>
        <p:spPr>
          <a:xfrm>
            <a:off x="7569853" y="830637"/>
            <a:ext cx="624249" cy="278745"/>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A357C631-1CA6-8C77-5C78-5A73178266C6}"/>
              </a:ext>
            </a:extLst>
          </p:cNvPr>
          <p:cNvSpPr txBox="1"/>
          <p:nvPr/>
        </p:nvSpPr>
        <p:spPr>
          <a:xfrm>
            <a:off x="1419117" y="-41142"/>
            <a:ext cx="8274715" cy="1077218"/>
          </a:xfrm>
          <a:prstGeom prst="rect">
            <a:avLst/>
          </a:prstGeom>
          <a:noFill/>
        </p:spPr>
        <p:txBody>
          <a:bodyPr wrap="square">
            <a:spAutoFit/>
          </a:bodyPr>
          <a:lstStyle/>
          <a:p>
            <a:r>
              <a:rPr lang="en-US" sz="2800"/>
              <a:t>We solve people problems</a:t>
            </a:r>
          </a:p>
          <a:p>
            <a:r>
              <a:rPr lang="en-US"/>
              <a:t>Have I read the entire assignment?</a:t>
            </a:r>
          </a:p>
          <a:p>
            <a:endParaRPr lang="en-US"/>
          </a:p>
        </p:txBody>
      </p:sp>
      <p:sp>
        <p:nvSpPr>
          <p:cNvPr id="11" name="TextBox 10">
            <a:extLst>
              <a:ext uri="{FF2B5EF4-FFF2-40B4-BE49-F238E27FC236}">
                <a16:creationId xmlns:a16="http://schemas.microsoft.com/office/drawing/2014/main" id="{77EE3F40-E783-DB1F-4945-BA30A78353A5}"/>
              </a:ext>
            </a:extLst>
          </p:cNvPr>
          <p:cNvSpPr txBox="1"/>
          <p:nvPr/>
        </p:nvSpPr>
        <p:spPr>
          <a:xfrm>
            <a:off x="-258111" y="746432"/>
            <a:ext cx="3236177" cy="369332"/>
          </a:xfrm>
          <a:prstGeom prst="rect">
            <a:avLst/>
          </a:prstGeom>
          <a:noFill/>
        </p:spPr>
        <p:txBody>
          <a:bodyPr wrap="square">
            <a:spAutoFit/>
          </a:bodyPr>
          <a:lstStyle/>
          <a:p>
            <a:pPr lvl="1"/>
            <a:r>
              <a:rPr lang="en-US"/>
              <a:t>What are the inputs?</a:t>
            </a:r>
          </a:p>
        </p:txBody>
      </p:sp>
      <p:sp>
        <p:nvSpPr>
          <p:cNvPr id="13" name="TextBox 12">
            <a:extLst>
              <a:ext uri="{FF2B5EF4-FFF2-40B4-BE49-F238E27FC236}">
                <a16:creationId xmlns:a16="http://schemas.microsoft.com/office/drawing/2014/main" id="{15A94803-C1D5-478B-B334-0929D8552F86}"/>
              </a:ext>
            </a:extLst>
          </p:cNvPr>
          <p:cNvSpPr txBox="1"/>
          <p:nvPr/>
        </p:nvSpPr>
        <p:spPr>
          <a:xfrm>
            <a:off x="8078190" y="666522"/>
            <a:ext cx="3760939" cy="369332"/>
          </a:xfrm>
          <a:prstGeom prst="rect">
            <a:avLst/>
          </a:prstGeom>
          <a:noFill/>
        </p:spPr>
        <p:txBody>
          <a:bodyPr wrap="square">
            <a:spAutoFit/>
          </a:bodyPr>
          <a:lstStyle/>
          <a:p>
            <a:pPr lvl="1"/>
            <a:r>
              <a:rPr lang="en-US"/>
              <a:t>What are the outputs?</a:t>
            </a:r>
          </a:p>
        </p:txBody>
      </p:sp>
      <p:sp>
        <p:nvSpPr>
          <p:cNvPr id="15" name="TextBox 14">
            <a:extLst>
              <a:ext uri="{FF2B5EF4-FFF2-40B4-BE49-F238E27FC236}">
                <a16:creationId xmlns:a16="http://schemas.microsoft.com/office/drawing/2014/main" id="{DC12A739-53C3-5DA6-E678-AF014AE27F91}"/>
              </a:ext>
            </a:extLst>
          </p:cNvPr>
          <p:cNvSpPr txBox="1"/>
          <p:nvPr/>
        </p:nvSpPr>
        <p:spPr>
          <a:xfrm>
            <a:off x="3526093" y="685295"/>
            <a:ext cx="3993147" cy="369332"/>
          </a:xfrm>
          <a:prstGeom prst="rect">
            <a:avLst/>
          </a:prstGeom>
          <a:noFill/>
        </p:spPr>
        <p:txBody>
          <a:bodyPr wrap="square">
            <a:spAutoFit/>
          </a:bodyPr>
          <a:lstStyle/>
          <a:p>
            <a:pPr lvl="1"/>
            <a:r>
              <a:rPr lang="en-US"/>
              <a:t>How do inputs become outputs?</a:t>
            </a:r>
          </a:p>
        </p:txBody>
      </p:sp>
      <p:sp>
        <p:nvSpPr>
          <p:cNvPr id="10" name="TextBox 9">
            <a:extLst>
              <a:ext uri="{FF2B5EF4-FFF2-40B4-BE49-F238E27FC236}">
                <a16:creationId xmlns:a16="http://schemas.microsoft.com/office/drawing/2014/main" id="{B1060BF5-BDAE-DF80-40B0-5CB2F8A54A43}"/>
              </a:ext>
            </a:extLst>
          </p:cNvPr>
          <p:cNvSpPr txBox="1"/>
          <p:nvPr/>
        </p:nvSpPr>
        <p:spPr>
          <a:xfrm>
            <a:off x="11166506" y="5917446"/>
            <a:ext cx="1164920" cy="1200329"/>
          </a:xfrm>
          <a:prstGeom prst="rect">
            <a:avLst/>
          </a:prstGeom>
          <a:noFill/>
        </p:spPr>
        <p:txBody>
          <a:bodyPr wrap="square" rtlCol="0">
            <a:spAutoFit/>
          </a:bodyPr>
          <a:lstStyle/>
          <a:p>
            <a:r>
              <a:rPr lang="en-US" sz="7200"/>
              <a:t>📺</a:t>
            </a:r>
          </a:p>
        </p:txBody>
      </p:sp>
      <p:sp>
        <p:nvSpPr>
          <p:cNvPr id="12" name="TextBox 11">
            <a:extLst>
              <a:ext uri="{FF2B5EF4-FFF2-40B4-BE49-F238E27FC236}">
                <a16:creationId xmlns:a16="http://schemas.microsoft.com/office/drawing/2014/main" id="{38562774-A46E-F961-4F13-0AB6332A4A00}"/>
              </a:ext>
            </a:extLst>
          </p:cNvPr>
          <p:cNvSpPr txBox="1"/>
          <p:nvPr/>
        </p:nvSpPr>
        <p:spPr>
          <a:xfrm>
            <a:off x="-96427" y="2634764"/>
            <a:ext cx="1031051" cy="2123658"/>
          </a:xfrm>
          <a:prstGeom prst="rect">
            <a:avLst/>
          </a:prstGeom>
          <a:noFill/>
        </p:spPr>
        <p:txBody>
          <a:bodyPr wrap="none" rtlCol="0">
            <a:spAutoFit/>
          </a:bodyPr>
          <a:lstStyle/>
          <a:p>
            <a:r>
              <a:rPr lang="en-US" sz="6600"/>
              <a:t>⌨️</a:t>
            </a:r>
          </a:p>
          <a:p>
            <a:r>
              <a:rPr lang="en-US" sz="6600"/>
              <a:t>💾</a:t>
            </a:r>
            <a:endParaRPr lang="en-US"/>
          </a:p>
        </p:txBody>
      </p:sp>
      <p:sp>
        <p:nvSpPr>
          <p:cNvPr id="18" name="TextBox 17">
            <a:extLst>
              <a:ext uri="{FF2B5EF4-FFF2-40B4-BE49-F238E27FC236}">
                <a16:creationId xmlns:a16="http://schemas.microsoft.com/office/drawing/2014/main" id="{4199DA35-E673-00EC-6C75-7D939153818C}"/>
              </a:ext>
            </a:extLst>
          </p:cNvPr>
          <p:cNvSpPr txBox="1"/>
          <p:nvPr/>
        </p:nvSpPr>
        <p:spPr>
          <a:xfrm>
            <a:off x="305028" y="5188238"/>
            <a:ext cx="2528792" cy="923330"/>
          </a:xfrm>
          <a:prstGeom prst="rightArrowCallout">
            <a:avLst>
              <a:gd name="adj1" fmla="val 25000"/>
              <a:gd name="adj2" fmla="val 25000"/>
              <a:gd name="adj3" fmla="val 37209"/>
              <a:gd name="adj4" fmla="val 86365"/>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a:t>#Start here</a:t>
            </a:r>
          </a:p>
          <a:p>
            <a:r>
              <a:rPr lang="en-US" dirty="0"/>
              <a:t>print(“Hello World”)</a:t>
            </a:r>
          </a:p>
          <a:p>
            <a:r>
              <a:rPr lang="en-US" dirty="0"/>
              <a:t>#compile</a:t>
            </a:r>
          </a:p>
        </p:txBody>
      </p:sp>
      <p:sp>
        <p:nvSpPr>
          <p:cNvPr id="19" name="TextBox 18">
            <a:extLst>
              <a:ext uri="{FF2B5EF4-FFF2-40B4-BE49-F238E27FC236}">
                <a16:creationId xmlns:a16="http://schemas.microsoft.com/office/drawing/2014/main" id="{147B57D2-68FA-B112-DA83-2B9088EB2FEA}"/>
              </a:ext>
            </a:extLst>
          </p:cNvPr>
          <p:cNvSpPr txBox="1"/>
          <p:nvPr/>
        </p:nvSpPr>
        <p:spPr>
          <a:xfrm>
            <a:off x="2833820" y="4634240"/>
            <a:ext cx="2865522" cy="1754326"/>
          </a:xfrm>
          <a:prstGeom prst="rightArrowCallout">
            <a:avLst>
              <a:gd name="adj1" fmla="val 25000"/>
              <a:gd name="adj2" fmla="val 25000"/>
              <a:gd name="adj3" fmla="val 37209"/>
              <a:gd name="adj4" fmla="val 86365"/>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trike="sngStrike" dirty="0"/>
              <a:t>#Start here</a:t>
            </a:r>
          </a:p>
          <a:p>
            <a:r>
              <a:rPr lang="en-US" strike="sngStrike" dirty="0"/>
              <a:t>print(“Hello World”)</a:t>
            </a:r>
          </a:p>
          <a:p>
            <a:r>
              <a:rPr lang="en-US" strike="sngStrike" dirty="0"/>
              <a:t>#compile</a:t>
            </a:r>
          </a:p>
          <a:p>
            <a:r>
              <a:rPr lang="en-US" dirty="0"/>
              <a:t># input</a:t>
            </a:r>
          </a:p>
          <a:p>
            <a:r>
              <a:rPr lang="en-US" dirty="0"/>
              <a:t># process</a:t>
            </a:r>
          </a:p>
          <a:p>
            <a:r>
              <a:rPr lang="en-US" dirty="0"/>
              <a:t># output</a:t>
            </a:r>
          </a:p>
        </p:txBody>
      </p:sp>
      <p:sp>
        <p:nvSpPr>
          <p:cNvPr id="4" name="TextBox 3">
            <a:extLst>
              <a:ext uri="{FF2B5EF4-FFF2-40B4-BE49-F238E27FC236}">
                <a16:creationId xmlns:a16="http://schemas.microsoft.com/office/drawing/2014/main" id="{8242306E-76AA-9BD9-2FA4-4C20278FEAB6}"/>
              </a:ext>
            </a:extLst>
          </p:cNvPr>
          <p:cNvSpPr txBox="1"/>
          <p:nvPr/>
        </p:nvSpPr>
        <p:spPr>
          <a:xfrm>
            <a:off x="6096000" y="27977"/>
            <a:ext cx="6620004" cy="646331"/>
          </a:xfrm>
          <a:prstGeom prst="rect">
            <a:avLst/>
          </a:prstGeom>
          <a:noFill/>
        </p:spPr>
        <p:txBody>
          <a:bodyPr wrap="square">
            <a:spAutoFit/>
          </a:bodyPr>
          <a:lstStyle/>
          <a:p>
            <a:r>
              <a:rPr lang="en-US" b="1" dirty="0">
                <a:solidFill>
                  <a:schemeClr val="accent2"/>
                </a:solidFill>
              </a:rPr>
              <a:t>The Problem</a:t>
            </a:r>
          </a:p>
          <a:p>
            <a:r>
              <a:rPr lang="en-US" dirty="0">
                <a:solidFill>
                  <a:schemeClr val="accent2"/>
                </a:solidFill>
              </a:rPr>
              <a:t>Determine how fast an object will fall.</a:t>
            </a:r>
          </a:p>
        </p:txBody>
      </p:sp>
      <p:sp>
        <p:nvSpPr>
          <p:cNvPr id="21" name="TextBox 20">
            <a:extLst>
              <a:ext uri="{FF2B5EF4-FFF2-40B4-BE49-F238E27FC236}">
                <a16:creationId xmlns:a16="http://schemas.microsoft.com/office/drawing/2014/main" id="{EB42784C-CEC9-6068-383D-0AF10251790E}"/>
              </a:ext>
            </a:extLst>
          </p:cNvPr>
          <p:cNvSpPr txBox="1"/>
          <p:nvPr/>
        </p:nvSpPr>
        <p:spPr>
          <a:xfrm>
            <a:off x="5522666" y="2785840"/>
            <a:ext cx="6620004" cy="369332"/>
          </a:xfrm>
          <a:prstGeom prst="rect">
            <a:avLst/>
          </a:prstGeom>
          <a:noFill/>
        </p:spPr>
        <p:txBody>
          <a:bodyPr wrap="square">
            <a:spAutoFit/>
          </a:bodyPr>
          <a:lstStyle/>
          <a:p>
            <a:r>
              <a:rPr lang="en-US" dirty="0"/>
              <a:t>v(t) = sqrt(mg/c) * (1 - exp((-sqrt(</a:t>
            </a:r>
            <a:r>
              <a:rPr lang="en-US" dirty="0" err="1"/>
              <a:t>mgc</a:t>
            </a:r>
            <a:r>
              <a:rPr lang="en-US" dirty="0"/>
              <a:t>)/m)t))</a:t>
            </a:r>
          </a:p>
        </p:txBody>
      </p:sp>
      <p:pic>
        <p:nvPicPr>
          <p:cNvPr id="22" name="Picture 21">
            <a:extLst>
              <a:ext uri="{FF2B5EF4-FFF2-40B4-BE49-F238E27FC236}">
                <a16:creationId xmlns:a16="http://schemas.microsoft.com/office/drawing/2014/main" id="{93325AF3-5F0A-8D3C-68D1-F756BE89A3EA}"/>
              </a:ext>
            </a:extLst>
          </p:cNvPr>
          <p:cNvPicPr>
            <a:picLocks noChangeAspect="1"/>
          </p:cNvPicPr>
          <p:nvPr/>
        </p:nvPicPr>
        <p:blipFill>
          <a:blip r:embed="rId3"/>
          <a:stretch>
            <a:fillRect/>
          </a:stretch>
        </p:blipFill>
        <p:spPr>
          <a:xfrm>
            <a:off x="5690444" y="3222928"/>
            <a:ext cx="4383066" cy="2655538"/>
          </a:xfrm>
          <a:prstGeom prst="rect">
            <a:avLst/>
          </a:prstGeom>
        </p:spPr>
      </p:pic>
      <p:sp>
        <p:nvSpPr>
          <p:cNvPr id="23" name="TextBox 22">
            <a:extLst>
              <a:ext uri="{FF2B5EF4-FFF2-40B4-BE49-F238E27FC236}">
                <a16:creationId xmlns:a16="http://schemas.microsoft.com/office/drawing/2014/main" id="{D083146D-8F39-5D82-190E-E04E94FC79C7}"/>
              </a:ext>
            </a:extLst>
          </p:cNvPr>
          <p:cNvSpPr txBox="1"/>
          <p:nvPr/>
        </p:nvSpPr>
        <p:spPr>
          <a:xfrm>
            <a:off x="6205027" y="4722579"/>
            <a:ext cx="6126399" cy="2123658"/>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r>
              <a:rPr lang="en-US" sz="1200" dirty="0"/>
              <a:t>Welcome to the velocity calculator. Please enter the following:</a:t>
            </a:r>
          </a:p>
          <a:p>
            <a:endParaRPr lang="en-US" sz="1200" dirty="0"/>
          </a:p>
          <a:p>
            <a:r>
              <a:rPr lang="en-US" sz="1200" dirty="0"/>
              <a:t>Mass (in kg): 5</a:t>
            </a:r>
          </a:p>
          <a:p>
            <a:r>
              <a:rPr lang="en-US" sz="1200" dirty="0"/>
              <a:t>Gravity (in m/s^2, 9.8 for Earth, 24 for Jupiter): 9.8</a:t>
            </a:r>
          </a:p>
          <a:p>
            <a:r>
              <a:rPr lang="en-US" sz="1200" dirty="0"/>
              <a:t>Time (in seconds): 10</a:t>
            </a:r>
          </a:p>
          <a:p>
            <a:r>
              <a:rPr lang="en-US" sz="1200" dirty="0"/>
              <a:t>Density of the fluid (in kg/m^3, 1.3 for air, 1000 for water): 1.3</a:t>
            </a:r>
          </a:p>
          <a:p>
            <a:r>
              <a:rPr lang="en-US" sz="1200" dirty="0"/>
              <a:t>Cross sectional area (in m^2): 0.01</a:t>
            </a:r>
          </a:p>
          <a:p>
            <a:r>
              <a:rPr lang="en-US" sz="1200" dirty="0"/>
              <a:t>Drag constant (0.5 for sphere, 1.1 for cylinder): 0.5</a:t>
            </a:r>
          </a:p>
          <a:p>
            <a:endParaRPr lang="en-US" sz="1200" dirty="0"/>
          </a:p>
          <a:p>
            <a:r>
              <a:rPr lang="en-US" sz="1200" dirty="0"/>
              <a:t>The inner value of c is: 0.003</a:t>
            </a:r>
          </a:p>
          <a:p>
            <a:r>
              <a:rPr lang="en-US" sz="1200" dirty="0"/>
              <a:t>The velocity after 10.0 seconds is: 67.512 m/s</a:t>
            </a:r>
          </a:p>
        </p:txBody>
      </p:sp>
      <p:sp>
        <p:nvSpPr>
          <p:cNvPr id="25" name="TextBox 24">
            <a:extLst>
              <a:ext uri="{FF2B5EF4-FFF2-40B4-BE49-F238E27FC236}">
                <a16:creationId xmlns:a16="http://schemas.microsoft.com/office/drawing/2014/main" id="{96353B41-737D-3D82-1309-D694807E5EC8}"/>
              </a:ext>
            </a:extLst>
          </p:cNvPr>
          <p:cNvSpPr txBox="1"/>
          <p:nvPr/>
        </p:nvSpPr>
        <p:spPr>
          <a:xfrm>
            <a:off x="0" y="6422177"/>
            <a:ext cx="6620004" cy="369332"/>
          </a:xfrm>
          <a:prstGeom prst="rect">
            <a:avLst/>
          </a:prstGeom>
          <a:noFill/>
        </p:spPr>
        <p:txBody>
          <a:bodyPr wrap="square">
            <a:spAutoFit/>
          </a:bodyPr>
          <a:lstStyle/>
          <a:p>
            <a:r>
              <a:rPr lang="en-US" dirty="0">
                <a:hlinkClick r:id="rId4"/>
              </a:rPr>
              <a:t>https://byui-cse.github.io/cse110-course/lesson04/teach.html</a:t>
            </a:r>
            <a:r>
              <a:rPr lang="en-US" dirty="0"/>
              <a:t> </a:t>
            </a:r>
          </a:p>
        </p:txBody>
      </p:sp>
      <p:sp>
        <p:nvSpPr>
          <p:cNvPr id="27" name="TextBox 26">
            <a:extLst>
              <a:ext uri="{FF2B5EF4-FFF2-40B4-BE49-F238E27FC236}">
                <a16:creationId xmlns:a16="http://schemas.microsoft.com/office/drawing/2014/main" id="{CCA3C590-C541-E5EE-AACF-13B9E488F9B6}"/>
              </a:ext>
            </a:extLst>
          </p:cNvPr>
          <p:cNvSpPr txBox="1"/>
          <p:nvPr/>
        </p:nvSpPr>
        <p:spPr>
          <a:xfrm>
            <a:off x="5522666" y="2408309"/>
            <a:ext cx="6620004" cy="369332"/>
          </a:xfrm>
          <a:prstGeom prst="rect">
            <a:avLst/>
          </a:prstGeom>
          <a:noFill/>
        </p:spPr>
        <p:txBody>
          <a:bodyPr wrap="square">
            <a:spAutoFit/>
          </a:bodyPr>
          <a:lstStyle/>
          <a:p>
            <a:r>
              <a:rPr lang="en-US" dirty="0"/>
              <a:t>c = (1 / 2) * p * A * C</a:t>
            </a:r>
          </a:p>
        </p:txBody>
      </p:sp>
    </p:spTree>
    <p:extLst>
      <p:ext uri="{BB962C8B-B14F-4D97-AF65-F5344CB8AC3E}">
        <p14:creationId xmlns:p14="http://schemas.microsoft.com/office/powerpoint/2010/main" val="35626771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wipe(down)">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1" nodeType="clickEffect">
                                  <p:stCondLst>
                                    <p:cond delay="0"/>
                                  </p:stCondLst>
                                  <p:childTnLst>
                                    <p:set>
                                      <p:cBhvr>
                                        <p:cTn id="11" dur="1" fill="hold">
                                          <p:stCondLst>
                                            <p:cond delay="0"/>
                                          </p:stCondLst>
                                        </p:cTn>
                                        <p:tgtEl>
                                          <p:spTgt spid="23"/>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18"/>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P spid="23" grpId="0" animBg="1"/>
      <p:bldP spid="23" grpId="1" animBg="1"/>
    </p:bld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232E9-264A-4341-BAFB-4F3284370B06}"/>
              </a:ext>
            </a:extLst>
          </p:cNvPr>
          <p:cNvSpPr>
            <a:spLocks noGrp="1"/>
          </p:cNvSpPr>
          <p:nvPr>
            <p:ph type="title"/>
          </p:nvPr>
        </p:nvSpPr>
        <p:spPr/>
        <p:txBody>
          <a:bodyPr/>
          <a:lstStyle/>
          <a:p>
            <a:r>
              <a:rPr lang="en-US"/>
              <a:t>Prove</a:t>
            </a:r>
            <a:endParaRPr lang="en-US" dirty="0"/>
          </a:p>
        </p:txBody>
      </p:sp>
      <p:sp>
        <p:nvSpPr>
          <p:cNvPr id="3" name="Content Placeholder 2">
            <a:extLst>
              <a:ext uri="{FF2B5EF4-FFF2-40B4-BE49-F238E27FC236}">
                <a16:creationId xmlns:a16="http://schemas.microsoft.com/office/drawing/2014/main" id="{CAE2FE2C-5176-4204-804F-29C92D619B1B}"/>
              </a:ext>
            </a:extLst>
          </p:cNvPr>
          <p:cNvSpPr>
            <a:spLocks noGrp="1"/>
          </p:cNvSpPr>
          <p:nvPr>
            <p:ph idx="1"/>
          </p:nvPr>
        </p:nvSpPr>
        <p:spPr/>
        <p:txBody>
          <a:bodyPr>
            <a:normAutofit fontScale="70000" lnSpcReduction="20000"/>
          </a:bodyPr>
          <a:lstStyle/>
          <a:p>
            <a:r>
              <a:rPr lang="en-US" dirty="0"/>
              <a:t>Overview</a:t>
            </a:r>
          </a:p>
          <a:p>
            <a:r>
              <a:rPr lang="en-US" dirty="0"/>
              <a:t>Program the following:</a:t>
            </a:r>
          </a:p>
          <a:p>
            <a:pPr lvl="1"/>
            <a:r>
              <a:rPr lang="en-US" dirty="0"/>
              <a:t>Ask the user for the following:</a:t>
            </a:r>
          </a:p>
          <a:p>
            <a:pPr lvl="2"/>
            <a:r>
              <a:rPr lang="en-US" dirty="0"/>
              <a:t>The price of a child's meal (floating point)</a:t>
            </a:r>
          </a:p>
          <a:p>
            <a:pPr lvl="2"/>
            <a:r>
              <a:rPr lang="en-US" dirty="0"/>
              <a:t>The price of an adult's meal (floating point)</a:t>
            </a:r>
          </a:p>
          <a:p>
            <a:pPr lvl="2"/>
            <a:r>
              <a:rPr lang="en-US" dirty="0"/>
              <a:t>The number of children (integer)</a:t>
            </a:r>
          </a:p>
          <a:p>
            <a:pPr lvl="2"/>
            <a:r>
              <a:rPr lang="en-US" dirty="0"/>
              <a:t>The number of adults (integer)</a:t>
            </a:r>
          </a:p>
          <a:p>
            <a:pPr lvl="2"/>
            <a:r>
              <a:rPr lang="en-US" dirty="0"/>
              <a:t>The sales tax rate (floating point)</a:t>
            </a:r>
          </a:p>
          <a:p>
            <a:pPr lvl="1"/>
            <a:r>
              <a:rPr lang="en-US" dirty="0"/>
              <a:t>Calculate: Subtotal, Tax, Total</a:t>
            </a:r>
          </a:p>
          <a:p>
            <a:pPr lvl="1"/>
            <a:r>
              <a:rPr lang="en-US" dirty="0"/>
              <a:t>Prompt payment and provide change</a:t>
            </a:r>
          </a:p>
          <a:p>
            <a:r>
              <a:rPr lang="en-US" dirty="0"/>
              <a:t>Make it your own</a:t>
            </a:r>
          </a:p>
          <a:p>
            <a:r>
              <a:rPr lang="en-US" dirty="0"/>
              <a:t>Submission</a:t>
            </a:r>
          </a:p>
          <a:p>
            <a:pPr lvl="1"/>
            <a:r>
              <a:rPr lang="en-US" dirty="0"/>
              <a:t>Upload program (the .</a:t>
            </a:r>
            <a:r>
              <a:rPr lang="en-US" dirty="0" err="1"/>
              <a:t>py</a:t>
            </a:r>
            <a:r>
              <a:rPr lang="en-US" dirty="0"/>
              <a:t> file) to the assignment</a:t>
            </a:r>
          </a:p>
          <a:p>
            <a:pPr lvl="1"/>
            <a:r>
              <a:rPr lang="en-US" dirty="0"/>
              <a:t>Submission Comment: What you think you did and 1-2 sentences justify your that describes your effort</a:t>
            </a:r>
          </a:p>
          <a:p>
            <a:pPr lvl="1"/>
            <a:r>
              <a:rPr lang="en-US" dirty="0"/>
              <a:t>1 = Some attempt made,     2 = Developing (but significantly deficient),     3 = Slightly deficient,     4 = Meets requirements,     5 = Made it your own</a:t>
            </a:r>
          </a:p>
          <a:p>
            <a:pPr lvl="1"/>
            <a:endParaRPr lang="en-US" dirty="0"/>
          </a:p>
          <a:p>
            <a:pPr lvl="1"/>
            <a:endParaRPr lang="en-US" dirty="0"/>
          </a:p>
          <a:p>
            <a:endParaRPr lang="en-US" dirty="0"/>
          </a:p>
        </p:txBody>
      </p:sp>
      <p:sp>
        <p:nvSpPr>
          <p:cNvPr id="4" name="TextBox 3">
            <a:extLst>
              <a:ext uri="{FF2B5EF4-FFF2-40B4-BE49-F238E27FC236}">
                <a16:creationId xmlns:a16="http://schemas.microsoft.com/office/drawing/2014/main" id="{F9B0BFBF-E2D9-4699-AA0E-D0EEA5BDFE80}"/>
              </a:ext>
            </a:extLst>
          </p:cNvPr>
          <p:cNvSpPr txBox="1"/>
          <p:nvPr/>
        </p:nvSpPr>
        <p:spPr>
          <a:xfrm>
            <a:off x="8117358" y="-17472"/>
            <a:ext cx="4074642" cy="3416320"/>
          </a:xfrm>
          <a:prstGeom prst="rect">
            <a:avLst/>
          </a:prstGeom>
        </p:spPr>
        <p:style>
          <a:lnRef idx="1">
            <a:schemeClr val="dk1"/>
          </a:lnRef>
          <a:fillRef idx="2">
            <a:schemeClr val="dk1"/>
          </a:fillRef>
          <a:effectRef idx="1">
            <a:schemeClr val="dk1"/>
          </a:effectRef>
          <a:fontRef idx="minor">
            <a:schemeClr val="dk1"/>
          </a:fontRef>
        </p:style>
        <p:txBody>
          <a:bodyPr wrap="none" rtlCol="0">
            <a:spAutoFit/>
          </a:bodyPr>
          <a:lstStyle/>
          <a:p>
            <a:r>
              <a:rPr lang="en-US" dirty="0"/>
              <a:t>What is the price of a child's meal? 4.50</a:t>
            </a:r>
          </a:p>
          <a:p>
            <a:r>
              <a:rPr lang="en-US" dirty="0"/>
              <a:t>What is the price of an adult's meal? 9.00</a:t>
            </a:r>
          </a:p>
          <a:p>
            <a:r>
              <a:rPr lang="en-US" dirty="0"/>
              <a:t>How many children are there? 4</a:t>
            </a:r>
          </a:p>
          <a:p>
            <a:r>
              <a:rPr lang="en-US" dirty="0"/>
              <a:t>How many adults are there? 2</a:t>
            </a:r>
          </a:p>
          <a:p>
            <a:r>
              <a:rPr lang="en-US" dirty="0"/>
              <a:t>What is the sales tax rate? 6</a:t>
            </a:r>
          </a:p>
          <a:p>
            <a:endParaRPr lang="en-US" dirty="0"/>
          </a:p>
          <a:p>
            <a:r>
              <a:rPr lang="en-US" dirty="0"/>
              <a:t>Subtotal: $36.00</a:t>
            </a:r>
          </a:p>
          <a:p>
            <a:r>
              <a:rPr lang="en-US" dirty="0"/>
              <a:t>Sales Tax: $2.16</a:t>
            </a:r>
          </a:p>
          <a:p>
            <a:r>
              <a:rPr lang="en-US" dirty="0"/>
              <a:t>Total: $38.16</a:t>
            </a:r>
          </a:p>
          <a:p>
            <a:endParaRPr lang="en-US" dirty="0"/>
          </a:p>
          <a:p>
            <a:r>
              <a:rPr lang="en-US" dirty="0"/>
              <a:t>What is the payment amount? 40</a:t>
            </a:r>
          </a:p>
          <a:p>
            <a:r>
              <a:rPr lang="en-US" dirty="0"/>
              <a:t>Change: $1.84</a:t>
            </a:r>
          </a:p>
        </p:txBody>
      </p:sp>
      <p:sp>
        <p:nvSpPr>
          <p:cNvPr id="6" name="TextBox 5">
            <a:extLst>
              <a:ext uri="{FF2B5EF4-FFF2-40B4-BE49-F238E27FC236}">
                <a16:creationId xmlns:a16="http://schemas.microsoft.com/office/drawing/2014/main" id="{96016D6D-A623-4A62-BEE4-496C21E27793}"/>
              </a:ext>
            </a:extLst>
          </p:cNvPr>
          <p:cNvSpPr txBox="1"/>
          <p:nvPr/>
        </p:nvSpPr>
        <p:spPr>
          <a:xfrm>
            <a:off x="8117358" y="-17472"/>
            <a:ext cx="4074642" cy="3416320"/>
          </a:xfrm>
          <a:prstGeom prst="rect">
            <a:avLst/>
          </a:prstGeom>
        </p:spPr>
        <p:style>
          <a:lnRef idx="1">
            <a:schemeClr val="dk1"/>
          </a:lnRef>
          <a:fillRef idx="2">
            <a:schemeClr val="dk1"/>
          </a:fillRef>
          <a:effectRef idx="1">
            <a:schemeClr val="dk1"/>
          </a:effectRef>
          <a:fontRef idx="minor">
            <a:schemeClr val="dk1"/>
          </a:fontRef>
        </p:style>
        <p:txBody>
          <a:bodyPr wrap="none" rtlCol="0">
            <a:spAutoFit/>
          </a:bodyPr>
          <a:lstStyle/>
          <a:p>
            <a:r>
              <a:rPr lang="en-US" dirty="0"/>
              <a:t>What is the price of a child's meal? 2.25</a:t>
            </a:r>
          </a:p>
          <a:p>
            <a:r>
              <a:rPr lang="en-US" dirty="0"/>
              <a:t>What is the price of an adult's meal? 6.99</a:t>
            </a:r>
          </a:p>
          <a:p>
            <a:r>
              <a:rPr lang="en-US" dirty="0"/>
              <a:t>How many children are there? 2</a:t>
            </a:r>
          </a:p>
          <a:p>
            <a:r>
              <a:rPr lang="en-US" dirty="0"/>
              <a:t>How many adults are there? 1</a:t>
            </a:r>
          </a:p>
          <a:p>
            <a:r>
              <a:rPr lang="en-US" dirty="0"/>
              <a:t>What is the sales tax rate? 4</a:t>
            </a:r>
          </a:p>
          <a:p>
            <a:endParaRPr lang="en-US" dirty="0"/>
          </a:p>
          <a:p>
            <a:r>
              <a:rPr lang="en-US" dirty="0"/>
              <a:t>Subtotal: $11.49</a:t>
            </a:r>
          </a:p>
          <a:p>
            <a:r>
              <a:rPr lang="en-US" dirty="0"/>
              <a:t>Sales Tax: $0.46</a:t>
            </a:r>
          </a:p>
          <a:p>
            <a:r>
              <a:rPr lang="en-US" dirty="0"/>
              <a:t>Total: $11.95</a:t>
            </a:r>
          </a:p>
          <a:p>
            <a:endParaRPr lang="en-US" dirty="0"/>
          </a:p>
          <a:p>
            <a:r>
              <a:rPr lang="en-US" dirty="0"/>
              <a:t>What is the payment amount? 20</a:t>
            </a:r>
          </a:p>
          <a:p>
            <a:r>
              <a:rPr lang="en-US" dirty="0"/>
              <a:t>Change: $8.05</a:t>
            </a:r>
          </a:p>
        </p:txBody>
      </p:sp>
    </p:spTree>
    <p:extLst>
      <p:ext uri="{BB962C8B-B14F-4D97-AF65-F5344CB8AC3E}">
        <p14:creationId xmlns:p14="http://schemas.microsoft.com/office/powerpoint/2010/main" val="39316738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arn(inVertical)">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148</TotalTime>
  <Words>1498</Words>
  <Application>Microsoft Office PowerPoint</Application>
  <PresentationFormat>Widescreen</PresentationFormat>
  <Paragraphs>236</Paragraphs>
  <Slides>12</Slides>
  <Notes>4</Notes>
  <HiddenSlides>2</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Aptos</vt:lpstr>
      <vt:lpstr>Arial</vt:lpstr>
      <vt:lpstr>Calibri</vt:lpstr>
      <vt:lpstr>Calibri Light</vt:lpstr>
      <vt:lpstr>Office Theme</vt:lpstr>
      <vt:lpstr>Variables and Expressions CS 110 - Introduction to Programming</vt:lpstr>
      <vt:lpstr>Prepare</vt:lpstr>
      <vt:lpstr>Prepare</vt:lpstr>
      <vt:lpstr>Checkpoint</vt:lpstr>
      <vt:lpstr>PowerPoint Presentation</vt:lpstr>
      <vt:lpstr>Teach: Team Activity</vt:lpstr>
      <vt:lpstr>PowerPoint Presentation</vt:lpstr>
      <vt:lpstr>PowerPoint Presentation</vt:lpstr>
      <vt:lpstr>Prove</vt:lpstr>
      <vt:lpstr>Prove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Variables and Expressions CS 110 - Introduction to Programming</dc:title>
  <dc:creator>William</dc:creator>
  <cp:lastModifiedBy>Clements, William</cp:lastModifiedBy>
  <cp:revision>1</cp:revision>
  <dcterms:created xsi:type="dcterms:W3CDTF">2020-09-08T22:36:43Z</dcterms:created>
  <dcterms:modified xsi:type="dcterms:W3CDTF">2024-05-15T16:25:55Z</dcterms:modified>
</cp:coreProperties>
</file>