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7" r:id="rId2"/>
    <p:sldId id="258" r:id="rId3"/>
    <p:sldId id="256" r:id="rId4"/>
    <p:sldId id="259" r:id="rId5"/>
    <p:sldId id="275" r:id="rId6"/>
    <p:sldId id="278" r:id="rId7"/>
    <p:sldId id="266" r:id="rId8"/>
    <p:sldId id="267" r:id="rId9"/>
    <p:sldId id="268" r:id="rId10"/>
    <p:sldId id="272" r:id="rId11"/>
    <p:sldId id="262" r:id="rId12"/>
    <p:sldId id="263" r:id="rId13"/>
    <p:sldId id="264" r:id="rId14"/>
    <p:sldId id="286" r:id="rId15"/>
    <p:sldId id="287"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B420A0-32BA-5045-BB25-6B1592EC34C7}" v="20" dt="2022-09-28T21:08:25.051"/>
  </p1510:revLst>
</p1510:revInfo>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ABB420A0-32BA-5045-BB25-6B1592EC34C7}"/>
    <pc:docChg chg="custSel addSld modSld">
      <pc:chgData name="Clements, William" userId="cbdb0636-a496-422a-8d40-98c53d494d26" providerId="ADAL" clId="{ABB420A0-32BA-5045-BB25-6B1592EC34C7}" dt="2022-09-28T21:08:25.051" v="173" actId="20577"/>
      <pc:docMkLst>
        <pc:docMk/>
      </pc:docMkLst>
      <pc:sldChg chg="addSp delSp modSp mod addAnim delDesignElem">
        <pc:chgData name="Clements, William" userId="cbdb0636-a496-422a-8d40-98c53d494d26" providerId="ADAL" clId="{ABB420A0-32BA-5045-BB25-6B1592EC34C7}" dt="2022-09-26T17:03:25.686" v="5"/>
        <pc:sldMkLst>
          <pc:docMk/>
          <pc:sldMk cId="1543431509" sldId="257"/>
        </pc:sldMkLst>
        <pc:spChg chg="del">
          <ac:chgData name="Clements, William" userId="cbdb0636-a496-422a-8d40-98c53d494d26" providerId="ADAL" clId="{ABB420A0-32BA-5045-BB25-6B1592EC34C7}" dt="2022-09-26T17:03:20.705" v="2"/>
          <ac:spMkLst>
            <pc:docMk/>
            <pc:sldMk cId="1543431509" sldId="257"/>
            <ac:spMk id="19" creationId="{0671A8AE-40A1-4631-A6B8-581AFF065482}"/>
          </ac:spMkLst>
        </pc:spChg>
        <pc:spChg chg="del">
          <ac:chgData name="Clements, William" userId="cbdb0636-a496-422a-8d40-98c53d494d26" providerId="ADAL" clId="{ABB420A0-32BA-5045-BB25-6B1592EC34C7}" dt="2022-09-26T17:03:20.705" v="2"/>
          <ac:spMkLst>
            <pc:docMk/>
            <pc:sldMk cId="1543431509" sldId="257"/>
            <ac:spMk id="21" creationId="{AB58EF07-17C2-48CF-ABB0-EEF1F17CB8F0}"/>
          </ac:spMkLst>
        </pc:spChg>
        <pc:spChg chg="del">
          <ac:chgData name="Clements, William" userId="cbdb0636-a496-422a-8d40-98c53d494d26" providerId="ADAL" clId="{ABB420A0-32BA-5045-BB25-6B1592EC34C7}" dt="2022-09-26T17:03:20.705" v="2"/>
          <ac:spMkLst>
            <pc:docMk/>
            <pc:sldMk cId="1543431509" sldId="257"/>
            <ac:spMk id="22" creationId="{AF2F604E-43BE-4DC3-B983-E071523364F8}"/>
          </ac:spMkLst>
        </pc:spChg>
        <pc:spChg chg="del">
          <ac:chgData name="Clements, William" userId="cbdb0636-a496-422a-8d40-98c53d494d26" providerId="ADAL" clId="{ABB420A0-32BA-5045-BB25-6B1592EC34C7}" dt="2022-09-26T17:03:20.705" v="2"/>
          <ac:spMkLst>
            <pc:docMk/>
            <pc:sldMk cId="1543431509" sldId="257"/>
            <ac:spMk id="23" creationId="{08C9B587-E65E-4B52-B37C-ABEBB6E87928}"/>
          </ac:spMkLst>
        </pc:spChg>
        <pc:spChg chg="add">
          <ac:chgData name="Clements, William" userId="cbdb0636-a496-422a-8d40-98c53d494d26" providerId="ADAL" clId="{ABB420A0-32BA-5045-BB25-6B1592EC34C7}" dt="2022-09-26T17:03:25.679" v="3" actId="26606"/>
          <ac:spMkLst>
            <pc:docMk/>
            <pc:sldMk cId="1543431509" sldId="257"/>
            <ac:spMk id="25" creationId="{0671A8AE-40A1-4631-A6B8-581AFF065482}"/>
          </ac:spMkLst>
        </pc:spChg>
        <pc:spChg chg="add">
          <ac:chgData name="Clements, William" userId="cbdb0636-a496-422a-8d40-98c53d494d26" providerId="ADAL" clId="{ABB420A0-32BA-5045-BB25-6B1592EC34C7}" dt="2022-09-26T17:03:25.679" v="3" actId="26606"/>
          <ac:spMkLst>
            <pc:docMk/>
            <pc:sldMk cId="1543431509" sldId="257"/>
            <ac:spMk id="27" creationId="{AB58EF07-17C2-48CF-ABB0-EEF1F17CB8F0}"/>
          </ac:spMkLst>
        </pc:spChg>
        <pc:spChg chg="add">
          <ac:chgData name="Clements, William" userId="cbdb0636-a496-422a-8d40-98c53d494d26" providerId="ADAL" clId="{ABB420A0-32BA-5045-BB25-6B1592EC34C7}" dt="2022-09-26T17:03:25.679" v="3" actId="26606"/>
          <ac:spMkLst>
            <pc:docMk/>
            <pc:sldMk cId="1543431509" sldId="257"/>
            <ac:spMk id="29" creationId="{AF2F604E-43BE-4DC3-B983-E071523364F8}"/>
          </ac:spMkLst>
        </pc:spChg>
        <pc:spChg chg="add">
          <ac:chgData name="Clements, William" userId="cbdb0636-a496-422a-8d40-98c53d494d26" providerId="ADAL" clId="{ABB420A0-32BA-5045-BB25-6B1592EC34C7}" dt="2022-09-26T17:03:25.679" v="3" actId="26606"/>
          <ac:spMkLst>
            <pc:docMk/>
            <pc:sldMk cId="1543431509" sldId="257"/>
            <ac:spMk id="31" creationId="{08C9B587-E65E-4B52-B37C-ABEBB6E87928}"/>
          </ac:spMkLst>
        </pc:spChg>
        <pc:picChg chg="mod">
          <ac:chgData name="Clements, William" userId="cbdb0636-a496-422a-8d40-98c53d494d26" providerId="ADAL" clId="{ABB420A0-32BA-5045-BB25-6B1592EC34C7}" dt="2022-09-26T17:03:25.679" v="3" actId="26606"/>
          <ac:picMkLst>
            <pc:docMk/>
            <pc:sldMk cId="1543431509" sldId="257"/>
            <ac:picMk id="20" creationId="{54F1C845-98C8-4182-9918-6C5A3A201BAE}"/>
          </ac:picMkLst>
        </pc:picChg>
      </pc:sldChg>
      <pc:sldChg chg="delSp mod modShow">
        <pc:chgData name="Clements, William" userId="cbdb0636-a496-422a-8d40-98c53d494d26" providerId="ADAL" clId="{ABB420A0-32BA-5045-BB25-6B1592EC34C7}" dt="2022-09-28T21:08:11.604" v="167" actId="729"/>
        <pc:sldMkLst>
          <pc:docMk/>
          <pc:sldMk cId="3059661874" sldId="258"/>
        </pc:sldMkLst>
        <pc:picChg chg="del">
          <ac:chgData name="Clements, William" userId="cbdb0636-a496-422a-8d40-98c53d494d26" providerId="ADAL" clId="{ABB420A0-32BA-5045-BB25-6B1592EC34C7}" dt="2022-09-26T17:03:39.984" v="6" actId="478"/>
          <ac:picMkLst>
            <pc:docMk/>
            <pc:sldMk cId="3059661874" sldId="258"/>
            <ac:picMk id="4" creationId="{F4EBD1D8-9D98-4C5A-A015-AED2AFBA0946}"/>
          </ac:picMkLst>
        </pc:picChg>
      </pc:sldChg>
      <pc:sldChg chg="delSp modSp mod delDesignElem">
        <pc:chgData name="Clements, William" userId="cbdb0636-a496-422a-8d40-98c53d494d26" providerId="ADAL" clId="{ABB420A0-32BA-5045-BB25-6B1592EC34C7}" dt="2022-09-26T17:09:34.737" v="11" actId="27636"/>
        <pc:sldMkLst>
          <pc:docMk/>
          <pc:sldMk cId="75881676" sldId="259"/>
        </pc:sldMkLst>
        <pc:spChg chg="mod">
          <ac:chgData name="Clements, William" userId="cbdb0636-a496-422a-8d40-98c53d494d26" providerId="ADAL" clId="{ABB420A0-32BA-5045-BB25-6B1592EC34C7}" dt="2022-09-26T17:03:56.526" v="8" actId="207"/>
          <ac:spMkLst>
            <pc:docMk/>
            <pc:sldMk cId="75881676" sldId="259"/>
            <ac:spMk id="2" creationId="{5518AE56-78D3-42BF-97DC-60C423C4C0AA}"/>
          </ac:spMkLst>
        </pc:spChg>
        <pc:spChg chg="mod">
          <ac:chgData name="Clements, William" userId="cbdb0636-a496-422a-8d40-98c53d494d26" providerId="ADAL" clId="{ABB420A0-32BA-5045-BB25-6B1592EC34C7}" dt="2022-09-26T17:09:34.737" v="11" actId="27636"/>
          <ac:spMkLst>
            <pc:docMk/>
            <pc:sldMk cId="75881676" sldId="259"/>
            <ac:spMk id="3" creationId="{92B96E1E-DE97-4B73-917D-3134A368119D}"/>
          </ac:spMkLst>
        </pc:spChg>
        <pc:spChg chg="del">
          <ac:chgData name="Clements, William" userId="cbdb0636-a496-422a-8d40-98c53d494d26" providerId="ADAL" clId="{ABB420A0-32BA-5045-BB25-6B1592EC34C7}" dt="2022-09-26T17:03:20.705" v="2"/>
          <ac:spMkLst>
            <pc:docMk/>
            <pc:sldMk cId="75881676" sldId="259"/>
            <ac:spMk id="1038" creationId="{A7AE9375-4664-4DB2-922D-2782A6E439AC}"/>
          </ac:spMkLst>
        </pc:spChg>
        <pc:spChg chg="del">
          <ac:chgData name="Clements, William" userId="cbdb0636-a496-422a-8d40-98c53d494d26" providerId="ADAL" clId="{ABB420A0-32BA-5045-BB25-6B1592EC34C7}" dt="2022-09-26T17:03:20.705" v="2"/>
          <ac:spMkLst>
            <pc:docMk/>
            <pc:sldMk cId="75881676" sldId="259"/>
            <ac:spMk id="1040" creationId="{C87417AF-190E-4D6E-AFA6-7D3E84B0B430}"/>
          </ac:spMkLst>
        </pc:spChg>
        <pc:spChg chg="del">
          <ac:chgData name="Clements, William" userId="cbdb0636-a496-422a-8d40-98c53d494d26" providerId="ADAL" clId="{ABB420A0-32BA-5045-BB25-6B1592EC34C7}" dt="2022-09-26T17:03:20.705" v="2"/>
          <ac:spMkLst>
            <pc:docMk/>
            <pc:sldMk cId="75881676" sldId="259"/>
            <ac:spMk id="1041" creationId="{80B30ED8-273E-4C07-8568-2FE5CC5C483D}"/>
          </ac:spMkLst>
        </pc:spChg>
        <pc:cxnChg chg="del">
          <ac:chgData name="Clements, William" userId="cbdb0636-a496-422a-8d40-98c53d494d26" providerId="ADAL" clId="{ABB420A0-32BA-5045-BB25-6B1592EC34C7}" dt="2022-09-26T17:03:20.705" v="2"/>
          <ac:cxnSpMkLst>
            <pc:docMk/>
            <pc:sldMk cId="75881676" sldId="259"/>
            <ac:cxnSpMk id="1039" creationId="{EE504C98-6397-41C1-A8D8-2D9C4ED307E0}"/>
          </ac:cxnSpMkLst>
        </pc:cxnChg>
      </pc:sldChg>
      <pc:sldChg chg="modSp mod">
        <pc:chgData name="Clements, William" userId="cbdb0636-a496-422a-8d40-98c53d494d26" providerId="ADAL" clId="{ABB420A0-32BA-5045-BB25-6B1592EC34C7}" dt="2022-09-26T17:10:57.678" v="18" actId="207"/>
        <pc:sldMkLst>
          <pc:docMk/>
          <pc:sldMk cId="1997458881" sldId="262"/>
        </pc:sldMkLst>
        <pc:spChg chg="mod">
          <ac:chgData name="Clements, William" userId="cbdb0636-a496-422a-8d40-98c53d494d26" providerId="ADAL" clId="{ABB420A0-32BA-5045-BB25-6B1592EC34C7}" dt="2022-09-26T17:10:57.678" v="18" actId="207"/>
          <ac:spMkLst>
            <pc:docMk/>
            <pc:sldMk cId="1997458881" sldId="262"/>
            <ac:spMk id="3" creationId="{D825BC60-7862-4C89-818E-CD328EDE988E}"/>
          </ac:spMkLst>
        </pc:spChg>
      </pc:sldChg>
      <pc:sldChg chg="delSp modSp mod">
        <pc:chgData name="Clements, William" userId="cbdb0636-a496-422a-8d40-98c53d494d26" providerId="ADAL" clId="{ABB420A0-32BA-5045-BB25-6B1592EC34C7}" dt="2022-09-27T21:00:10.756" v="39" actId="478"/>
        <pc:sldMkLst>
          <pc:docMk/>
          <pc:sldMk cId="3931673851" sldId="264"/>
        </pc:sldMkLst>
        <pc:spChg chg="mod">
          <ac:chgData name="Clements, William" userId="cbdb0636-a496-422a-8d40-98c53d494d26" providerId="ADAL" clId="{ABB420A0-32BA-5045-BB25-6B1592EC34C7}" dt="2022-09-26T17:03:20.705" v="2"/>
          <ac:spMkLst>
            <pc:docMk/>
            <pc:sldMk cId="3931673851" sldId="264"/>
            <ac:spMk id="2" creationId="{A54232E9-264A-4341-BAFB-4F3284370B06}"/>
          </ac:spMkLst>
        </pc:spChg>
        <pc:spChg chg="mod">
          <ac:chgData name="Clements, William" userId="cbdb0636-a496-422a-8d40-98c53d494d26" providerId="ADAL" clId="{ABB420A0-32BA-5045-BB25-6B1592EC34C7}" dt="2022-09-26T17:11:35.713" v="21" actId="113"/>
          <ac:spMkLst>
            <pc:docMk/>
            <pc:sldMk cId="3931673851" sldId="264"/>
            <ac:spMk id="3" creationId="{CAE2FE2C-5176-4204-804F-29C92D619B1B}"/>
          </ac:spMkLst>
        </pc:spChg>
        <pc:spChg chg="del">
          <ac:chgData name="Clements, William" userId="cbdb0636-a496-422a-8d40-98c53d494d26" providerId="ADAL" clId="{ABB420A0-32BA-5045-BB25-6B1592EC34C7}" dt="2022-09-27T21:00:10.756" v="39" actId="478"/>
          <ac:spMkLst>
            <pc:docMk/>
            <pc:sldMk cId="3931673851" sldId="264"/>
            <ac:spMk id="6" creationId="{A542EA68-8DC5-42E7-BB66-5E336543C0FD}"/>
          </ac:spMkLst>
        </pc:spChg>
      </pc:sldChg>
      <pc:sldChg chg="delSp">
        <pc:chgData name="Clements, William" userId="cbdb0636-a496-422a-8d40-98c53d494d26" providerId="ADAL" clId="{ABB420A0-32BA-5045-BB25-6B1592EC34C7}" dt="2022-09-26T17:11:42.669" v="22" actId="21"/>
        <pc:sldMkLst>
          <pc:docMk/>
          <pc:sldMk cId="587754513" sldId="265"/>
        </pc:sldMkLst>
        <pc:picChg chg="del">
          <ac:chgData name="Clements, William" userId="cbdb0636-a496-422a-8d40-98c53d494d26" providerId="ADAL" clId="{ABB420A0-32BA-5045-BB25-6B1592EC34C7}" dt="2022-09-26T17:11:42.669" v="22" actId="21"/>
          <ac:picMkLst>
            <pc:docMk/>
            <pc:sldMk cId="587754513" sldId="265"/>
            <ac:picMk id="2050" creationId="{14CE5DA7-860C-4E5A-965D-C3E7463724A3}"/>
          </ac:picMkLst>
        </pc:picChg>
      </pc:sldChg>
      <pc:sldChg chg="delSp modSp mod delAnim modAnim">
        <pc:chgData name="Clements, William" userId="cbdb0636-a496-422a-8d40-98c53d494d26" providerId="ADAL" clId="{ABB420A0-32BA-5045-BB25-6B1592EC34C7}" dt="2022-09-26T17:10:05.385" v="13" actId="478"/>
        <pc:sldMkLst>
          <pc:docMk/>
          <pc:sldMk cId="0" sldId="266"/>
        </pc:sldMkLst>
        <pc:spChg chg="mod">
          <ac:chgData name="Clements, William" userId="cbdb0636-a496-422a-8d40-98c53d494d26" providerId="ADAL" clId="{ABB420A0-32BA-5045-BB25-6B1592EC34C7}" dt="2022-09-26T17:09:45.469" v="12" actId="207"/>
          <ac:spMkLst>
            <pc:docMk/>
            <pc:sldMk cId="0" sldId="266"/>
            <ac:spMk id="8" creationId="{00000000-0000-0000-0000-000000000000}"/>
          </ac:spMkLst>
        </pc:spChg>
        <pc:spChg chg="mod">
          <ac:chgData name="Clements, William" userId="cbdb0636-a496-422a-8d40-98c53d494d26" providerId="ADAL" clId="{ABB420A0-32BA-5045-BB25-6B1592EC34C7}" dt="2022-09-26T17:03:20.705" v="2"/>
          <ac:spMkLst>
            <pc:docMk/>
            <pc:sldMk cId="0" sldId="266"/>
            <ac:spMk id="11" creationId="{00000000-0000-0000-0000-000000000000}"/>
          </ac:spMkLst>
        </pc:spChg>
        <pc:spChg chg="del">
          <ac:chgData name="Clements, William" userId="cbdb0636-a496-422a-8d40-98c53d494d26" providerId="ADAL" clId="{ABB420A0-32BA-5045-BB25-6B1592EC34C7}" dt="2022-09-26T17:10:05.385" v="13" actId="478"/>
          <ac:spMkLst>
            <pc:docMk/>
            <pc:sldMk cId="0" sldId="266"/>
            <ac:spMk id="16" creationId="{00000000-0000-0000-0000-000000000000}"/>
          </ac:spMkLst>
        </pc:spChg>
        <pc:spChg chg="del">
          <ac:chgData name="Clements, William" userId="cbdb0636-a496-422a-8d40-98c53d494d26" providerId="ADAL" clId="{ABB420A0-32BA-5045-BB25-6B1592EC34C7}" dt="2022-09-26T17:10:05.385" v="13" actId="478"/>
          <ac:spMkLst>
            <pc:docMk/>
            <pc:sldMk cId="0" sldId="266"/>
            <ac:spMk id="17" creationId="{00000000-0000-0000-0000-000000000000}"/>
          </ac:spMkLst>
        </pc:spChg>
        <pc:spChg chg="del">
          <ac:chgData name="Clements, William" userId="cbdb0636-a496-422a-8d40-98c53d494d26" providerId="ADAL" clId="{ABB420A0-32BA-5045-BB25-6B1592EC34C7}" dt="2022-09-26T17:10:05.385" v="13" actId="478"/>
          <ac:spMkLst>
            <pc:docMk/>
            <pc:sldMk cId="0" sldId="266"/>
            <ac:spMk id="18" creationId="{00000000-0000-0000-0000-000000000000}"/>
          </ac:spMkLst>
        </pc:spChg>
        <pc:spChg chg="del">
          <ac:chgData name="Clements, William" userId="cbdb0636-a496-422a-8d40-98c53d494d26" providerId="ADAL" clId="{ABB420A0-32BA-5045-BB25-6B1592EC34C7}" dt="2022-09-26T17:10:05.385" v="13" actId="478"/>
          <ac:spMkLst>
            <pc:docMk/>
            <pc:sldMk cId="0" sldId="266"/>
            <ac:spMk id="19" creationId="{00000000-0000-0000-0000-000000000000}"/>
          </ac:spMkLst>
        </pc:spChg>
        <pc:spChg chg="mod">
          <ac:chgData name="Clements, William" userId="cbdb0636-a496-422a-8d40-98c53d494d26" providerId="ADAL" clId="{ABB420A0-32BA-5045-BB25-6B1592EC34C7}" dt="2022-09-26T17:03:20.705" v="2"/>
          <ac:spMkLst>
            <pc:docMk/>
            <pc:sldMk cId="0" sldId="266"/>
            <ac:spMk id="29698" creationId="{00000000-0000-0000-0000-000000000000}"/>
          </ac:spMkLst>
        </pc:spChg>
      </pc:sldChg>
      <pc:sldChg chg="addSp delSp modSp mod delAnim">
        <pc:chgData name="Clements, William" userId="cbdb0636-a496-422a-8d40-98c53d494d26" providerId="ADAL" clId="{ABB420A0-32BA-5045-BB25-6B1592EC34C7}" dt="2022-09-26T17:10:23.960" v="16" actId="478"/>
        <pc:sldMkLst>
          <pc:docMk/>
          <pc:sldMk cId="0" sldId="267"/>
        </pc:sldMkLst>
        <pc:spChg chg="add del mod">
          <ac:chgData name="Clements, William" userId="cbdb0636-a496-422a-8d40-98c53d494d26" providerId="ADAL" clId="{ABB420A0-32BA-5045-BB25-6B1592EC34C7}" dt="2022-09-26T17:10:23.960" v="16" actId="478"/>
          <ac:spMkLst>
            <pc:docMk/>
            <pc:sldMk cId="0" sldId="267"/>
            <ac:spMk id="2" creationId="{58FDCF10-F44B-8822-6EF5-09C30D7CE569}"/>
          </ac:spMkLst>
        </pc:spChg>
        <pc:spChg chg="mod">
          <ac:chgData name="Clements, William" userId="cbdb0636-a496-422a-8d40-98c53d494d26" providerId="ADAL" clId="{ABB420A0-32BA-5045-BB25-6B1592EC34C7}" dt="2022-09-26T17:10:17.168" v="15" actId="207"/>
          <ac:spMkLst>
            <pc:docMk/>
            <pc:sldMk cId="0" sldId="267"/>
            <ac:spMk id="4" creationId="{00000000-0000-0000-0000-000000000000}"/>
          </ac:spMkLst>
        </pc:spChg>
        <pc:spChg chg="del">
          <ac:chgData name="Clements, William" userId="cbdb0636-a496-422a-8d40-98c53d494d26" providerId="ADAL" clId="{ABB420A0-32BA-5045-BB25-6B1592EC34C7}" dt="2022-09-26T17:10:23.960" v="16" actId="478"/>
          <ac:spMkLst>
            <pc:docMk/>
            <pc:sldMk cId="0" sldId="267"/>
            <ac:spMk id="8" creationId="{00000000-0000-0000-0000-000000000000}"/>
          </ac:spMkLst>
        </pc:spChg>
        <pc:spChg chg="mod">
          <ac:chgData name="Clements, William" userId="cbdb0636-a496-422a-8d40-98c53d494d26" providerId="ADAL" clId="{ABB420A0-32BA-5045-BB25-6B1592EC34C7}" dt="2022-09-26T17:03:20.705" v="2"/>
          <ac:spMkLst>
            <pc:docMk/>
            <pc:sldMk cId="0" sldId="267"/>
            <ac:spMk id="10" creationId="{00000000-0000-0000-0000-000000000000}"/>
          </ac:spMkLst>
        </pc:spChg>
        <pc:spChg chg="mod">
          <ac:chgData name="Clements, William" userId="cbdb0636-a496-422a-8d40-98c53d494d26" providerId="ADAL" clId="{ABB420A0-32BA-5045-BB25-6B1592EC34C7}" dt="2022-09-26T17:03:20.705" v="2"/>
          <ac:spMkLst>
            <pc:docMk/>
            <pc:sldMk cId="0" sldId="267"/>
            <ac:spMk id="9218" creationId="{00000000-0000-0000-0000-000000000000}"/>
          </ac:spMkLst>
        </pc:spChg>
      </pc:sldChg>
      <pc:sldChg chg="modSp">
        <pc:chgData name="Clements, William" userId="cbdb0636-a496-422a-8d40-98c53d494d26" providerId="ADAL" clId="{ABB420A0-32BA-5045-BB25-6B1592EC34C7}" dt="2022-09-26T17:10:37.130" v="17" actId="207"/>
        <pc:sldMkLst>
          <pc:docMk/>
          <pc:sldMk cId="0" sldId="268"/>
        </pc:sldMkLst>
        <pc:spChg chg="mod">
          <ac:chgData name="Clements, William" userId="cbdb0636-a496-422a-8d40-98c53d494d26" providerId="ADAL" clId="{ABB420A0-32BA-5045-BB25-6B1592EC34C7}" dt="2022-09-26T17:10:37.130" v="17" actId="207"/>
          <ac:spMkLst>
            <pc:docMk/>
            <pc:sldMk cId="0" sldId="268"/>
            <ac:spMk id="6"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20"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29"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35"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37"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38"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0"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1"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2"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3"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4"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5"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6"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7"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8"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49"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50"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51"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52"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53"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54"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55" creationId="{00000000-0000-0000-0000-000000000000}"/>
          </ac:spMkLst>
        </pc:spChg>
        <pc:spChg chg="mod">
          <ac:chgData name="Clements, William" userId="cbdb0636-a496-422a-8d40-98c53d494d26" providerId="ADAL" clId="{ABB420A0-32BA-5045-BB25-6B1592EC34C7}" dt="2022-09-26T17:10:37.130" v="17" actId="207"/>
          <ac:spMkLst>
            <pc:docMk/>
            <pc:sldMk cId="0" sldId="268"/>
            <ac:spMk id="21506" creationId="{00000000-0000-0000-0000-000000000000}"/>
          </ac:spMkLst>
        </pc:spChg>
        <pc:graphicFrameChg chg="mod">
          <ac:chgData name="Clements, William" userId="cbdb0636-a496-422a-8d40-98c53d494d26" providerId="ADAL" clId="{ABB420A0-32BA-5045-BB25-6B1592EC34C7}" dt="2022-09-26T17:10:37.130" v="17" actId="207"/>
          <ac:graphicFrameMkLst>
            <pc:docMk/>
            <pc:sldMk cId="0" sldId="268"/>
            <ac:graphicFrameMk id="27" creationId="{00000000-0000-0000-0000-000000000000}"/>
          </ac:graphicFrameMkLst>
        </pc:graphicFrameChg>
      </pc:sldChg>
      <pc:sldChg chg="addSp modSp mod">
        <pc:chgData name="Clements, William" userId="cbdb0636-a496-422a-8d40-98c53d494d26" providerId="ADAL" clId="{ABB420A0-32BA-5045-BB25-6B1592EC34C7}" dt="2022-09-26T17:12:50.856" v="29" actId="20577"/>
        <pc:sldMkLst>
          <pc:docMk/>
          <pc:sldMk cId="4587233" sldId="272"/>
        </pc:sldMkLst>
        <pc:spChg chg="mod">
          <ac:chgData name="Clements, William" userId="cbdb0636-a496-422a-8d40-98c53d494d26" providerId="ADAL" clId="{ABB420A0-32BA-5045-BB25-6B1592EC34C7}" dt="2022-09-26T17:03:20.705" v="2"/>
          <ac:spMkLst>
            <pc:docMk/>
            <pc:sldMk cId="4587233" sldId="272"/>
            <ac:spMk id="2" creationId="{114DEE9C-2351-498D-B943-36E99810A8AF}"/>
          </ac:spMkLst>
        </pc:spChg>
        <pc:spChg chg="mod">
          <ac:chgData name="Clements, William" userId="cbdb0636-a496-422a-8d40-98c53d494d26" providerId="ADAL" clId="{ABB420A0-32BA-5045-BB25-6B1592EC34C7}" dt="2022-09-26T17:12:50.856" v="29" actId="20577"/>
          <ac:spMkLst>
            <pc:docMk/>
            <pc:sldMk cId="4587233" sldId="272"/>
            <ac:spMk id="3" creationId="{192149B6-479F-41CB-97E2-7D87FF3C916E}"/>
          </ac:spMkLst>
        </pc:spChg>
        <pc:spChg chg="mod">
          <ac:chgData name="Clements, William" userId="cbdb0636-a496-422a-8d40-98c53d494d26" providerId="ADAL" clId="{ABB420A0-32BA-5045-BB25-6B1592EC34C7}" dt="2022-09-26T17:03:20.705" v="2"/>
          <ac:spMkLst>
            <pc:docMk/>
            <pc:sldMk cId="4587233" sldId="272"/>
            <ac:spMk id="4" creationId="{83DF0120-5FEA-4CC8-B4E6-AB73BD8991EB}"/>
          </ac:spMkLst>
        </pc:spChg>
        <pc:picChg chg="add mod">
          <ac:chgData name="Clements, William" userId="cbdb0636-a496-422a-8d40-98c53d494d26" providerId="ADAL" clId="{ABB420A0-32BA-5045-BB25-6B1592EC34C7}" dt="2022-09-26T17:12:43.890" v="23"/>
          <ac:picMkLst>
            <pc:docMk/>
            <pc:sldMk cId="4587233" sldId="272"/>
            <ac:picMk id="5" creationId="{416A543A-3085-143A-F347-E1333194DC78}"/>
          </ac:picMkLst>
        </pc:picChg>
      </pc:sldChg>
      <pc:sldChg chg="modSp add">
        <pc:chgData name="Clements, William" userId="cbdb0636-a496-422a-8d40-98c53d494d26" providerId="ADAL" clId="{ABB420A0-32BA-5045-BB25-6B1592EC34C7}" dt="2022-09-28T21:08:25.051" v="173" actId="20577"/>
        <pc:sldMkLst>
          <pc:docMk/>
          <pc:sldMk cId="3710703905" sldId="275"/>
        </pc:sldMkLst>
        <pc:spChg chg="mod">
          <ac:chgData name="Clements, William" userId="cbdb0636-a496-422a-8d40-98c53d494d26" providerId="ADAL" clId="{ABB420A0-32BA-5045-BB25-6B1592EC34C7}" dt="2022-09-28T21:08:25.051" v="173" actId="20577"/>
          <ac:spMkLst>
            <pc:docMk/>
            <pc:sldMk cId="3710703905" sldId="275"/>
            <ac:spMk id="24" creationId="{1696330F-8D24-6E90-F353-232ACF154C75}"/>
          </ac:spMkLst>
        </pc:spChg>
      </pc:sldChg>
      <pc:sldChg chg="addSp modSp add mod">
        <pc:chgData name="Clements, William" userId="cbdb0636-a496-422a-8d40-98c53d494d26" providerId="ADAL" clId="{ABB420A0-32BA-5045-BB25-6B1592EC34C7}" dt="2022-09-28T16:46:41.834" v="165" actId="14100"/>
        <pc:sldMkLst>
          <pc:docMk/>
          <pc:sldMk cId="2927260461" sldId="278"/>
        </pc:sldMkLst>
        <pc:spChg chg="mod">
          <ac:chgData name="Clements, William" userId="cbdb0636-a496-422a-8d40-98c53d494d26" providerId="ADAL" clId="{ABB420A0-32BA-5045-BB25-6B1592EC34C7}" dt="2022-09-28T16:46:41.834" v="165" actId="14100"/>
          <ac:spMkLst>
            <pc:docMk/>
            <pc:sldMk cId="2927260461" sldId="278"/>
            <ac:spMk id="4" creationId="{B7349B2F-9CC0-F348-3D48-18BFD611BAAD}"/>
          </ac:spMkLst>
        </pc:spChg>
        <pc:spChg chg="mod">
          <ac:chgData name="Clements, William" userId="cbdb0636-a496-422a-8d40-98c53d494d26" providerId="ADAL" clId="{ABB420A0-32BA-5045-BB25-6B1592EC34C7}" dt="2022-09-28T16:32:59.839" v="41" actId="1076"/>
          <ac:spMkLst>
            <pc:docMk/>
            <pc:sldMk cId="2927260461" sldId="278"/>
            <ac:spMk id="15" creationId="{6963D1CD-4F7D-E6FD-663F-58F3421771AA}"/>
          </ac:spMkLst>
        </pc:spChg>
        <pc:spChg chg="mod">
          <ac:chgData name="Clements, William" userId="cbdb0636-a496-422a-8d40-98c53d494d26" providerId="ADAL" clId="{ABB420A0-32BA-5045-BB25-6B1592EC34C7}" dt="2022-09-28T16:33:03.044" v="42" actId="14100"/>
          <ac:spMkLst>
            <pc:docMk/>
            <pc:sldMk cId="2927260461" sldId="278"/>
            <ac:spMk id="16" creationId="{2F0A1951-1486-CCEA-2A45-6BF99FC53DEF}"/>
          </ac:spMkLst>
        </pc:spChg>
        <pc:spChg chg="mod">
          <ac:chgData name="Clements, William" userId="cbdb0636-a496-422a-8d40-98c53d494d26" providerId="ADAL" clId="{ABB420A0-32BA-5045-BB25-6B1592EC34C7}" dt="2022-09-28T16:33:06.816" v="43" actId="14100"/>
          <ac:spMkLst>
            <pc:docMk/>
            <pc:sldMk cId="2927260461" sldId="278"/>
            <ac:spMk id="17" creationId="{F4EB9253-B20C-D8C8-4AE3-E1399737B3E2}"/>
          </ac:spMkLst>
        </pc:spChg>
        <pc:spChg chg="add mod">
          <ac:chgData name="Clements, William" userId="cbdb0636-a496-422a-8d40-98c53d494d26" providerId="ADAL" clId="{ABB420A0-32BA-5045-BB25-6B1592EC34C7}" dt="2022-09-28T16:46:26.683" v="162" actId="20577"/>
          <ac:spMkLst>
            <pc:docMk/>
            <pc:sldMk cId="2927260461" sldId="278"/>
            <ac:spMk id="24" creationId="{299908E2-25A6-E999-A16E-B6934C74E080}"/>
          </ac:spMkLst>
        </pc:spChg>
        <pc:spChg chg="mod">
          <ac:chgData name="Clements, William" userId="cbdb0636-a496-422a-8d40-98c53d494d26" providerId="ADAL" clId="{ABB420A0-32BA-5045-BB25-6B1592EC34C7}" dt="2022-09-28T16:35:25.396" v="153" actId="13822"/>
          <ac:spMkLst>
            <pc:docMk/>
            <pc:sldMk cId="2927260461" sldId="278"/>
            <ac:spMk id="57" creationId="{8DB002CD-8574-CFF7-B17B-016EC69F0903}"/>
          </ac:spMkLst>
        </pc:spChg>
        <pc:spChg chg="mod">
          <ac:chgData name="Clements, William" userId="cbdb0636-a496-422a-8d40-98c53d494d26" providerId="ADAL" clId="{ABB420A0-32BA-5045-BB25-6B1592EC34C7}" dt="2022-09-28T16:35:25.396" v="153" actId="13822"/>
          <ac:spMkLst>
            <pc:docMk/>
            <pc:sldMk cId="2927260461" sldId="278"/>
            <ac:spMk id="58" creationId="{2C315B6E-2B82-EE48-3459-97656E717E52}"/>
          </ac:spMkLst>
        </pc:spChg>
        <pc:spChg chg="mod">
          <ac:chgData name="Clements, William" userId="cbdb0636-a496-422a-8d40-98c53d494d26" providerId="ADAL" clId="{ABB420A0-32BA-5045-BB25-6B1592EC34C7}" dt="2022-09-28T16:35:25.396" v="153" actId="13822"/>
          <ac:spMkLst>
            <pc:docMk/>
            <pc:sldMk cId="2927260461" sldId="278"/>
            <ac:spMk id="59" creationId="{97DF1A28-1DCC-B395-5223-21AED447F3C5}"/>
          </ac:spMkLst>
        </pc:spChg>
        <pc:spChg chg="mod">
          <ac:chgData name="Clements, William" userId="cbdb0636-a496-422a-8d40-98c53d494d26" providerId="ADAL" clId="{ABB420A0-32BA-5045-BB25-6B1592EC34C7}" dt="2022-09-28T16:35:25.396" v="153" actId="13822"/>
          <ac:spMkLst>
            <pc:docMk/>
            <pc:sldMk cId="2927260461" sldId="278"/>
            <ac:spMk id="60" creationId="{C69CCB20-64E8-AECB-0C7C-2563CD28CD3F}"/>
          </ac:spMkLst>
        </pc:spChg>
        <pc:spChg chg="mod">
          <ac:chgData name="Clements, William" userId="cbdb0636-a496-422a-8d40-98c53d494d26" providerId="ADAL" clId="{ABB420A0-32BA-5045-BB25-6B1592EC34C7}" dt="2022-09-28T16:35:25.396" v="153" actId="13822"/>
          <ac:spMkLst>
            <pc:docMk/>
            <pc:sldMk cId="2927260461" sldId="278"/>
            <ac:spMk id="61" creationId="{35E707D9-5B5B-F99A-D1F9-F3A2822CD035}"/>
          </ac:spMkLst>
        </pc:spChg>
        <pc:spChg chg="mod">
          <ac:chgData name="Clements, William" userId="cbdb0636-a496-422a-8d40-98c53d494d26" providerId="ADAL" clId="{ABB420A0-32BA-5045-BB25-6B1592EC34C7}" dt="2022-09-28T16:35:25.396" v="153" actId="13822"/>
          <ac:spMkLst>
            <pc:docMk/>
            <pc:sldMk cId="2927260461" sldId="278"/>
            <ac:spMk id="62" creationId="{A09CE5F5-2502-7B20-4757-220E034F97C5}"/>
          </ac:spMkLst>
        </pc:spChg>
        <pc:spChg chg="mod">
          <ac:chgData name="Clements, William" userId="cbdb0636-a496-422a-8d40-98c53d494d26" providerId="ADAL" clId="{ABB420A0-32BA-5045-BB25-6B1592EC34C7}" dt="2022-09-28T16:35:25.396" v="153" actId="13822"/>
          <ac:spMkLst>
            <pc:docMk/>
            <pc:sldMk cId="2927260461" sldId="278"/>
            <ac:spMk id="74" creationId="{32A04E48-0D91-4BB8-4E61-E6BCB646867B}"/>
          </ac:spMkLst>
        </pc:spChg>
      </pc:sldChg>
      <pc:sldChg chg="addSp modSp add mod">
        <pc:chgData name="Clements, William" userId="cbdb0636-a496-422a-8d40-98c53d494d26" providerId="ADAL" clId="{ABB420A0-32BA-5045-BB25-6B1592EC34C7}" dt="2022-09-27T20:58:39.231" v="38" actId="1076"/>
        <pc:sldMkLst>
          <pc:docMk/>
          <pc:sldMk cId="1812563263" sldId="286"/>
        </pc:sldMkLst>
        <pc:spChg chg="add mod">
          <ac:chgData name="Clements, William" userId="cbdb0636-a496-422a-8d40-98c53d494d26" providerId="ADAL" clId="{ABB420A0-32BA-5045-BB25-6B1592EC34C7}" dt="2022-09-27T20:58:39.231" v="38" actId="1076"/>
          <ac:spMkLst>
            <pc:docMk/>
            <pc:sldMk cId="1812563263" sldId="286"/>
            <ac:spMk id="13" creationId="{FE2C791F-2990-4BAE-F1DB-B13015057A19}"/>
          </ac:spMkLst>
        </pc:spChg>
        <pc:spChg chg="add mod">
          <ac:chgData name="Clements, William" userId="cbdb0636-a496-422a-8d40-98c53d494d26" providerId="ADAL" clId="{ABB420A0-32BA-5045-BB25-6B1592EC34C7}" dt="2022-09-27T20:58:37.124" v="37" actId="1076"/>
          <ac:spMkLst>
            <pc:docMk/>
            <pc:sldMk cId="1812563263" sldId="286"/>
            <ac:spMk id="14" creationId="{1B41F94B-63C9-AC57-F02D-7FC1B12C3ABA}"/>
          </ac:spMkLst>
        </pc:spChg>
      </pc:sldChg>
      <pc:sldChg chg="addSp modSp new mod">
        <pc:chgData name="Clements, William" userId="cbdb0636-a496-422a-8d40-98c53d494d26" providerId="ADAL" clId="{ABB420A0-32BA-5045-BB25-6B1592EC34C7}" dt="2022-09-26T17:28:40.060" v="33" actId="1076"/>
        <pc:sldMkLst>
          <pc:docMk/>
          <pc:sldMk cId="3403261335" sldId="287"/>
        </pc:sldMkLst>
        <pc:picChg chg="add mod">
          <ac:chgData name="Clements, William" userId="cbdb0636-a496-422a-8d40-98c53d494d26" providerId="ADAL" clId="{ABB420A0-32BA-5045-BB25-6B1592EC34C7}" dt="2022-09-26T17:28:40.060" v="33" actId="1076"/>
          <ac:picMkLst>
            <pc:docMk/>
            <pc:sldMk cId="3403261335" sldId="287"/>
            <ac:picMk id="2" creationId="{84C0B115-DDA7-B971-C89E-C50445D78463}"/>
          </ac:picMkLst>
        </pc:picChg>
      </pc:sldChg>
    </pc:docChg>
  </pc:docChgLst>
  <pc:docChgLst>
    <pc:chgData name="Clements, William" userId="cbdb0636-a496-422a-8d40-98c53d494d26" providerId="ADAL" clId="{456B8DF1-C625-47B8-B00C-9739CFAD1630}"/>
    <pc:docChg chg="undo custSel mod addSld delSld modSld sldOrd">
      <pc:chgData name="Clements, William" userId="cbdb0636-a496-422a-8d40-98c53d494d26" providerId="ADAL" clId="{456B8DF1-C625-47B8-B00C-9739CFAD1630}" dt="2020-10-21T18:40:04.708" v="959"/>
      <pc:docMkLst>
        <pc:docMk/>
      </pc:docMkLst>
      <pc:sldChg chg="delSp modSp add mod setBg delDesignElem modShow">
        <pc:chgData name="Clements, William" userId="cbdb0636-a496-422a-8d40-98c53d494d26" providerId="ADAL" clId="{456B8DF1-C625-47B8-B00C-9739CFAD1630}" dt="2020-10-19T18:30:33.196" v="927" actId="729"/>
        <pc:sldMkLst>
          <pc:docMk/>
          <pc:sldMk cId="1912232564" sldId="256"/>
        </pc:sldMkLst>
        <pc:spChg chg="mod">
          <ac:chgData name="Clements, William" userId="cbdb0636-a496-422a-8d40-98c53d494d26" providerId="ADAL" clId="{456B8DF1-C625-47B8-B00C-9739CFAD1630}" dt="2020-10-19T15:18:05.999" v="373" actId="20577"/>
          <ac:spMkLst>
            <pc:docMk/>
            <pc:sldMk cId="1912232564" sldId="256"/>
            <ac:spMk id="3" creationId="{D3F2A6F4-C934-4E91-8ACC-A01AE1BE9DDE}"/>
          </ac:spMkLst>
        </pc:spChg>
        <pc:spChg chg="del">
          <ac:chgData name="Clements, William" userId="cbdb0636-a496-422a-8d40-98c53d494d26" providerId="ADAL" clId="{456B8DF1-C625-47B8-B00C-9739CFAD1630}" dt="2020-10-19T14:46:53.377" v="2"/>
          <ac:spMkLst>
            <pc:docMk/>
            <pc:sldMk cId="1912232564" sldId="256"/>
            <ac:spMk id="2052" creationId="{CF62D2A7-8207-488C-9F46-316BA81A16C8}"/>
          </ac:spMkLst>
        </pc:spChg>
      </pc:sldChg>
      <pc:sldChg chg="addSp delSp modSp add mod setBg setClrOvrMap delDesignElem">
        <pc:chgData name="Clements, William" userId="cbdb0636-a496-422a-8d40-98c53d494d26" providerId="ADAL" clId="{456B8DF1-C625-47B8-B00C-9739CFAD1630}" dt="2020-10-19T18:33:12.566" v="930" actId="26606"/>
        <pc:sldMkLst>
          <pc:docMk/>
          <pc:sldMk cId="1543431509" sldId="257"/>
        </pc:sldMkLst>
        <pc:spChg chg="mod">
          <ac:chgData name="Clements, William" userId="cbdb0636-a496-422a-8d40-98c53d494d26" providerId="ADAL" clId="{456B8DF1-C625-47B8-B00C-9739CFAD1630}" dt="2020-10-19T18:33:12.566" v="930" actId="26606"/>
          <ac:spMkLst>
            <pc:docMk/>
            <pc:sldMk cId="1543431509" sldId="257"/>
            <ac:spMk id="2" creationId="{E0AEB204-B543-4625-A37C-7960B55AD4DB}"/>
          </ac:spMkLst>
        </pc:spChg>
        <pc:spChg chg="mod">
          <ac:chgData name="Clements, William" userId="cbdb0636-a496-422a-8d40-98c53d494d26" providerId="ADAL" clId="{456B8DF1-C625-47B8-B00C-9739CFAD1630}" dt="2020-10-19T18:33:12.566" v="930" actId="26606"/>
          <ac:spMkLst>
            <pc:docMk/>
            <pc:sldMk cId="1543431509" sldId="257"/>
            <ac:spMk id="3" creationId="{5187C1E2-FFA9-488E-B171-5DEB51CA2BE4}"/>
          </ac:spMkLst>
        </pc:spChg>
        <pc:spChg chg="add del">
          <ac:chgData name="Clements, William" userId="cbdb0636-a496-422a-8d40-98c53d494d26" providerId="ADAL" clId="{456B8DF1-C625-47B8-B00C-9739CFAD1630}" dt="2020-10-19T16:32:38.687" v="403"/>
          <ac:spMkLst>
            <pc:docMk/>
            <pc:sldMk cId="1543431509" sldId="257"/>
            <ac:spMk id="5" creationId="{DA3C47C2-33A2-44B2-BEAB-FEB679075C24}"/>
          </ac:spMkLst>
        </pc:spChg>
        <pc:spChg chg="add del">
          <ac:chgData name="Clements, William" userId="cbdb0636-a496-422a-8d40-98c53d494d26" providerId="ADAL" clId="{456B8DF1-C625-47B8-B00C-9739CFAD1630}" dt="2020-10-19T16:32:38.687" v="403"/>
          <ac:spMkLst>
            <pc:docMk/>
            <pc:sldMk cId="1543431509" sldId="257"/>
            <ac:spMk id="6" creationId="{AD182BA8-54AD-4D9F-8264-B0FA8BB47D7C}"/>
          </ac:spMkLst>
        </pc:spChg>
        <pc:spChg chg="add del">
          <ac:chgData name="Clements, William" userId="cbdb0636-a496-422a-8d40-98c53d494d26" providerId="ADAL" clId="{456B8DF1-C625-47B8-B00C-9739CFAD1630}" dt="2020-10-19T16:32:38.687" v="403"/>
          <ac:spMkLst>
            <pc:docMk/>
            <pc:sldMk cId="1543431509" sldId="257"/>
            <ac:spMk id="7" creationId="{4ED83379-0499-45E1-AB78-6AA230F96442}"/>
          </ac:spMkLst>
        </pc:spChg>
        <pc:spChg chg="del">
          <ac:chgData name="Clements, William" userId="cbdb0636-a496-422a-8d40-98c53d494d26" providerId="ADAL" clId="{456B8DF1-C625-47B8-B00C-9739CFAD1630}" dt="2020-10-19T14:46:53.377" v="2"/>
          <ac:spMkLst>
            <pc:docMk/>
            <pc:sldMk cId="1543431509" sldId="257"/>
            <ac:spMk id="8" creationId="{C66F2F30-5DC0-44A0-BFA6-E12F46ED16DA}"/>
          </ac:spMkLst>
        </pc:spChg>
        <pc:spChg chg="add del">
          <ac:chgData name="Clements, William" userId="cbdb0636-a496-422a-8d40-98c53d494d26" providerId="ADAL" clId="{456B8DF1-C625-47B8-B00C-9739CFAD1630}" dt="2020-10-19T18:33:12.555" v="929" actId="26606"/>
          <ac:spMkLst>
            <pc:docMk/>
            <pc:sldMk cId="1543431509" sldId="257"/>
            <ac:spMk id="9" creationId="{0671A8AE-40A1-4631-A6B8-581AFF065482}"/>
          </ac:spMkLst>
        </pc:spChg>
        <pc:spChg chg="del">
          <ac:chgData name="Clements, William" userId="cbdb0636-a496-422a-8d40-98c53d494d26" providerId="ADAL" clId="{456B8DF1-C625-47B8-B00C-9739CFAD1630}" dt="2020-10-19T14:46:53.377" v="2"/>
          <ac:spMkLst>
            <pc:docMk/>
            <pc:sldMk cId="1543431509" sldId="257"/>
            <ac:spMk id="10" creationId="{85872F57-7F42-4F97-8391-DDC8D0054C03}"/>
          </ac:spMkLst>
        </pc:spChg>
        <pc:spChg chg="add del">
          <ac:chgData name="Clements, William" userId="cbdb0636-a496-422a-8d40-98c53d494d26" providerId="ADAL" clId="{456B8DF1-C625-47B8-B00C-9739CFAD1630}" dt="2020-10-19T18:33:12.555" v="929" actId="26606"/>
          <ac:spMkLst>
            <pc:docMk/>
            <pc:sldMk cId="1543431509" sldId="257"/>
            <ac:spMk id="11" creationId="{AB58EF07-17C2-48CF-ABB0-EEF1F17CB8F0}"/>
          </ac:spMkLst>
        </pc:spChg>
        <pc:spChg chg="del">
          <ac:chgData name="Clements, William" userId="cbdb0636-a496-422a-8d40-98c53d494d26" providerId="ADAL" clId="{456B8DF1-C625-47B8-B00C-9739CFAD1630}" dt="2020-10-19T14:46:53.377" v="2"/>
          <ac:spMkLst>
            <pc:docMk/>
            <pc:sldMk cId="1543431509" sldId="257"/>
            <ac:spMk id="12" creationId="{04DC2037-48A0-4F22-B9D4-8EAEBC780AB4}"/>
          </ac:spMkLst>
        </pc:spChg>
        <pc:spChg chg="add del">
          <ac:chgData name="Clements, William" userId="cbdb0636-a496-422a-8d40-98c53d494d26" providerId="ADAL" clId="{456B8DF1-C625-47B8-B00C-9739CFAD1630}" dt="2020-10-19T18:33:12.555" v="929" actId="26606"/>
          <ac:spMkLst>
            <pc:docMk/>
            <pc:sldMk cId="1543431509" sldId="257"/>
            <ac:spMk id="13" creationId="{AF2F604E-43BE-4DC3-B983-E071523364F8}"/>
          </ac:spMkLst>
        </pc:spChg>
        <pc:spChg chg="del">
          <ac:chgData name="Clements, William" userId="cbdb0636-a496-422a-8d40-98c53d494d26" providerId="ADAL" clId="{456B8DF1-C625-47B8-B00C-9739CFAD1630}" dt="2020-10-19T14:46:53.377" v="2"/>
          <ac:spMkLst>
            <pc:docMk/>
            <pc:sldMk cId="1543431509" sldId="257"/>
            <ac:spMk id="14" creationId="{0006CBFD-ADA0-43D1-9332-9C34CA1C76ED}"/>
          </ac:spMkLst>
        </pc:spChg>
        <pc:spChg chg="add del">
          <ac:chgData name="Clements, William" userId="cbdb0636-a496-422a-8d40-98c53d494d26" providerId="ADAL" clId="{456B8DF1-C625-47B8-B00C-9739CFAD1630}" dt="2020-10-19T18:33:12.555" v="929" actId="26606"/>
          <ac:spMkLst>
            <pc:docMk/>
            <pc:sldMk cId="1543431509" sldId="257"/>
            <ac:spMk id="15" creationId="{08C9B587-E65E-4B52-B37C-ABEBB6E87928}"/>
          </ac:spMkLst>
        </pc:spChg>
        <pc:spChg chg="del">
          <ac:chgData name="Clements, William" userId="cbdb0636-a496-422a-8d40-98c53d494d26" providerId="ADAL" clId="{456B8DF1-C625-47B8-B00C-9739CFAD1630}" dt="2020-10-19T14:46:53.377" v="2"/>
          <ac:spMkLst>
            <pc:docMk/>
            <pc:sldMk cId="1543431509" sldId="257"/>
            <ac:spMk id="16" creationId="{2B931666-F28F-45F3-A074-66D2272D580B}"/>
          </ac:spMkLst>
        </pc:spChg>
        <pc:spChg chg="add">
          <ac:chgData name="Clements, William" userId="cbdb0636-a496-422a-8d40-98c53d494d26" providerId="ADAL" clId="{456B8DF1-C625-47B8-B00C-9739CFAD1630}" dt="2020-10-19T18:33:12.566" v="930" actId="26606"/>
          <ac:spMkLst>
            <pc:docMk/>
            <pc:sldMk cId="1543431509" sldId="257"/>
            <ac:spMk id="19" creationId="{0671A8AE-40A1-4631-A6B8-581AFF065482}"/>
          </ac:spMkLst>
        </pc:spChg>
        <pc:spChg chg="add">
          <ac:chgData name="Clements, William" userId="cbdb0636-a496-422a-8d40-98c53d494d26" providerId="ADAL" clId="{456B8DF1-C625-47B8-B00C-9739CFAD1630}" dt="2020-10-19T18:33:12.566" v="930" actId="26606"/>
          <ac:spMkLst>
            <pc:docMk/>
            <pc:sldMk cId="1543431509" sldId="257"/>
            <ac:spMk id="21" creationId="{AB58EF07-17C2-48CF-ABB0-EEF1F17CB8F0}"/>
          </ac:spMkLst>
        </pc:spChg>
        <pc:spChg chg="add">
          <ac:chgData name="Clements, William" userId="cbdb0636-a496-422a-8d40-98c53d494d26" providerId="ADAL" clId="{456B8DF1-C625-47B8-B00C-9739CFAD1630}" dt="2020-10-19T18:33:12.566" v="930" actId="26606"/>
          <ac:spMkLst>
            <pc:docMk/>
            <pc:sldMk cId="1543431509" sldId="257"/>
            <ac:spMk id="22" creationId="{AF2F604E-43BE-4DC3-B983-E071523364F8}"/>
          </ac:spMkLst>
        </pc:spChg>
        <pc:spChg chg="add">
          <ac:chgData name="Clements, William" userId="cbdb0636-a496-422a-8d40-98c53d494d26" providerId="ADAL" clId="{456B8DF1-C625-47B8-B00C-9739CFAD1630}" dt="2020-10-19T18:33:12.566" v="930" actId="26606"/>
          <ac:spMkLst>
            <pc:docMk/>
            <pc:sldMk cId="1543431509" sldId="257"/>
            <ac:spMk id="23" creationId="{08C9B587-E65E-4B52-B37C-ABEBB6E87928}"/>
          </ac:spMkLst>
        </pc:spChg>
        <pc:picChg chg="add del">
          <ac:chgData name="Clements, William" userId="cbdb0636-a496-422a-8d40-98c53d494d26" providerId="ADAL" clId="{456B8DF1-C625-47B8-B00C-9739CFAD1630}" dt="2020-10-19T18:33:12.555" v="929" actId="26606"/>
          <ac:picMkLst>
            <pc:docMk/>
            <pc:sldMk cId="1543431509" sldId="257"/>
            <ac:picMk id="17" creationId="{09323611-41D2-41BF-B523-3338D77E7141}"/>
          </ac:picMkLst>
        </pc:picChg>
        <pc:picChg chg="add">
          <ac:chgData name="Clements, William" userId="cbdb0636-a496-422a-8d40-98c53d494d26" providerId="ADAL" clId="{456B8DF1-C625-47B8-B00C-9739CFAD1630}" dt="2020-10-19T18:33:12.566" v="930" actId="26606"/>
          <ac:picMkLst>
            <pc:docMk/>
            <pc:sldMk cId="1543431509" sldId="257"/>
            <ac:picMk id="20" creationId="{54F1C845-98C8-4182-9918-6C5A3A201BAE}"/>
          </ac:picMkLst>
        </pc:picChg>
      </pc:sldChg>
      <pc:sldChg chg="addSp delSp modSp new mod setBg modAnim setClrOvrMap delDesignElem">
        <pc:chgData name="Clements, William" userId="cbdb0636-a496-422a-8d40-98c53d494d26" providerId="ADAL" clId="{456B8DF1-C625-47B8-B00C-9739CFAD1630}" dt="2020-10-19T18:35:07.172" v="942" actId="1076"/>
        <pc:sldMkLst>
          <pc:docMk/>
          <pc:sldMk cId="3059661874" sldId="258"/>
        </pc:sldMkLst>
        <pc:spChg chg="mod">
          <ac:chgData name="Clements, William" userId="cbdb0636-a496-422a-8d40-98c53d494d26" providerId="ADAL" clId="{456B8DF1-C625-47B8-B00C-9739CFAD1630}" dt="2020-10-19T16:33:02.182" v="408" actId="207"/>
          <ac:spMkLst>
            <pc:docMk/>
            <pc:sldMk cId="3059661874" sldId="258"/>
            <ac:spMk id="2" creationId="{BF89BC29-3838-4095-94B6-C5073CB3A370}"/>
          </ac:spMkLst>
        </pc:spChg>
        <pc:spChg chg="add del mod">
          <ac:chgData name="Clements, William" userId="cbdb0636-a496-422a-8d40-98c53d494d26" providerId="ADAL" clId="{456B8DF1-C625-47B8-B00C-9739CFAD1630}" dt="2020-10-19T14:50:17.088" v="181" actId="26606"/>
          <ac:spMkLst>
            <pc:docMk/>
            <pc:sldMk cId="3059661874" sldId="258"/>
            <ac:spMk id="3" creationId="{7AE1722F-5568-4EC4-941E-39855ECB54F0}"/>
          </ac:spMkLst>
        </pc:spChg>
        <pc:spChg chg="add mod">
          <ac:chgData name="Clements, William" userId="cbdb0636-a496-422a-8d40-98c53d494d26" providerId="ADAL" clId="{456B8DF1-C625-47B8-B00C-9739CFAD1630}" dt="2020-10-19T18:30:05.620" v="924" actId="208"/>
          <ac:spMkLst>
            <pc:docMk/>
            <pc:sldMk cId="3059661874" sldId="258"/>
            <ac:spMk id="3" creationId="{ED0767C4-7BBA-4A61-9F60-AA707E51C930}"/>
          </ac:spMkLst>
        </pc:spChg>
        <pc:spChg chg="add del">
          <ac:chgData name="Clements, William" userId="cbdb0636-a496-422a-8d40-98c53d494d26" providerId="ADAL" clId="{456B8DF1-C625-47B8-B00C-9739CFAD1630}" dt="2020-10-19T14:50:17.055" v="180" actId="26606"/>
          <ac:spMkLst>
            <pc:docMk/>
            <pc:sldMk cId="3059661874" sldId="258"/>
            <ac:spMk id="8" creationId="{EA67B5B4-3A24-436E-B663-1B2EBFF8A0CD}"/>
          </ac:spMkLst>
        </pc:spChg>
        <pc:spChg chg="add del">
          <ac:chgData name="Clements, William" userId="cbdb0636-a496-422a-8d40-98c53d494d26" providerId="ADAL" clId="{456B8DF1-C625-47B8-B00C-9739CFAD1630}" dt="2020-10-19T14:50:11.983" v="178" actId="26606"/>
          <ac:spMkLst>
            <pc:docMk/>
            <pc:sldMk cId="3059661874" sldId="258"/>
            <ac:spMk id="9" creationId="{3A5B4632-C963-4296-86F0-79AA9EA5AE98}"/>
          </ac:spMkLst>
        </pc:spChg>
        <pc:spChg chg="add del">
          <ac:chgData name="Clements, William" userId="cbdb0636-a496-422a-8d40-98c53d494d26" providerId="ADAL" clId="{456B8DF1-C625-47B8-B00C-9739CFAD1630}" dt="2020-10-19T14:50:17.055" v="180" actId="26606"/>
          <ac:spMkLst>
            <pc:docMk/>
            <pc:sldMk cId="3059661874" sldId="258"/>
            <ac:spMk id="10" creationId="{987FDF89-C993-41F4-A1B8-DBAFF16008A9}"/>
          </ac:spMkLst>
        </pc:spChg>
        <pc:spChg chg="add del">
          <ac:chgData name="Clements, William" userId="cbdb0636-a496-422a-8d40-98c53d494d26" providerId="ADAL" clId="{456B8DF1-C625-47B8-B00C-9739CFAD1630}" dt="2020-10-19T14:50:17.055" v="180" actId="26606"/>
          <ac:spMkLst>
            <pc:docMk/>
            <pc:sldMk cId="3059661874" sldId="258"/>
            <ac:spMk id="12" creationId="{64E585EA-75FD-4025-8270-F66A58A15CDA}"/>
          </ac:spMkLst>
        </pc:spChg>
        <pc:spChg chg="add del">
          <ac:chgData name="Clements, William" userId="cbdb0636-a496-422a-8d40-98c53d494d26" providerId="ADAL" clId="{456B8DF1-C625-47B8-B00C-9739CFAD1630}" dt="2020-10-19T16:32:38.687" v="403"/>
          <ac:spMkLst>
            <pc:docMk/>
            <pc:sldMk cId="3059661874" sldId="258"/>
            <ac:spMk id="14" creationId="{3A5B4632-C963-4296-86F0-79AA9EA5AE98}"/>
          </ac:spMkLst>
        </pc:spChg>
        <pc:graphicFrameChg chg="add del">
          <ac:chgData name="Clements, William" userId="cbdb0636-a496-422a-8d40-98c53d494d26" providerId="ADAL" clId="{456B8DF1-C625-47B8-B00C-9739CFAD1630}" dt="2020-10-19T14:50:11.983" v="178" actId="26606"/>
          <ac:graphicFrameMkLst>
            <pc:docMk/>
            <pc:sldMk cId="3059661874" sldId="258"/>
            <ac:graphicFrameMk id="5" creationId="{A238DBE0-9283-43EF-8ED8-3C8FCD030139}"/>
          </ac:graphicFrameMkLst>
        </pc:graphicFrameChg>
        <pc:graphicFrameChg chg="add mod">
          <ac:chgData name="Clements, William" userId="cbdb0636-a496-422a-8d40-98c53d494d26" providerId="ADAL" clId="{456B8DF1-C625-47B8-B00C-9739CFAD1630}" dt="2020-10-19T16:33:02.182" v="408" actId="207"/>
          <ac:graphicFrameMkLst>
            <pc:docMk/>
            <pc:sldMk cId="3059661874" sldId="258"/>
            <ac:graphicFrameMk id="15" creationId="{A238DBE0-9283-43EF-8ED8-3C8FCD030139}"/>
          </ac:graphicFrameMkLst>
        </pc:graphicFrameChg>
        <pc:picChg chg="add mod">
          <ac:chgData name="Clements, William" userId="cbdb0636-a496-422a-8d40-98c53d494d26" providerId="ADAL" clId="{456B8DF1-C625-47B8-B00C-9739CFAD1630}" dt="2020-10-19T18:35:07.172" v="942" actId="1076"/>
          <ac:picMkLst>
            <pc:docMk/>
            <pc:sldMk cId="3059661874" sldId="258"/>
            <ac:picMk id="4" creationId="{F4EBD1D8-9D98-4C5A-A015-AED2AFBA0946}"/>
          </ac:picMkLst>
        </pc:picChg>
      </pc:sldChg>
      <pc:sldChg chg="addSp delSp modSp new mod ord setBg setClrOvrMap">
        <pc:chgData name="Clements, William" userId="cbdb0636-a496-422a-8d40-98c53d494d26" providerId="ADAL" clId="{456B8DF1-C625-47B8-B00C-9739CFAD1630}" dt="2020-10-21T18:40:04.708" v="959"/>
        <pc:sldMkLst>
          <pc:docMk/>
          <pc:sldMk cId="75881676" sldId="259"/>
        </pc:sldMkLst>
        <pc:spChg chg="mod">
          <ac:chgData name="Clements, William" userId="cbdb0636-a496-422a-8d40-98c53d494d26" providerId="ADAL" clId="{456B8DF1-C625-47B8-B00C-9739CFAD1630}" dt="2020-10-19T18:34:00.438" v="939" actId="26606"/>
          <ac:spMkLst>
            <pc:docMk/>
            <pc:sldMk cId="75881676" sldId="259"/>
            <ac:spMk id="2" creationId="{5518AE56-78D3-42BF-97DC-60C423C4C0AA}"/>
          </ac:spMkLst>
        </pc:spChg>
        <pc:spChg chg="mod ord">
          <ac:chgData name="Clements, William" userId="cbdb0636-a496-422a-8d40-98c53d494d26" providerId="ADAL" clId="{456B8DF1-C625-47B8-B00C-9739CFAD1630}" dt="2020-10-21T18:40:04.708" v="959"/>
          <ac:spMkLst>
            <pc:docMk/>
            <pc:sldMk cId="75881676" sldId="259"/>
            <ac:spMk id="3" creationId="{92B96E1E-DE97-4B73-917D-3134A368119D}"/>
          </ac:spMkLst>
        </pc:spChg>
        <pc:spChg chg="add del">
          <ac:chgData name="Clements, William" userId="cbdb0636-a496-422a-8d40-98c53d494d26" providerId="ADAL" clId="{456B8DF1-C625-47B8-B00C-9739CFAD1630}" dt="2020-10-19T15:16:03.729" v="330"/>
          <ac:spMkLst>
            <pc:docMk/>
            <pc:sldMk cId="75881676" sldId="259"/>
            <ac:spMk id="4" creationId="{05F10931-A579-4A64-A8FD-8C3E850D7058}"/>
          </ac:spMkLst>
        </pc:spChg>
        <pc:spChg chg="add del">
          <ac:chgData name="Clements, William" userId="cbdb0636-a496-422a-8d40-98c53d494d26" providerId="ADAL" clId="{456B8DF1-C625-47B8-B00C-9739CFAD1630}" dt="2020-10-19T15:16:19.158" v="339"/>
          <ac:spMkLst>
            <pc:docMk/>
            <pc:sldMk cId="75881676" sldId="259"/>
            <ac:spMk id="5" creationId="{7FF33DF2-EE5A-455B-9FC9-835370824D75}"/>
          </ac:spMkLst>
        </pc:spChg>
        <pc:spChg chg="add del mod">
          <ac:chgData name="Clements, William" userId="cbdb0636-a496-422a-8d40-98c53d494d26" providerId="ADAL" clId="{456B8DF1-C625-47B8-B00C-9739CFAD1630}" dt="2020-10-21T18:39:38.467" v="953" actId="22"/>
          <ac:spMkLst>
            <pc:docMk/>
            <pc:sldMk cId="75881676" sldId="259"/>
            <ac:spMk id="12" creationId="{CC1641AF-AA07-4F12-B182-C2478AEC3195}"/>
          </ac:spMkLst>
        </pc:spChg>
        <pc:spChg chg="add del">
          <ac:chgData name="Clements, William" userId="cbdb0636-a496-422a-8d40-98c53d494d26" providerId="ADAL" clId="{456B8DF1-C625-47B8-B00C-9739CFAD1630}" dt="2020-10-19T18:33:31.424" v="934" actId="26606"/>
          <ac:spMkLst>
            <pc:docMk/>
            <pc:sldMk cId="75881676" sldId="259"/>
            <ac:spMk id="73" creationId="{2C6A2225-94AF-4BC4-98F4-77746E7B10A9}"/>
          </ac:spMkLst>
        </pc:spChg>
        <pc:spChg chg="add del">
          <ac:chgData name="Clements, William" userId="cbdb0636-a496-422a-8d40-98c53d494d26" providerId="ADAL" clId="{456B8DF1-C625-47B8-B00C-9739CFAD1630}" dt="2020-10-19T18:33:31.424" v="934" actId="26606"/>
          <ac:spMkLst>
            <pc:docMk/>
            <pc:sldMk cId="75881676" sldId="259"/>
            <ac:spMk id="75" creationId="{648F5915-2CE1-4F74-88C5-D4366893D2DF}"/>
          </ac:spMkLst>
        </pc:spChg>
        <pc:spChg chg="add del">
          <ac:chgData name="Clements, William" userId="cbdb0636-a496-422a-8d40-98c53d494d26" providerId="ADAL" clId="{456B8DF1-C625-47B8-B00C-9739CFAD1630}" dt="2020-10-19T18:33:57.853" v="936" actId="26606"/>
          <ac:spMkLst>
            <pc:docMk/>
            <pc:sldMk cId="75881676" sldId="259"/>
            <ac:spMk id="77" creationId="{C87417AF-190E-4D6E-AFA6-7D3E84B0B430}"/>
          </ac:spMkLst>
        </pc:spChg>
        <pc:spChg chg="add del">
          <ac:chgData name="Clements, William" userId="cbdb0636-a496-422a-8d40-98c53d494d26" providerId="ADAL" clId="{456B8DF1-C625-47B8-B00C-9739CFAD1630}" dt="2020-10-19T18:33:57.853" v="936" actId="26606"/>
          <ac:spMkLst>
            <pc:docMk/>
            <pc:sldMk cId="75881676" sldId="259"/>
            <ac:spMk id="79" creationId="{80B30ED8-273E-4C07-8568-2FE5CC5C483D}"/>
          </ac:spMkLst>
        </pc:spChg>
        <pc:spChg chg="add del">
          <ac:chgData name="Clements, William" userId="cbdb0636-a496-422a-8d40-98c53d494d26" providerId="ADAL" clId="{456B8DF1-C625-47B8-B00C-9739CFAD1630}" dt="2020-10-19T18:34:00.428" v="938" actId="26606"/>
          <ac:spMkLst>
            <pc:docMk/>
            <pc:sldMk cId="75881676" sldId="259"/>
            <ac:spMk id="81" creationId="{0DB06EAB-7D8C-403A-86C5-B5FD79A13650}"/>
          </ac:spMkLst>
        </pc:spChg>
        <pc:spChg chg="add del">
          <ac:chgData name="Clements, William" userId="cbdb0636-a496-422a-8d40-98c53d494d26" providerId="ADAL" clId="{456B8DF1-C625-47B8-B00C-9739CFAD1630}" dt="2020-10-19T18:33:57.853" v="936" actId="26606"/>
          <ac:spMkLst>
            <pc:docMk/>
            <pc:sldMk cId="75881676" sldId="259"/>
            <ac:spMk id="1030" creationId="{A7AE9375-4664-4DB2-922D-2782A6E439AC}"/>
          </ac:spMkLst>
        </pc:spChg>
        <pc:spChg chg="add del">
          <ac:chgData name="Clements, William" userId="cbdb0636-a496-422a-8d40-98c53d494d26" providerId="ADAL" clId="{456B8DF1-C625-47B8-B00C-9739CFAD1630}" dt="2020-10-19T18:34:00.428" v="938" actId="26606"/>
          <ac:spMkLst>
            <pc:docMk/>
            <pc:sldMk cId="75881676" sldId="259"/>
            <ac:spMk id="1033" creationId="{C4E4288A-DFC8-40A2-90E5-70E851A933AD}"/>
          </ac:spMkLst>
        </pc:spChg>
        <pc:spChg chg="add del">
          <ac:chgData name="Clements, William" userId="cbdb0636-a496-422a-8d40-98c53d494d26" providerId="ADAL" clId="{456B8DF1-C625-47B8-B00C-9739CFAD1630}" dt="2020-10-19T18:34:00.428" v="938" actId="26606"/>
          <ac:spMkLst>
            <pc:docMk/>
            <pc:sldMk cId="75881676" sldId="259"/>
            <ac:spMk id="1036" creationId="{BD2BFF02-DF78-4F07-B176-52514E13127D}"/>
          </ac:spMkLst>
        </pc:spChg>
        <pc:spChg chg="add">
          <ac:chgData name="Clements, William" userId="cbdb0636-a496-422a-8d40-98c53d494d26" providerId="ADAL" clId="{456B8DF1-C625-47B8-B00C-9739CFAD1630}" dt="2020-10-19T18:34:00.438" v="939" actId="26606"/>
          <ac:spMkLst>
            <pc:docMk/>
            <pc:sldMk cId="75881676" sldId="259"/>
            <ac:spMk id="1038" creationId="{A7AE9375-4664-4DB2-922D-2782A6E439AC}"/>
          </ac:spMkLst>
        </pc:spChg>
        <pc:spChg chg="add">
          <ac:chgData name="Clements, William" userId="cbdb0636-a496-422a-8d40-98c53d494d26" providerId="ADAL" clId="{456B8DF1-C625-47B8-B00C-9739CFAD1630}" dt="2020-10-19T18:34:00.438" v="939" actId="26606"/>
          <ac:spMkLst>
            <pc:docMk/>
            <pc:sldMk cId="75881676" sldId="259"/>
            <ac:spMk id="1040" creationId="{C87417AF-190E-4D6E-AFA6-7D3E84B0B430}"/>
          </ac:spMkLst>
        </pc:spChg>
        <pc:spChg chg="add">
          <ac:chgData name="Clements, William" userId="cbdb0636-a496-422a-8d40-98c53d494d26" providerId="ADAL" clId="{456B8DF1-C625-47B8-B00C-9739CFAD1630}" dt="2020-10-19T18:34:00.438" v="939" actId="26606"/>
          <ac:spMkLst>
            <pc:docMk/>
            <pc:sldMk cId="75881676" sldId="259"/>
            <ac:spMk id="1041" creationId="{80B30ED8-273E-4C07-8568-2FE5CC5C483D}"/>
          </ac:spMkLst>
        </pc:spChg>
        <pc:grpChg chg="add del">
          <ac:chgData name="Clements, William" userId="cbdb0636-a496-422a-8d40-98c53d494d26" providerId="ADAL" clId="{456B8DF1-C625-47B8-B00C-9739CFAD1630}" dt="2020-10-19T18:34:00.428" v="938" actId="26606"/>
          <ac:grpSpMkLst>
            <pc:docMk/>
            <pc:sldMk cId="75881676" sldId="259"/>
            <ac:grpSpMk id="1034" creationId="{B63C2D82-D4FA-4A37-BB01-1E7B21E4FF20}"/>
          </ac:grpSpMkLst>
        </pc:grpChg>
        <pc:graphicFrameChg chg="add del mod">
          <ac:chgData name="Clements, William" userId="cbdb0636-a496-422a-8d40-98c53d494d26" providerId="ADAL" clId="{456B8DF1-C625-47B8-B00C-9739CFAD1630}" dt="2020-10-21T18:39:54.532" v="956" actId="478"/>
          <ac:graphicFrameMkLst>
            <pc:docMk/>
            <pc:sldMk cId="75881676" sldId="259"/>
            <ac:graphicFrameMk id="4" creationId="{069EC65F-F7F1-4BF8-8427-205410CC1830}"/>
          </ac:graphicFrameMkLst>
        </pc:graphicFrameChg>
        <pc:graphicFrameChg chg="add del mod">
          <ac:chgData name="Clements, William" userId="cbdb0636-a496-422a-8d40-98c53d494d26" providerId="ADAL" clId="{456B8DF1-C625-47B8-B00C-9739CFAD1630}" dt="2020-10-21T18:39:40.961" v="955"/>
          <ac:graphicFrameMkLst>
            <pc:docMk/>
            <pc:sldMk cId="75881676" sldId="259"/>
            <ac:graphicFrameMk id="7" creationId="{DE99F8A2-1E90-4C30-A38E-0C4B2D633429}"/>
          </ac:graphicFrameMkLst>
        </pc:graphicFrameChg>
        <pc:picChg chg="add mod ord">
          <ac:chgData name="Clements, William" userId="cbdb0636-a496-422a-8d40-98c53d494d26" providerId="ADAL" clId="{456B8DF1-C625-47B8-B00C-9739CFAD1630}" dt="2020-10-19T18:34:00.438" v="939" actId="26606"/>
          <ac:picMkLst>
            <pc:docMk/>
            <pc:sldMk cId="75881676" sldId="259"/>
            <ac:picMk id="6" creationId="{4B9200F3-E573-40C6-82A1-8ABF8C5E04AE}"/>
          </ac:picMkLst>
        </pc:picChg>
        <pc:picChg chg="add mod">
          <ac:chgData name="Clements, William" userId="cbdb0636-a496-422a-8d40-98c53d494d26" providerId="ADAL" clId="{456B8DF1-C625-47B8-B00C-9739CFAD1630}" dt="2020-10-19T18:34:00.438" v="939" actId="26606"/>
          <ac:picMkLst>
            <pc:docMk/>
            <pc:sldMk cId="75881676" sldId="259"/>
            <ac:picMk id="1028" creationId="{4B8D3EE8-610A-4E85-99B6-83DC40694F37}"/>
          </ac:picMkLst>
        </pc:picChg>
        <pc:cxnChg chg="add del">
          <ac:chgData name="Clements, William" userId="cbdb0636-a496-422a-8d40-98c53d494d26" providerId="ADAL" clId="{456B8DF1-C625-47B8-B00C-9739CFAD1630}" dt="2020-10-19T18:33:57.853" v="936" actId="26606"/>
          <ac:cxnSpMkLst>
            <pc:docMk/>
            <pc:sldMk cId="75881676" sldId="259"/>
            <ac:cxnSpMk id="1031" creationId="{EE504C98-6397-41C1-A8D8-2D9C4ED307E0}"/>
          </ac:cxnSpMkLst>
        </pc:cxnChg>
        <pc:cxnChg chg="add">
          <ac:chgData name="Clements, William" userId="cbdb0636-a496-422a-8d40-98c53d494d26" providerId="ADAL" clId="{456B8DF1-C625-47B8-B00C-9739CFAD1630}" dt="2020-10-19T18:34:00.438" v="939" actId="26606"/>
          <ac:cxnSpMkLst>
            <pc:docMk/>
            <pc:sldMk cId="75881676" sldId="259"/>
            <ac:cxnSpMk id="1039" creationId="{EE504C98-6397-41C1-A8D8-2D9C4ED307E0}"/>
          </ac:cxnSpMkLst>
        </pc:cxnChg>
      </pc:sldChg>
      <pc:sldChg chg="delSp modSp add mod setBg delAnim delDesignElem">
        <pc:chgData name="Clements, William" userId="cbdb0636-a496-422a-8d40-98c53d494d26" providerId="ADAL" clId="{456B8DF1-C625-47B8-B00C-9739CFAD1630}" dt="2020-10-19T16:37:54.528" v="754" actId="478"/>
        <pc:sldMkLst>
          <pc:docMk/>
          <pc:sldMk cId="1997458881" sldId="262"/>
        </pc:sldMkLst>
        <pc:spChg chg="mod">
          <ac:chgData name="Clements, William" userId="cbdb0636-a496-422a-8d40-98c53d494d26" providerId="ADAL" clId="{456B8DF1-C625-47B8-B00C-9739CFAD1630}" dt="2020-10-19T16:33:33.734" v="413" actId="27636"/>
          <ac:spMkLst>
            <pc:docMk/>
            <pc:sldMk cId="1997458881" sldId="262"/>
            <ac:spMk id="2" creationId="{BA6C7C78-E080-4421-8CCF-C502B1F9E14B}"/>
          </ac:spMkLst>
        </pc:spChg>
        <pc:spChg chg="mod">
          <ac:chgData name="Clements, William" userId="cbdb0636-a496-422a-8d40-98c53d494d26" providerId="ADAL" clId="{456B8DF1-C625-47B8-B00C-9739CFAD1630}" dt="2020-10-19T16:37:41.537" v="751" actId="20577"/>
          <ac:spMkLst>
            <pc:docMk/>
            <pc:sldMk cId="1997458881" sldId="262"/>
            <ac:spMk id="3" creationId="{D825BC60-7862-4C89-818E-CD328EDE988E}"/>
          </ac:spMkLst>
        </pc:spChg>
        <pc:spChg chg="mod">
          <ac:chgData name="Clements, William" userId="cbdb0636-a496-422a-8d40-98c53d494d26" providerId="ADAL" clId="{456B8DF1-C625-47B8-B00C-9739CFAD1630}" dt="2020-10-19T16:34:13.815" v="417"/>
          <ac:spMkLst>
            <pc:docMk/>
            <pc:sldMk cId="1997458881" sldId="262"/>
            <ac:spMk id="10" creationId="{4B8C8CF5-0967-4F4F-8051-86FB7966944B}"/>
          </ac:spMkLst>
        </pc:spChg>
        <pc:spChg chg="del">
          <ac:chgData name="Clements, William" userId="cbdb0636-a496-422a-8d40-98c53d494d26" providerId="ADAL" clId="{456B8DF1-C625-47B8-B00C-9739CFAD1630}" dt="2020-10-19T16:08:28.806" v="379"/>
          <ac:spMkLst>
            <pc:docMk/>
            <pc:sldMk cId="1997458881" sldId="262"/>
            <ac:spMk id="11" creationId="{49CD2D09-B1BB-4DF5-9E1C-3D21B21EDEFD}"/>
          </ac:spMkLst>
        </pc:spChg>
        <pc:spChg chg="del mod">
          <ac:chgData name="Clements, William" userId="cbdb0636-a496-422a-8d40-98c53d494d26" providerId="ADAL" clId="{456B8DF1-C625-47B8-B00C-9739CFAD1630}" dt="2020-10-19T16:37:51.623" v="753" actId="478"/>
          <ac:spMkLst>
            <pc:docMk/>
            <pc:sldMk cId="1997458881" sldId="262"/>
            <ac:spMk id="14" creationId="{2DFB8620-8851-43E9-8965-23AC122DB1C5}"/>
          </ac:spMkLst>
        </pc:spChg>
        <pc:spChg chg="del">
          <ac:chgData name="Clements, William" userId="cbdb0636-a496-422a-8d40-98c53d494d26" providerId="ADAL" clId="{456B8DF1-C625-47B8-B00C-9739CFAD1630}" dt="2020-10-19T16:08:28.806" v="379"/>
          <ac:spMkLst>
            <pc:docMk/>
            <pc:sldMk cId="1997458881" sldId="262"/>
            <ac:spMk id="15" creationId="{967C29FE-FD32-4AFB-AD20-DBDF5864B2D8}"/>
          </ac:spMkLst>
        </pc:spChg>
        <pc:spChg chg="del">
          <ac:chgData name="Clements, William" userId="cbdb0636-a496-422a-8d40-98c53d494d26" providerId="ADAL" clId="{456B8DF1-C625-47B8-B00C-9739CFAD1630}" dt="2020-10-19T16:37:54.528" v="754" actId="478"/>
          <ac:spMkLst>
            <pc:docMk/>
            <pc:sldMk cId="1997458881" sldId="262"/>
            <ac:spMk id="16" creationId="{5D7FA324-1F1E-4E5B-8A54-28245B8628A8}"/>
          </ac:spMkLst>
        </pc:spChg>
        <pc:picChg chg="del">
          <ac:chgData name="Clements, William" userId="cbdb0636-a496-422a-8d40-98c53d494d26" providerId="ADAL" clId="{456B8DF1-C625-47B8-B00C-9739CFAD1630}" dt="2020-10-19T16:08:28.806" v="379"/>
          <ac:picMkLst>
            <pc:docMk/>
            <pc:sldMk cId="1997458881" sldId="262"/>
            <ac:picMk id="13" creationId="{83355637-BA71-4F63-94C9-E77BF81BDFC0}"/>
          </ac:picMkLst>
        </pc:picChg>
      </pc:sldChg>
      <pc:sldChg chg="addSp delSp modSp add mod setBg modAnim delDesignElem">
        <pc:chgData name="Clements, William" userId="cbdb0636-a496-422a-8d40-98c53d494d26" providerId="ADAL" clId="{456B8DF1-C625-47B8-B00C-9739CFAD1630}" dt="2020-10-19T16:42:26.842" v="914" actId="14100"/>
        <pc:sldMkLst>
          <pc:docMk/>
          <pc:sldMk cId="1567866644" sldId="263"/>
        </pc:sldMkLst>
        <pc:spChg chg="mod">
          <ac:chgData name="Clements, William" userId="cbdb0636-a496-422a-8d40-98c53d494d26" providerId="ADAL" clId="{456B8DF1-C625-47B8-B00C-9739CFAD1630}" dt="2020-10-19T16:42:26.842" v="914" actId="14100"/>
          <ac:spMkLst>
            <pc:docMk/>
            <pc:sldMk cId="1567866644" sldId="263"/>
            <ac:spMk id="2" creationId="{94147C9A-DAD5-4F48-AFB9-713CC0FB84B0}"/>
          </ac:spMkLst>
        </pc:spChg>
        <pc:spChg chg="mod">
          <ac:chgData name="Clements, William" userId="cbdb0636-a496-422a-8d40-98c53d494d26" providerId="ADAL" clId="{456B8DF1-C625-47B8-B00C-9739CFAD1630}" dt="2020-10-19T16:40:07.040" v="878" actId="14"/>
          <ac:spMkLst>
            <pc:docMk/>
            <pc:sldMk cId="1567866644" sldId="263"/>
            <ac:spMk id="3" creationId="{BE1CFC94-A9F5-4793-A2E8-009C311561D4}"/>
          </ac:spMkLst>
        </pc:spChg>
        <pc:spChg chg="mod">
          <ac:chgData name="Clements, William" userId="cbdb0636-a496-422a-8d40-98c53d494d26" providerId="ADAL" clId="{456B8DF1-C625-47B8-B00C-9739CFAD1630}" dt="2020-10-19T16:38:13.619" v="755" actId="207"/>
          <ac:spMkLst>
            <pc:docMk/>
            <pc:sldMk cId="1567866644" sldId="263"/>
            <ac:spMk id="4" creationId="{4581B2D3-ACDD-400F-A039-CD2D06CF90DF}"/>
          </ac:spMkLst>
        </pc:spChg>
        <pc:spChg chg="add del">
          <ac:chgData name="Clements, William" userId="cbdb0636-a496-422a-8d40-98c53d494d26" providerId="ADAL" clId="{456B8DF1-C625-47B8-B00C-9739CFAD1630}" dt="2020-10-19T16:40:36.369" v="894"/>
          <ac:spMkLst>
            <pc:docMk/>
            <pc:sldMk cId="1567866644" sldId="263"/>
            <ac:spMk id="6" creationId="{5423A7E3-D531-42D1-8CAF-309C3B2A52F2}"/>
          </ac:spMkLst>
        </pc:spChg>
        <pc:spChg chg="add del">
          <ac:chgData name="Clements, William" userId="cbdb0636-a496-422a-8d40-98c53d494d26" providerId="ADAL" clId="{456B8DF1-C625-47B8-B00C-9739CFAD1630}" dt="2020-10-19T16:40:56.202" v="901"/>
          <ac:spMkLst>
            <pc:docMk/>
            <pc:sldMk cId="1567866644" sldId="263"/>
            <ac:spMk id="7" creationId="{82D8293F-C71A-4642-A0BE-F79CC9437802}"/>
          </ac:spMkLst>
        </pc:spChg>
        <pc:spChg chg="add mod">
          <ac:chgData name="Clements, William" userId="cbdb0636-a496-422a-8d40-98c53d494d26" providerId="ADAL" clId="{456B8DF1-C625-47B8-B00C-9739CFAD1630}" dt="2020-10-19T16:40:42.776" v="897" actId="1076"/>
          <ac:spMkLst>
            <pc:docMk/>
            <pc:sldMk cId="1567866644" sldId="263"/>
            <ac:spMk id="8" creationId="{A25CBB76-B24C-4CB5-B21A-EC752EE9EE4F}"/>
          </ac:spMkLst>
        </pc:spChg>
        <pc:spChg chg="add del">
          <ac:chgData name="Clements, William" userId="cbdb0636-a496-422a-8d40-98c53d494d26" providerId="ADAL" clId="{456B8DF1-C625-47B8-B00C-9739CFAD1630}" dt="2020-10-19T16:41:16.745" v="907"/>
          <ac:spMkLst>
            <pc:docMk/>
            <pc:sldMk cId="1567866644" sldId="263"/>
            <ac:spMk id="9" creationId="{830FDF8D-A205-4115-89B0-239C2C5986F9}"/>
          </ac:spMkLst>
        </pc:spChg>
        <pc:spChg chg="add mod">
          <ac:chgData name="Clements, William" userId="cbdb0636-a496-422a-8d40-98c53d494d26" providerId="ADAL" clId="{456B8DF1-C625-47B8-B00C-9739CFAD1630}" dt="2020-10-19T16:42:04.162" v="912" actId="1076"/>
          <ac:spMkLst>
            <pc:docMk/>
            <pc:sldMk cId="1567866644" sldId="263"/>
            <ac:spMk id="10" creationId="{F8FC6611-4D39-4E42-BD75-9467E7704B10}"/>
          </ac:spMkLst>
        </pc:spChg>
        <pc:spChg chg="add mod">
          <ac:chgData name="Clements, William" userId="cbdb0636-a496-422a-8d40-98c53d494d26" providerId="ADAL" clId="{456B8DF1-C625-47B8-B00C-9739CFAD1630}" dt="2020-10-19T16:42:08.617" v="913" actId="1076"/>
          <ac:spMkLst>
            <pc:docMk/>
            <pc:sldMk cId="1567866644" sldId="263"/>
            <ac:spMk id="12" creationId="{E68D4A90-E5C2-4C95-B959-21DBAF84F1F2}"/>
          </ac:spMkLst>
        </pc:spChg>
        <pc:spChg chg="del">
          <ac:chgData name="Clements, William" userId="cbdb0636-a496-422a-8d40-98c53d494d26" providerId="ADAL" clId="{456B8DF1-C625-47B8-B00C-9739CFAD1630}" dt="2020-10-19T16:08:28.806" v="379"/>
          <ac:spMkLst>
            <pc:docMk/>
            <pc:sldMk cId="1567866644" sldId="263"/>
            <ac:spMk id="15" creationId="{2A6B319F-86FE-4754-878E-06F0804D882B}"/>
          </ac:spMkLst>
        </pc:spChg>
        <pc:spChg chg="del">
          <ac:chgData name="Clements, William" userId="cbdb0636-a496-422a-8d40-98c53d494d26" providerId="ADAL" clId="{456B8DF1-C625-47B8-B00C-9739CFAD1630}" dt="2020-10-19T16:08:28.806" v="379"/>
          <ac:spMkLst>
            <pc:docMk/>
            <pc:sldMk cId="1567866644" sldId="263"/>
            <ac:spMk id="16" creationId="{DCF7D1B5-3477-499F-ACC5-2C8B07F4EDB3}"/>
          </ac:spMkLst>
        </pc:spChg>
      </pc:sldChg>
      <pc:sldChg chg="modSp add mod">
        <pc:chgData name="Clements, William" userId="cbdb0636-a496-422a-8d40-98c53d494d26" providerId="ADAL" clId="{456B8DF1-C625-47B8-B00C-9739CFAD1630}" dt="2020-10-19T16:40:12.176" v="891" actId="20577"/>
        <pc:sldMkLst>
          <pc:docMk/>
          <pc:sldMk cId="3931673851" sldId="264"/>
        </pc:sldMkLst>
        <pc:spChg chg="mod">
          <ac:chgData name="Clements, William" userId="cbdb0636-a496-422a-8d40-98c53d494d26" providerId="ADAL" clId="{456B8DF1-C625-47B8-B00C-9739CFAD1630}" dt="2020-10-19T16:40:12.176" v="891" actId="20577"/>
          <ac:spMkLst>
            <pc:docMk/>
            <pc:sldMk cId="3931673851" sldId="264"/>
            <ac:spMk id="2" creationId="{A54232E9-264A-4341-BAFB-4F3284370B06}"/>
          </ac:spMkLst>
        </pc:spChg>
      </pc:sldChg>
      <pc:sldChg chg="addSp delSp modSp new mod modClrScheme chgLayout">
        <pc:chgData name="Clements, William" userId="cbdb0636-a496-422a-8d40-98c53d494d26" providerId="ADAL" clId="{456B8DF1-C625-47B8-B00C-9739CFAD1630}" dt="2020-10-19T16:21:12.014" v="400" actId="14100"/>
        <pc:sldMkLst>
          <pc:docMk/>
          <pc:sldMk cId="587754513" sldId="265"/>
        </pc:sldMkLst>
        <pc:spChg chg="del">
          <ac:chgData name="Clements, William" userId="cbdb0636-a496-422a-8d40-98c53d494d26" providerId="ADAL" clId="{456B8DF1-C625-47B8-B00C-9739CFAD1630}" dt="2020-10-19T16:16:03.856" v="391" actId="700"/>
          <ac:spMkLst>
            <pc:docMk/>
            <pc:sldMk cId="587754513" sldId="265"/>
            <ac:spMk id="2" creationId="{DF8B9D11-C3D8-48C7-BCDC-16A4369B96F5}"/>
          </ac:spMkLst>
        </pc:spChg>
        <pc:spChg chg="del">
          <ac:chgData name="Clements, William" userId="cbdb0636-a496-422a-8d40-98c53d494d26" providerId="ADAL" clId="{456B8DF1-C625-47B8-B00C-9739CFAD1630}" dt="2020-10-19T16:15:54.324" v="387"/>
          <ac:spMkLst>
            <pc:docMk/>
            <pc:sldMk cId="587754513" sldId="265"/>
            <ac:spMk id="3" creationId="{EEBC904B-25A5-47B7-9229-1B780B86910F}"/>
          </ac:spMkLst>
        </pc:spChg>
        <pc:spChg chg="del">
          <ac:chgData name="Clements, William" userId="cbdb0636-a496-422a-8d40-98c53d494d26" providerId="ADAL" clId="{456B8DF1-C625-47B8-B00C-9739CFAD1630}" dt="2020-10-19T16:16:03.856" v="391" actId="700"/>
          <ac:spMkLst>
            <pc:docMk/>
            <pc:sldMk cId="587754513" sldId="265"/>
            <ac:spMk id="4" creationId="{B7B228E0-DED4-45EC-A14C-7FE7B8826346}"/>
          </ac:spMkLst>
        </pc:spChg>
        <pc:picChg chg="add mod ord">
          <ac:chgData name="Clements, William" userId="cbdb0636-a496-422a-8d40-98c53d494d26" providerId="ADAL" clId="{456B8DF1-C625-47B8-B00C-9739CFAD1630}" dt="2020-10-19T16:16:03.856" v="391" actId="700"/>
          <ac:picMkLst>
            <pc:docMk/>
            <pc:sldMk cId="587754513" sldId="265"/>
            <ac:picMk id="6" creationId="{4965AB58-7F31-48F6-9CF3-17478A853DC5}"/>
          </ac:picMkLst>
        </pc:picChg>
        <pc:picChg chg="add mod">
          <ac:chgData name="Clements, William" userId="cbdb0636-a496-422a-8d40-98c53d494d26" providerId="ADAL" clId="{456B8DF1-C625-47B8-B00C-9739CFAD1630}" dt="2020-10-19T16:20:14.597" v="396" actId="1076"/>
          <ac:picMkLst>
            <pc:docMk/>
            <pc:sldMk cId="587754513" sldId="265"/>
            <ac:picMk id="8" creationId="{07EA4CC7-1B65-48FB-899F-EE5F65EEC738}"/>
          </ac:picMkLst>
        </pc:picChg>
        <pc:picChg chg="add mod">
          <ac:chgData name="Clements, William" userId="cbdb0636-a496-422a-8d40-98c53d494d26" providerId="ADAL" clId="{456B8DF1-C625-47B8-B00C-9739CFAD1630}" dt="2020-10-19T16:21:12.014" v="400" actId="14100"/>
          <ac:picMkLst>
            <pc:docMk/>
            <pc:sldMk cId="587754513" sldId="265"/>
            <ac:picMk id="10" creationId="{BC517255-2B0F-40B0-A065-A71B1AB54768}"/>
          </ac:picMkLst>
        </pc:picChg>
        <pc:picChg chg="add mod">
          <ac:chgData name="Clements, William" userId="cbdb0636-a496-422a-8d40-98c53d494d26" providerId="ADAL" clId="{456B8DF1-C625-47B8-B00C-9739CFAD1630}" dt="2020-10-19T16:11:28.399" v="386" actId="1076"/>
          <ac:picMkLst>
            <pc:docMk/>
            <pc:sldMk cId="587754513" sldId="265"/>
            <ac:picMk id="2050" creationId="{14CE5DA7-860C-4E5A-965D-C3E7463724A3}"/>
          </ac:picMkLst>
        </pc:picChg>
      </pc:sldChg>
      <pc:sldChg chg="add del">
        <pc:chgData name="Clements, William" userId="cbdb0636-a496-422a-8d40-98c53d494d26" providerId="ADAL" clId="{456B8DF1-C625-47B8-B00C-9739CFAD1630}" dt="2020-10-19T14:47:11.464" v="32" actId="47"/>
        <pc:sldMkLst>
          <pc:docMk/>
          <pc:sldMk cId="446129360" sldId="269"/>
        </pc:sldMkLst>
      </pc:sldChg>
      <pc:sldChg chg="add del setBg">
        <pc:chgData name="Clements, William" userId="cbdb0636-a496-422a-8d40-98c53d494d26" providerId="ADAL" clId="{456B8DF1-C625-47B8-B00C-9739CFAD1630}" dt="2020-10-19T14:47:13.384" v="33" actId="47"/>
        <pc:sldMkLst>
          <pc:docMk/>
          <pc:sldMk cId="4081287389" sldId="271"/>
        </pc:sldMkLst>
      </pc:sldChg>
    </pc:docChg>
  </pc:docChgLst>
  <pc:docChgLst>
    <pc:chgData name="Clements, William" userId="cbdb0636-a496-422a-8d40-98c53d494d26" providerId="ADAL" clId="{10A3BD0E-C012-42A1-8C6F-EA706CD31726}"/>
    <pc:docChg chg="undo custSel addSld modSld sldOrd">
      <pc:chgData name="Clements, William" userId="cbdb0636-a496-422a-8d40-98c53d494d26" providerId="ADAL" clId="{10A3BD0E-C012-42A1-8C6F-EA706CD31726}" dt="2021-02-09T19:13:55.144" v="261" actId="1076"/>
      <pc:docMkLst>
        <pc:docMk/>
      </pc:docMkLst>
      <pc:sldChg chg="modSp add mod">
        <pc:chgData name="Clements, William" userId="cbdb0636-a496-422a-8d40-98c53d494d26" providerId="ADAL" clId="{10A3BD0E-C012-42A1-8C6F-EA706CD31726}" dt="2021-02-09T19:13:07.866" v="257" actId="1076"/>
        <pc:sldMkLst>
          <pc:docMk/>
          <pc:sldMk cId="0" sldId="266"/>
        </pc:sldMkLst>
        <pc:spChg chg="mod">
          <ac:chgData name="Clements, William" userId="cbdb0636-a496-422a-8d40-98c53d494d26" providerId="ADAL" clId="{10A3BD0E-C012-42A1-8C6F-EA706CD31726}" dt="2021-02-09T19:12:56.324" v="256" actId="1076"/>
          <ac:spMkLst>
            <pc:docMk/>
            <pc:sldMk cId="0" sldId="266"/>
            <ac:spMk id="2"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7"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8"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9"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0"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3"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4" creationId="{00000000-0000-0000-0000-000000000000}"/>
          </ac:spMkLst>
        </pc:spChg>
        <pc:spChg chg="mod">
          <ac:chgData name="Clements, William" userId="cbdb0636-a496-422a-8d40-98c53d494d26" providerId="ADAL" clId="{10A3BD0E-C012-42A1-8C6F-EA706CD31726}" dt="2021-02-09T19:12:56.324" v="256" actId="1076"/>
          <ac:spMkLst>
            <pc:docMk/>
            <pc:sldMk cId="0" sldId="266"/>
            <ac:spMk id="15"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6"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7"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8"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19" creationId="{00000000-0000-0000-0000-000000000000}"/>
          </ac:spMkLst>
        </pc:spChg>
        <pc:spChg chg="mod">
          <ac:chgData name="Clements, William" userId="cbdb0636-a496-422a-8d40-98c53d494d26" providerId="ADAL" clId="{10A3BD0E-C012-42A1-8C6F-EA706CD31726}" dt="2021-02-09T19:13:07.866" v="257" actId="1076"/>
          <ac:spMkLst>
            <pc:docMk/>
            <pc:sldMk cId="0" sldId="266"/>
            <ac:spMk id="25604" creationId="{00000000-0000-0000-0000-000000000000}"/>
          </ac:spMkLst>
        </pc:spChg>
        <pc:spChg chg="mod">
          <ac:chgData name="Clements, William" userId="cbdb0636-a496-422a-8d40-98c53d494d26" providerId="ADAL" clId="{10A3BD0E-C012-42A1-8C6F-EA706CD31726}" dt="2021-02-09T15:47:02.547" v="2" actId="27636"/>
          <ac:spMkLst>
            <pc:docMk/>
            <pc:sldMk cId="0" sldId="266"/>
            <ac:spMk id="29698" creationId="{00000000-0000-0000-0000-000000000000}"/>
          </ac:spMkLst>
        </pc:spChg>
      </pc:sldChg>
      <pc:sldChg chg="modSp add mod">
        <pc:chgData name="Clements, William" userId="cbdb0636-a496-422a-8d40-98c53d494d26" providerId="ADAL" clId="{10A3BD0E-C012-42A1-8C6F-EA706CD31726}" dt="2021-02-09T19:13:55.144" v="261" actId="1076"/>
        <pc:sldMkLst>
          <pc:docMk/>
          <pc:sldMk cId="0" sldId="267"/>
        </pc:sldMkLst>
        <pc:spChg chg="mod">
          <ac:chgData name="Clements, William" userId="cbdb0636-a496-422a-8d40-98c53d494d26" providerId="ADAL" clId="{10A3BD0E-C012-42A1-8C6F-EA706CD31726}" dt="2021-02-09T19:13:47.652" v="258" actId="1076"/>
          <ac:spMkLst>
            <pc:docMk/>
            <pc:sldMk cId="0" sldId="267"/>
            <ac:spMk id="4" creationId="{00000000-0000-0000-0000-000000000000}"/>
          </ac:spMkLst>
        </pc:spChg>
        <pc:spChg chg="mod">
          <ac:chgData name="Clements, William" userId="cbdb0636-a496-422a-8d40-98c53d494d26" providerId="ADAL" clId="{10A3BD0E-C012-42A1-8C6F-EA706CD31726}" dt="2021-02-09T15:47:02.588" v="3" actId="27636"/>
          <ac:spMkLst>
            <pc:docMk/>
            <pc:sldMk cId="0" sldId="267"/>
            <ac:spMk id="9218" creationId="{00000000-0000-0000-0000-000000000000}"/>
          </ac:spMkLst>
        </pc:spChg>
        <pc:spChg chg="mod">
          <ac:chgData name="Clements, William" userId="cbdb0636-a496-422a-8d40-98c53d494d26" providerId="ADAL" clId="{10A3BD0E-C012-42A1-8C6F-EA706CD31726}" dt="2021-02-09T19:13:55.144" v="261" actId="1076"/>
          <ac:spMkLst>
            <pc:docMk/>
            <pc:sldMk cId="0" sldId="267"/>
            <ac:spMk id="9219" creationId="{00000000-0000-0000-0000-000000000000}"/>
          </ac:spMkLst>
        </pc:spChg>
      </pc:sldChg>
      <pc:sldChg chg="modSp add mod">
        <pc:chgData name="Clements, William" userId="cbdb0636-a496-422a-8d40-98c53d494d26" providerId="ADAL" clId="{10A3BD0E-C012-42A1-8C6F-EA706CD31726}" dt="2021-02-09T15:48:49.455" v="8" actId="1076"/>
        <pc:sldMkLst>
          <pc:docMk/>
          <pc:sldMk cId="0" sldId="268"/>
        </pc:sldMkLst>
        <pc:spChg chg="mod">
          <ac:chgData name="Clements, William" userId="cbdb0636-a496-422a-8d40-98c53d494d26" providerId="ADAL" clId="{10A3BD0E-C012-42A1-8C6F-EA706CD31726}" dt="2021-02-09T15:48:49.455" v="8" actId="1076"/>
          <ac:spMkLst>
            <pc:docMk/>
            <pc:sldMk cId="0" sldId="268"/>
            <ac:spMk id="29"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35"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37"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38"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0"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1"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2"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3"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4"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5"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6"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7"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8"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49"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0"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1"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2"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3"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4" creationId="{00000000-0000-0000-0000-000000000000}"/>
          </ac:spMkLst>
        </pc:spChg>
        <pc:spChg chg="mod">
          <ac:chgData name="Clements, William" userId="cbdb0636-a496-422a-8d40-98c53d494d26" providerId="ADAL" clId="{10A3BD0E-C012-42A1-8C6F-EA706CD31726}" dt="2021-02-09T15:48:49.455" v="8" actId="1076"/>
          <ac:spMkLst>
            <pc:docMk/>
            <pc:sldMk cId="0" sldId="268"/>
            <ac:spMk id="55" creationId="{00000000-0000-0000-0000-000000000000}"/>
          </ac:spMkLst>
        </pc:spChg>
        <pc:spChg chg="mod">
          <ac:chgData name="Clements, William" userId="cbdb0636-a496-422a-8d40-98c53d494d26" providerId="ADAL" clId="{10A3BD0E-C012-42A1-8C6F-EA706CD31726}" dt="2021-02-09T15:48:34.053" v="6" actId="27636"/>
          <ac:spMkLst>
            <pc:docMk/>
            <pc:sldMk cId="0" sldId="268"/>
            <ac:spMk id="21506" creationId="{00000000-0000-0000-0000-000000000000}"/>
          </ac:spMkLst>
        </pc:spChg>
        <pc:graphicFrameChg chg="mod modGraphic">
          <ac:chgData name="Clements, William" userId="cbdb0636-a496-422a-8d40-98c53d494d26" providerId="ADAL" clId="{10A3BD0E-C012-42A1-8C6F-EA706CD31726}" dt="2021-02-09T15:48:49.455" v="8" actId="1076"/>
          <ac:graphicFrameMkLst>
            <pc:docMk/>
            <pc:sldMk cId="0" sldId="268"/>
            <ac:graphicFrameMk id="27" creationId="{00000000-0000-0000-0000-000000000000}"/>
          </ac:graphicFrameMkLst>
        </pc:graphicFrameChg>
      </pc:sldChg>
      <pc:sldChg chg="add ord">
        <pc:chgData name="Clements, William" userId="cbdb0636-a496-422a-8d40-98c53d494d26" providerId="ADAL" clId="{10A3BD0E-C012-42A1-8C6F-EA706CD31726}" dt="2021-02-09T15:49:33.302" v="10"/>
        <pc:sldMkLst>
          <pc:docMk/>
          <pc:sldMk cId="4587233" sldId="27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B787BE-D3C7-478C-A25B-8FBF82CF65C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D60490C-C17A-4303-B394-F5D4A79C74C4}">
      <dgm:prSet/>
      <dgm:spPr/>
      <dgm:t>
        <a:bodyPr/>
        <a:lstStyle/>
        <a:p>
          <a:r>
            <a:rPr lang="en-US"/>
            <a:t>What are the keywords that you currently know?</a:t>
          </a:r>
        </a:p>
      </dgm:t>
    </dgm:pt>
    <dgm:pt modelId="{3CCA65DD-07DC-4D0F-8518-A48B64D21A68}" type="parTrans" cxnId="{B0DEB7FF-C667-4DC5-B564-698BEAAC2BB2}">
      <dgm:prSet/>
      <dgm:spPr/>
      <dgm:t>
        <a:bodyPr/>
        <a:lstStyle/>
        <a:p>
          <a:endParaRPr lang="en-US"/>
        </a:p>
      </dgm:t>
    </dgm:pt>
    <dgm:pt modelId="{554037E5-6D16-4086-BAAD-07DDA4193751}" type="sibTrans" cxnId="{B0DEB7FF-C667-4DC5-B564-698BEAAC2BB2}">
      <dgm:prSet/>
      <dgm:spPr/>
      <dgm:t>
        <a:bodyPr/>
        <a:lstStyle/>
        <a:p>
          <a:endParaRPr lang="en-US"/>
        </a:p>
      </dgm:t>
    </dgm:pt>
    <dgm:pt modelId="{A61DA196-4FCC-4E56-90B8-49AEBC1279B6}">
      <dgm:prSet/>
      <dgm:spPr/>
      <dgm:t>
        <a:bodyPr/>
        <a:lstStyle/>
        <a:p>
          <a:r>
            <a:rPr lang="en-US" dirty="0"/>
            <a:t>!@#$%^&amp;*()_-+={}[]\|:; ” “ ‘ ‘ &lt; &gt; , . /? ~ `</a:t>
          </a:r>
        </a:p>
      </dgm:t>
    </dgm:pt>
    <dgm:pt modelId="{D2F567FB-44D4-45DD-9838-EAEB9F0F58EA}" type="parTrans" cxnId="{DB020089-E040-4E47-9F37-659764A27180}">
      <dgm:prSet/>
      <dgm:spPr/>
      <dgm:t>
        <a:bodyPr/>
        <a:lstStyle/>
        <a:p>
          <a:endParaRPr lang="en-US"/>
        </a:p>
      </dgm:t>
    </dgm:pt>
    <dgm:pt modelId="{2C88476E-722D-46E8-AF1B-BFEE1A6A90FB}" type="sibTrans" cxnId="{DB020089-E040-4E47-9F37-659764A27180}">
      <dgm:prSet/>
      <dgm:spPr/>
      <dgm:t>
        <a:bodyPr/>
        <a:lstStyle/>
        <a:p>
          <a:endParaRPr lang="en-US"/>
        </a:p>
      </dgm:t>
    </dgm:pt>
    <dgm:pt modelId="{E8F60750-ADD1-4D38-B1CD-9226B5C0C4BA}">
      <dgm:prSet/>
      <dgm:spPr/>
      <dgm:t>
        <a:bodyPr/>
        <a:lstStyle/>
        <a:p>
          <a:r>
            <a:rPr lang="en-US" dirty="0"/>
            <a:t>!@</a:t>
          </a:r>
          <a:r>
            <a:rPr lang="en-US" dirty="0">
              <a:solidFill>
                <a:srgbClr val="FF0000"/>
              </a:solidFill>
            </a:rPr>
            <a:t>#</a:t>
          </a:r>
          <a:r>
            <a:rPr lang="en-US" dirty="0"/>
            <a:t>$</a:t>
          </a:r>
          <a:r>
            <a:rPr lang="en-US" dirty="0">
              <a:solidFill>
                <a:srgbClr val="FF0000"/>
              </a:solidFill>
            </a:rPr>
            <a:t>%</a:t>
          </a:r>
          <a:r>
            <a:rPr lang="en-US" dirty="0"/>
            <a:t>^&amp;</a:t>
          </a:r>
          <a:r>
            <a:rPr lang="en-US" dirty="0">
              <a:solidFill>
                <a:srgbClr val="FF0000"/>
              </a:solidFill>
            </a:rPr>
            <a:t>*()_-+={}</a:t>
          </a:r>
          <a:r>
            <a:rPr lang="en-US" dirty="0"/>
            <a:t>[]\|:; </a:t>
          </a:r>
          <a:r>
            <a:rPr lang="en-US" dirty="0">
              <a:solidFill>
                <a:srgbClr val="FF0000"/>
              </a:solidFill>
            </a:rPr>
            <a:t>” “ ‘ ‘ </a:t>
          </a:r>
          <a:r>
            <a:rPr lang="en-US" dirty="0"/>
            <a:t>&lt; &gt; , </a:t>
          </a:r>
          <a:r>
            <a:rPr lang="en-US" dirty="0">
              <a:solidFill>
                <a:srgbClr val="FF0000"/>
              </a:solidFill>
            </a:rPr>
            <a:t>.</a:t>
          </a:r>
          <a:r>
            <a:rPr lang="en-US" dirty="0"/>
            <a:t> /? ~ `</a:t>
          </a:r>
        </a:p>
      </dgm:t>
    </dgm:pt>
    <dgm:pt modelId="{AC86B43E-2BD6-4E06-AC5E-5840835619CC}" type="parTrans" cxnId="{1B5AC037-4823-4C91-90B3-FCA35AE93E1B}">
      <dgm:prSet/>
      <dgm:spPr/>
      <dgm:t>
        <a:bodyPr/>
        <a:lstStyle/>
        <a:p>
          <a:endParaRPr lang="en-US"/>
        </a:p>
      </dgm:t>
    </dgm:pt>
    <dgm:pt modelId="{001D8090-F35E-4A44-9571-513E2EC5CAFB}" type="sibTrans" cxnId="{1B5AC037-4823-4C91-90B3-FCA35AE93E1B}">
      <dgm:prSet/>
      <dgm:spPr/>
      <dgm:t>
        <a:bodyPr/>
        <a:lstStyle/>
        <a:p>
          <a:endParaRPr lang="en-US"/>
        </a:p>
      </dgm:t>
    </dgm:pt>
    <dgm:pt modelId="{37FDD011-FB0F-4F16-AAC6-E24276AB7F45}" type="pres">
      <dgm:prSet presAssocID="{2CB787BE-D3C7-478C-A25B-8FBF82CF65C5}" presName="root" presStyleCnt="0">
        <dgm:presLayoutVars>
          <dgm:dir/>
          <dgm:resizeHandles val="exact"/>
        </dgm:presLayoutVars>
      </dgm:prSet>
      <dgm:spPr/>
    </dgm:pt>
    <dgm:pt modelId="{F1E5B8DA-6F8A-472C-BC6E-7EFE09BCB47A}" type="pres">
      <dgm:prSet presAssocID="{5D60490C-C17A-4303-B394-F5D4A79C74C4}" presName="compNode" presStyleCnt="0"/>
      <dgm:spPr/>
    </dgm:pt>
    <dgm:pt modelId="{FF3DC7CC-84C7-430E-9966-92D0A947F6E2}" type="pres">
      <dgm:prSet presAssocID="{5D60490C-C17A-4303-B394-F5D4A79C74C4}" presName="bgRect" presStyleLbl="bgShp" presStyleIdx="0" presStyleCnt="3"/>
      <dgm:spPr/>
    </dgm:pt>
    <dgm:pt modelId="{F4A65818-4492-4947-8F3A-A7B7E4FA7049}" type="pres">
      <dgm:prSet presAssocID="{5D60490C-C17A-4303-B394-F5D4A79C74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5D9AED5-D48B-4488-BE7C-07F34BDD2696}" type="pres">
      <dgm:prSet presAssocID="{5D60490C-C17A-4303-B394-F5D4A79C74C4}" presName="spaceRect" presStyleCnt="0"/>
      <dgm:spPr/>
    </dgm:pt>
    <dgm:pt modelId="{6268BAEB-3CAD-4F01-95F4-83D4284316D6}" type="pres">
      <dgm:prSet presAssocID="{5D60490C-C17A-4303-B394-F5D4A79C74C4}" presName="parTx" presStyleLbl="revTx" presStyleIdx="0" presStyleCnt="3">
        <dgm:presLayoutVars>
          <dgm:chMax val="0"/>
          <dgm:chPref val="0"/>
        </dgm:presLayoutVars>
      </dgm:prSet>
      <dgm:spPr/>
    </dgm:pt>
    <dgm:pt modelId="{6C74B102-E3CD-4C41-90C3-66ECA48DF1A1}" type="pres">
      <dgm:prSet presAssocID="{554037E5-6D16-4086-BAAD-07DDA4193751}" presName="sibTrans" presStyleCnt="0"/>
      <dgm:spPr/>
    </dgm:pt>
    <dgm:pt modelId="{87DA8448-CB2C-4D8F-9F4C-9EC53BC8526F}" type="pres">
      <dgm:prSet presAssocID="{A61DA196-4FCC-4E56-90B8-49AEBC1279B6}" presName="compNode" presStyleCnt="0"/>
      <dgm:spPr/>
    </dgm:pt>
    <dgm:pt modelId="{C58BF7B0-E0A3-4987-8F3D-0165AF042CAE}" type="pres">
      <dgm:prSet presAssocID="{A61DA196-4FCC-4E56-90B8-49AEBC1279B6}" presName="bgRect" presStyleLbl="bgShp" presStyleIdx="1" presStyleCnt="3"/>
      <dgm:spPr/>
    </dgm:pt>
    <dgm:pt modelId="{0C36FCF7-55B3-4F0C-8D2E-D73819B4D33C}" type="pres">
      <dgm:prSet presAssocID="{A61DA196-4FCC-4E56-90B8-49AEBC1279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51E07DD-431C-421F-9CF0-1925D198FB17}" type="pres">
      <dgm:prSet presAssocID="{A61DA196-4FCC-4E56-90B8-49AEBC1279B6}" presName="spaceRect" presStyleCnt="0"/>
      <dgm:spPr/>
    </dgm:pt>
    <dgm:pt modelId="{C26E086E-DAD1-440D-BD08-6D7A2CA5CC04}" type="pres">
      <dgm:prSet presAssocID="{A61DA196-4FCC-4E56-90B8-49AEBC1279B6}" presName="parTx" presStyleLbl="revTx" presStyleIdx="1" presStyleCnt="3">
        <dgm:presLayoutVars>
          <dgm:chMax val="0"/>
          <dgm:chPref val="0"/>
        </dgm:presLayoutVars>
      </dgm:prSet>
      <dgm:spPr/>
    </dgm:pt>
    <dgm:pt modelId="{67028255-7121-43E6-B264-6194AC7FD506}" type="pres">
      <dgm:prSet presAssocID="{2C88476E-722D-46E8-AF1B-BFEE1A6A90FB}" presName="sibTrans" presStyleCnt="0"/>
      <dgm:spPr/>
    </dgm:pt>
    <dgm:pt modelId="{EC0EDA4A-4FBC-4120-B19B-D3F1788CEAB4}" type="pres">
      <dgm:prSet presAssocID="{E8F60750-ADD1-4D38-B1CD-9226B5C0C4BA}" presName="compNode" presStyleCnt="0"/>
      <dgm:spPr/>
    </dgm:pt>
    <dgm:pt modelId="{9792CB11-F4FD-4C23-8D96-21ADAF8F7556}" type="pres">
      <dgm:prSet presAssocID="{E8F60750-ADD1-4D38-B1CD-9226B5C0C4BA}" presName="bgRect" presStyleLbl="bgShp" presStyleIdx="2" presStyleCnt="3"/>
      <dgm:spPr/>
    </dgm:pt>
    <dgm:pt modelId="{0D2B082A-9A43-4C2E-BCF8-162085AEDBD6}" type="pres">
      <dgm:prSet presAssocID="{E8F60750-ADD1-4D38-B1CD-9226B5C0C4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4EFAD77-D2C9-4E81-AC60-5E8367486E26}" type="pres">
      <dgm:prSet presAssocID="{E8F60750-ADD1-4D38-B1CD-9226B5C0C4BA}" presName="spaceRect" presStyleCnt="0"/>
      <dgm:spPr/>
    </dgm:pt>
    <dgm:pt modelId="{896A80A3-F0F0-41B9-A146-088C61A276DB}" type="pres">
      <dgm:prSet presAssocID="{E8F60750-ADD1-4D38-B1CD-9226B5C0C4BA}" presName="parTx" presStyleLbl="revTx" presStyleIdx="2" presStyleCnt="3">
        <dgm:presLayoutVars>
          <dgm:chMax val="0"/>
          <dgm:chPref val="0"/>
        </dgm:presLayoutVars>
      </dgm:prSet>
      <dgm:spPr/>
    </dgm:pt>
  </dgm:ptLst>
  <dgm:cxnLst>
    <dgm:cxn modelId="{D4940E19-04BA-4016-A6D5-ACBF1192247D}" type="presOf" srcId="{2CB787BE-D3C7-478C-A25B-8FBF82CF65C5}" destId="{37FDD011-FB0F-4F16-AAC6-E24276AB7F45}" srcOrd="0" destOrd="0" presId="urn:microsoft.com/office/officeart/2018/2/layout/IconVerticalSolidList"/>
    <dgm:cxn modelId="{E0840B34-5BB8-4D71-B481-7687331360C1}" type="presOf" srcId="{5D60490C-C17A-4303-B394-F5D4A79C74C4}" destId="{6268BAEB-3CAD-4F01-95F4-83D4284316D6}" srcOrd="0" destOrd="0" presId="urn:microsoft.com/office/officeart/2018/2/layout/IconVerticalSolidList"/>
    <dgm:cxn modelId="{1B5AC037-4823-4C91-90B3-FCA35AE93E1B}" srcId="{2CB787BE-D3C7-478C-A25B-8FBF82CF65C5}" destId="{E8F60750-ADD1-4D38-B1CD-9226B5C0C4BA}" srcOrd="2" destOrd="0" parTransId="{AC86B43E-2BD6-4E06-AC5E-5840835619CC}" sibTransId="{001D8090-F35E-4A44-9571-513E2EC5CAFB}"/>
    <dgm:cxn modelId="{A9060956-E576-4C5C-BCDB-7A519E2B2A46}" type="presOf" srcId="{A61DA196-4FCC-4E56-90B8-49AEBC1279B6}" destId="{C26E086E-DAD1-440D-BD08-6D7A2CA5CC04}" srcOrd="0" destOrd="0" presId="urn:microsoft.com/office/officeart/2018/2/layout/IconVerticalSolidList"/>
    <dgm:cxn modelId="{DB020089-E040-4E47-9F37-659764A27180}" srcId="{2CB787BE-D3C7-478C-A25B-8FBF82CF65C5}" destId="{A61DA196-4FCC-4E56-90B8-49AEBC1279B6}" srcOrd="1" destOrd="0" parTransId="{D2F567FB-44D4-45DD-9838-EAEB9F0F58EA}" sibTransId="{2C88476E-722D-46E8-AF1B-BFEE1A6A90FB}"/>
    <dgm:cxn modelId="{81C8AAD8-F0E9-4AA2-A791-1C40D9D6FAFB}" type="presOf" srcId="{E8F60750-ADD1-4D38-B1CD-9226B5C0C4BA}" destId="{896A80A3-F0F0-41B9-A146-088C61A276DB}" srcOrd="0" destOrd="0" presId="urn:microsoft.com/office/officeart/2018/2/layout/IconVerticalSolidList"/>
    <dgm:cxn modelId="{B0DEB7FF-C667-4DC5-B564-698BEAAC2BB2}" srcId="{2CB787BE-D3C7-478C-A25B-8FBF82CF65C5}" destId="{5D60490C-C17A-4303-B394-F5D4A79C74C4}" srcOrd="0" destOrd="0" parTransId="{3CCA65DD-07DC-4D0F-8518-A48B64D21A68}" sibTransId="{554037E5-6D16-4086-BAAD-07DDA4193751}"/>
    <dgm:cxn modelId="{DA3D5DA8-2E4C-4E07-829D-18CE2A2E6E69}" type="presParOf" srcId="{37FDD011-FB0F-4F16-AAC6-E24276AB7F45}" destId="{F1E5B8DA-6F8A-472C-BC6E-7EFE09BCB47A}" srcOrd="0" destOrd="0" presId="urn:microsoft.com/office/officeart/2018/2/layout/IconVerticalSolidList"/>
    <dgm:cxn modelId="{3A647CF3-2BD7-43A7-B163-03A61EFF1472}" type="presParOf" srcId="{F1E5B8DA-6F8A-472C-BC6E-7EFE09BCB47A}" destId="{FF3DC7CC-84C7-430E-9966-92D0A947F6E2}" srcOrd="0" destOrd="0" presId="urn:microsoft.com/office/officeart/2018/2/layout/IconVerticalSolidList"/>
    <dgm:cxn modelId="{8D278C61-DD6E-4F4D-81AC-8FCAA3D9E47E}" type="presParOf" srcId="{F1E5B8DA-6F8A-472C-BC6E-7EFE09BCB47A}" destId="{F4A65818-4492-4947-8F3A-A7B7E4FA7049}" srcOrd="1" destOrd="0" presId="urn:microsoft.com/office/officeart/2018/2/layout/IconVerticalSolidList"/>
    <dgm:cxn modelId="{C33BD42D-B1D8-47F3-A2AA-62515646D23A}" type="presParOf" srcId="{F1E5B8DA-6F8A-472C-BC6E-7EFE09BCB47A}" destId="{F5D9AED5-D48B-4488-BE7C-07F34BDD2696}" srcOrd="2" destOrd="0" presId="urn:microsoft.com/office/officeart/2018/2/layout/IconVerticalSolidList"/>
    <dgm:cxn modelId="{4E50283E-8752-4976-A8A3-46F6D6F7D2D2}" type="presParOf" srcId="{F1E5B8DA-6F8A-472C-BC6E-7EFE09BCB47A}" destId="{6268BAEB-3CAD-4F01-95F4-83D4284316D6}" srcOrd="3" destOrd="0" presId="urn:microsoft.com/office/officeart/2018/2/layout/IconVerticalSolidList"/>
    <dgm:cxn modelId="{06E17889-71C0-4A70-88F3-7B28D484916F}" type="presParOf" srcId="{37FDD011-FB0F-4F16-AAC6-E24276AB7F45}" destId="{6C74B102-E3CD-4C41-90C3-66ECA48DF1A1}" srcOrd="1" destOrd="0" presId="urn:microsoft.com/office/officeart/2018/2/layout/IconVerticalSolidList"/>
    <dgm:cxn modelId="{F9EFE9A4-5955-49CD-ACA8-2062241DA781}" type="presParOf" srcId="{37FDD011-FB0F-4F16-AAC6-E24276AB7F45}" destId="{87DA8448-CB2C-4D8F-9F4C-9EC53BC8526F}" srcOrd="2" destOrd="0" presId="urn:microsoft.com/office/officeart/2018/2/layout/IconVerticalSolidList"/>
    <dgm:cxn modelId="{B252FF1D-3A2E-46EE-AB8C-8FE02FAC8FCD}" type="presParOf" srcId="{87DA8448-CB2C-4D8F-9F4C-9EC53BC8526F}" destId="{C58BF7B0-E0A3-4987-8F3D-0165AF042CAE}" srcOrd="0" destOrd="0" presId="urn:microsoft.com/office/officeart/2018/2/layout/IconVerticalSolidList"/>
    <dgm:cxn modelId="{C0329435-1E50-4508-A835-BD805D82D1C9}" type="presParOf" srcId="{87DA8448-CB2C-4D8F-9F4C-9EC53BC8526F}" destId="{0C36FCF7-55B3-4F0C-8D2E-D73819B4D33C}" srcOrd="1" destOrd="0" presId="urn:microsoft.com/office/officeart/2018/2/layout/IconVerticalSolidList"/>
    <dgm:cxn modelId="{ACFB6E0B-AE2A-44ED-8FF4-87587B964E12}" type="presParOf" srcId="{87DA8448-CB2C-4D8F-9F4C-9EC53BC8526F}" destId="{451E07DD-431C-421F-9CF0-1925D198FB17}" srcOrd="2" destOrd="0" presId="urn:microsoft.com/office/officeart/2018/2/layout/IconVerticalSolidList"/>
    <dgm:cxn modelId="{DFA6DEFA-9F66-4E7A-8FDC-56905E6AE249}" type="presParOf" srcId="{87DA8448-CB2C-4D8F-9F4C-9EC53BC8526F}" destId="{C26E086E-DAD1-440D-BD08-6D7A2CA5CC04}" srcOrd="3" destOrd="0" presId="urn:microsoft.com/office/officeart/2018/2/layout/IconVerticalSolidList"/>
    <dgm:cxn modelId="{000E55A2-C181-4727-B211-1C34B9ADD1DE}" type="presParOf" srcId="{37FDD011-FB0F-4F16-AAC6-E24276AB7F45}" destId="{67028255-7121-43E6-B264-6194AC7FD506}" srcOrd="3" destOrd="0" presId="urn:microsoft.com/office/officeart/2018/2/layout/IconVerticalSolidList"/>
    <dgm:cxn modelId="{C1C20372-B1DF-49FE-A4E7-041340E0A6A9}" type="presParOf" srcId="{37FDD011-FB0F-4F16-AAC6-E24276AB7F45}" destId="{EC0EDA4A-4FBC-4120-B19B-D3F1788CEAB4}" srcOrd="4" destOrd="0" presId="urn:microsoft.com/office/officeart/2018/2/layout/IconVerticalSolidList"/>
    <dgm:cxn modelId="{ABAFBC06-D34A-47DE-A904-E74004534904}" type="presParOf" srcId="{EC0EDA4A-4FBC-4120-B19B-D3F1788CEAB4}" destId="{9792CB11-F4FD-4C23-8D96-21ADAF8F7556}" srcOrd="0" destOrd="0" presId="urn:microsoft.com/office/officeart/2018/2/layout/IconVerticalSolidList"/>
    <dgm:cxn modelId="{F276E2E8-CBAD-4052-B4BF-365365C48444}" type="presParOf" srcId="{EC0EDA4A-4FBC-4120-B19B-D3F1788CEAB4}" destId="{0D2B082A-9A43-4C2E-BCF8-162085AEDBD6}" srcOrd="1" destOrd="0" presId="urn:microsoft.com/office/officeart/2018/2/layout/IconVerticalSolidList"/>
    <dgm:cxn modelId="{BC9F4419-B249-4C92-A180-8E9AA6F135EA}" type="presParOf" srcId="{EC0EDA4A-4FBC-4120-B19B-D3F1788CEAB4}" destId="{C4EFAD77-D2C9-4E81-AC60-5E8367486E26}" srcOrd="2" destOrd="0" presId="urn:microsoft.com/office/officeart/2018/2/layout/IconVerticalSolidList"/>
    <dgm:cxn modelId="{A45F00B0-8D18-4900-8214-038355824288}" type="presParOf" srcId="{EC0EDA4A-4FBC-4120-B19B-D3F1788CEAB4}" destId="{896A80A3-F0F0-41B9-A146-088C61A276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DC7CC-84C7-430E-9966-92D0A947F6E2}">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65818-4492-4947-8F3A-A7B7E4FA7049}">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8BAEB-3CAD-4F01-95F4-83D4284316D6}">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What are the keywords that you currently know?</a:t>
          </a:r>
        </a:p>
      </dsp:txBody>
      <dsp:txXfrm>
        <a:off x="1945450" y="719"/>
        <a:ext cx="4643240" cy="1684372"/>
      </dsp:txXfrm>
    </dsp:sp>
    <dsp:sp modelId="{C58BF7B0-E0A3-4987-8F3D-0165AF042CAE}">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6FCF7-55B3-4F0C-8D2E-D73819B4D33C}">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6E086E-DAD1-440D-BD08-6D7A2CA5CC04}">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!@#$%^&amp;*()_-+={}[]\|:; ” “ ‘ ‘ &lt; &gt; , . /? ~ `</a:t>
          </a:r>
        </a:p>
      </dsp:txBody>
      <dsp:txXfrm>
        <a:off x="1945450" y="2106185"/>
        <a:ext cx="4643240" cy="1684372"/>
      </dsp:txXfrm>
    </dsp:sp>
    <dsp:sp modelId="{9792CB11-F4FD-4C23-8D96-21ADAF8F7556}">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B082A-9A43-4C2E-BCF8-162085AEDBD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A80A3-F0F0-41B9-A146-088C61A276DB}">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a:t>
          </a:r>
          <a:r>
            <a:rPr lang="en-US" sz="2500" kern="1200" dirty="0">
              <a:solidFill>
                <a:srgbClr val="FF0000"/>
              </a:solidFill>
            </a:rPr>
            <a:t>#</a:t>
          </a:r>
          <a:r>
            <a:rPr lang="en-US" sz="2500" kern="1200" dirty="0"/>
            <a:t>$</a:t>
          </a:r>
          <a:r>
            <a:rPr lang="en-US" sz="2500" kern="1200" dirty="0">
              <a:solidFill>
                <a:srgbClr val="FF0000"/>
              </a:solidFill>
            </a:rPr>
            <a:t>%</a:t>
          </a:r>
          <a:r>
            <a:rPr lang="en-US" sz="2500" kern="1200" dirty="0"/>
            <a:t>^&amp;</a:t>
          </a:r>
          <a:r>
            <a:rPr lang="en-US" sz="2500" kern="1200" dirty="0">
              <a:solidFill>
                <a:srgbClr val="FF0000"/>
              </a:solidFill>
            </a:rPr>
            <a:t>*()_-+={}</a:t>
          </a:r>
          <a:r>
            <a:rPr lang="en-US" sz="2500" kern="1200" dirty="0"/>
            <a:t>[]\|:; </a:t>
          </a:r>
          <a:r>
            <a:rPr lang="en-US" sz="2500" kern="1200" dirty="0">
              <a:solidFill>
                <a:srgbClr val="FF0000"/>
              </a:solidFill>
            </a:rPr>
            <a:t>” “ ‘ ‘ </a:t>
          </a:r>
          <a:r>
            <a:rPr lang="en-US" sz="2500" kern="1200" dirty="0"/>
            <a:t>&lt; &gt; , </a:t>
          </a:r>
          <a:r>
            <a:rPr lang="en-US" sz="2500" kern="1200" dirty="0">
              <a:solidFill>
                <a:srgbClr val="FF0000"/>
              </a:solidFill>
            </a:rPr>
            <a:t>.</a:t>
          </a:r>
          <a:r>
            <a:rPr lang="en-US" sz="2500" kern="1200" dirty="0"/>
            <a:t> /? ~ `</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79755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50415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708953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0"/>
          </p:nvPr>
        </p:nvSpPr>
        <p:spPr>
          <a:xfrm>
            <a:off x="203200" y="6400800"/>
            <a:ext cx="11785600" cy="457200"/>
          </a:xfrm>
        </p:spPr>
        <p:txBody>
          <a:bodyPr>
            <a:noAutofit/>
          </a:bodyPr>
          <a:lstStyle>
            <a:lvl1pPr>
              <a:buNone/>
              <a:defRPr sz="1200">
                <a:effectLst>
                  <a:outerShdw blurRad="38100" dist="38100" dir="2700000" algn="tl">
                    <a:srgbClr val="000000">
                      <a:alpha val="43137"/>
                    </a:srgbClr>
                  </a:outerShdw>
                </a:effectLst>
              </a:defRPr>
            </a:lvl1pPr>
            <a:lvl2pPr>
              <a:defRPr sz="1200">
                <a:effectLst>
                  <a:outerShdw blurRad="38100" dist="38100" dir="2700000" algn="tl">
                    <a:srgbClr val="000000">
                      <a:alpha val="43137"/>
                    </a:srgbClr>
                  </a:outerShdw>
                </a:effectLst>
              </a:defRPr>
            </a:lvl2pPr>
            <a:lvl3pPr>
              <a:defRPr sz="12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235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174FE-1762-4F3D-A6FC-AF2DCC7C1CD5}"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0557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174FE-1762-4F3D-A6FC-AF2DCC7C1CD5}" type="datetimeFigureOut">
              <a:rPr lang="en-US" smtClean="0"/>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8133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174FE-1762-4F3D-A6FC-AF2DCC7C1CD5}" type="datetimeFigureOut">
              <a:rPr lang="en-US" smtClean="0"/>
              <a:t>9/28/22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20498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174FE-1762-4F3D-A6FC-AF2DCC7C1CD5}" type="datetimeFigureOut">
              <a:rPr lang="en-US" smtClean="0"/>
              <a:t>9/28/22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307900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174FE-1762-4F3D-A6FC-AF2DCC7C1CD5}" type="datetimeFigureOut">
              <a:rPr lang="en-US" smtClean="0"/>
              <a:t>9/28/22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79594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174FE-1762-4F3D-A6FC-AF2DCC7C1CD5}" type="datetimeFigureOut">
              <a:rPr lang="en-US" smtClean="0"/>
              <a:t>9/28/22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414618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174FE-1762-4F3D-A6FC-AF2DCC7C1CD5}" type="datetimeFigureOut">
              <a:rPr lang="en-US" smtClean="0"/>
              <a:t>9/28/22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144664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174FE-1762-4F3D-A6FC-AF2DCC7C1CD5}" type="datetimeFigureOut">
              <a:rPr lang="en-US" smtClean="0"/>
              <a:t>9/28/22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88FEB7-1FB1-4447-A924-7E0C834FA0CE}" type="slidenum">
              <a:rPr lang="en-US" smtClean="0"/>
              <a:t>‹#›</a:t>
            </a:fld>
            <a:endParaRPr lang="en-US"/>
          </a:p>
        </p:txBody>
      </p:sp>
    </p:spTree>
    <p:extLst>
      <p:ext uri="{BB962C8B-B14F-4D97-AF65-F5344CB8AC3E}">
        <p14:creationId xmlns:p14="http://schemas.microsoft.com/office/powerpoint/2010/main" val="208691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174FE-1762-4F3D-A6FC-AF2DCC7C1CD5}" type="datetimeFigureOut">
              <a:rPr lang="en-US" smtClean="0"/>
              <a:t>9/28/22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8FEB7-1FB1-4447-A924-7E0C834FA0CE}" type="slidenum">
              <a:rPr lang="en-US" smtClean="0"/>
              <a:t>‹#›</a:t>
            </a:fld>
            <a:endParaRPr lang="en-US"/>
          </a:p>
        </p:txBody>
      </p:sp>
    </p:spTree>
    <p:extLst>
      <p:ext uri="{BB962C8B-B14F-4D97-AF65-F5344CB8AC3E}">
        <p14:creationId xmlns:p14="http://schemas.microsoft.com/office/powerpoint/2010/main" val="2293636830"/>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a:extLst>
              <a:ext uri="{FF2B5EF4-FFF2-40B4-BE49-F238E27FC236}">
                <a16:creationId xmlns:a16="http://schemas.microsoft.com/office/drawing/2014/main" id="{54F1C845-98C8-4182-9918-6C5A3A201BAE}"/>
              </a:ext>
            </a:extLst>
          </p:cNvPr>
          <p:cNvPicPr>
            <a:picLocks noChangeAspect="1"/>
          </p:cNvPicPr>
          <p:nvPr/>
        </p:nvPicPr>
        <p:blipFill rotWithShape="1">
          <a:blip r:embed="rId2"/>
          <a:srcRect t="7697" r="23585" b="1393"/>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477981" y="1122363"/>
            <a:ext cx="4023360" cy="3204134"/>
          </a:xfrm>
        </p:spPr>
        <p:txBody>
          <a:bodyPr anchor="b">
            <a:normAutofit/>
          </a:bodyPr>
          <a:lstStyle/>
          <a:p>
            <a:pPr algn="l"/>
            <a:r>
              <a:rPr lang="en-US" sz="4400"/>
              <a:t>Solving Decision Problems</a:t>
            </a:r>
            <a:br>
              <a:rPr lang="en-US" sz="4400"/>
            </a:br>
            <a:r>
              <a:rPr lang="en-US" sz="440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477980" y="4872922"/>
            <a:ext cx="4023359" cy="1208141"/>
          </a:xfrm>
        </p:spPr>
        <p:txBody>
          <a:bodyPr>
            <a:normAutofit/>
          </a:bodyPr>
          <a:lstStyle/>
          <a:p>
            <a:pPr algn="l"/>
            <a:r>
              <a:rPr lang="en-US" sz="2000"/>
              <a:t>Brother W. Clements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4315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EE9C-2351-498D-B943-36E99810A8AF}"/>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192149B6-479F-41CB-97E2-7D87FF3C916E}"/>
              </a:ext>
            </a:extLst>
          </p:cNvPr>
          <p:cNvSpPr>
            <a:spLocks noGrp="1"/>
          </p:cNvSpPr>
          <p:nvPr>
            <p:ph sz="half" idx="1"/>
          </p:nvPr>
        </p:nvSpPr>
        <p:spPr/>
        <p:txBody>
          <a:bodyPr/>
          <a:lstStyle/>
          <a:p>
            <a:r>
              <a:rPr lang="en-US" b="1" dirty="0"/>
              <a:t>How do you know if you spouse is a programmer?</a:t>
            </a:r>
          </a:p>
          <a:p>
            <a:endParaRPr lang="en-US" dirty="0"/>
          </a:p>
          <a:p>
            <a:endParaRPr lang="en-US" dirty="0"/>
          </a:p>
          <a:p>
            <a:endParaRPr lang="en-US" dirty="0"/>
          </a:p>
          <a:p>
            <a:endParaRPr lang="en-US" dirty="0"/>
          </a:p>
          <a:p>
            <a:endParaRPr lang="en-US" dirty="0"/>
          </a:p>
          <a:p>
            <a:r>
              <a:rPr lang="en-US" dirty="0"/>
              <a:t>If statement only take the results of expressions, True or False</a:t>
            </a:r>
          </a:p>
          <a:p>
            <a:pPr lvl="1"/>
            <a:endParaRPr lang="en-US" dirty="0"/>
          </a:p>
          <a:p>
            <a:endParaRPr lang="en-US" dirty="0"/>
          </a:p>
        </p:txBody>
      </p:sp>
      <p:sp>
        <p:nvSpPr>
          <p:cNvPr id="4" name="Content Placeholder 3">
            <a:extLst>
              <a:ext uri="{FF2B5EF4-FFF2-40B4-BE49-F238E27FC236}">
                <a16:creationId xmlns:a16="http://schemas.microsoft.com/office/drawing/2014/main" id="{83DF0120-5FEA-4CC8-B4E6-AB73BD8991EB}"/>
              </a:ext>
            </a:extLst>
          </p:cNvPr>
          <p:cNvSpPr>
            <a:spLocks noGrp="1"/>
          </p:cNvSpPr>
          <p:nvPr>
            <p:ph sz="half" idx="2"/>
          </p:nvPr>
        </p:nvSpPr>
        <p:spPr/>
        <p:txBody>
          <a:bodyPr/>
          <a:lstStyle/>
          <a:p>
            <a:r>
              <a:rPr lang="en-US" dirty="0"/>
              <a:t>Use AND or </a:t>
            </a:r>
            <a:r>
              <a:rPr lang="en-US" dirty="0" err="1"/>
              <a:t>OR</a:t>
            </a:r>
            <a:r>
              <a:rPr lang="en-US" dirty="0"/>
              <a:t> to evaluate multiple expression in to on. </a:t>
            </a:r>
          </a:p>
          <a:p>
            <a:endParaRPr lang="en-US" dirty="0"/>
          </a:p>
          <a:p>
            <a:r>
              <a:rPr lang="en-US" dirty="0"/>
              <a:t>For Example </a:t>
            </a:r>
          </a:p>
          <a:p>
            <a:pPr lvl="1"/>
            <a:r>
              <a:rPr lang="en-US" dirty="0"/>
              <a:t>You are ask to get Milk AND Bread, if you don’t bring home both, then FALSE</a:t>
            </a:r>
          </a:p>
          <a:p>
            <a:pPr lvl="1"/>
            <a:r>
              <a:rPr lang="en-US" dirty="0"/>
              <a:t>You are asked to get </a:t>
            </a:r>
            <a:r>
              <a:rPr lang="en-US"/>
              <a:t>White OR </a:t>
            </a:r>
            <a:r>
              <a:rPr lang="en-US" dirty="0"/>
              <a:t>Brown bread, either will work. If you bring home cake then it is FALSE. </a:t>
            </a:r>
          </a:p>
        </p:txBody>
      </p:sp>
      <p:pic>
        <p:nvPicPr>
          <p:cNvPr id="8" name="Picture 7" descr="Table&#10;&#10;Description automatically generated">
            <a:extLst>
              <a:ext uri="{FF2B5EF4-FFF2-40B4-BE49-F238E27FC236}">
                <a16:creationId xmlns:a16="http://schemas.microsoft.com/office/drawing/2014/main" id="{F1CB9E90-7969-45C8-8F62-63DCA65E5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0925" y="0"/>
            <a:ext cx="4791075" cy="1494632"/>
          </a:xfrm>
          <a:prstGeom prst="rect">
            <a:avLst/>
          </a:prstGeom>
        </p:spPr>
      </p:pic>
      <p:pic>
        <p:nvPicPr>
          <p:cNvPr id="5" name="Picture 2" descr="programmer Logic. #Programmers | Creative website design, Website design,  Web design">
            <a:extLst>
              <a:ext uri="{FF2B5EF4-FFF2-40B4-BE49-F238E27FC236}">
                <a16:creationId xmlns:a16="http://schemas.microsoft.com/office/drawing/2014/main" id="{416A543A-3085-143A-F347-E1333194D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450" y="2519385"/>
            <a:ext cx="2722650" cy="272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6300652" cy="1311664"/>
          </a:xfrm>
        </p:spPr>
        <p:txBody>
          <a:bodyPr vert="horz" lIns="91440" tIns="45720" rIns="91440" bIns="45720" rtlCol="0" anchor="ctr">
            <a:normAutofit/>
          </a:bodyPr>
          <a:lstStyle/>
          <a:p>
            <a:r>
              <a:rPr lang="en-US" b="1" dirty="0"/>
              <a:t>06 Prepare: Checkpoint</a:t>
            </a:r>
            <a:br>
              <a:rPr lang="en-US" b="1" dirty="0"/>
            </a:br>
            <a:r>
              <a:rPr lang="en-US" dirty="0"/>
              <a:t>Qualifying for a Loan</a:t>
            </a:r>
            <a:endParaRPr lang="en-US" dirty="0">
              <a:solidFill>
                <a:srgbClr val="000000"/>
              </a:solidFill>
            </a:endParaRP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fontScale="92500" lnSpcReduction="20000"/>
          </a:bodyPr>
          <a:lstStyle/>
          <a:p>
            <a:r>
              <a:rPr lang="en-US" sz="2000" dirty="0"/>
              <a:t>Steps</a:t>
            </a:r>
          </a:p>
          <a:p>
            <a:pPr lvl="1"/>
            <a:r>
              <a:rPr lang="en-US" sz="2000" dirty="0"/>
              <a:t>Read instructions - Practicing If Statements</a:t>
            </a:r>
          </a:p>
          <a:p>
            <a:pPr lvl="2"/>
            <a:r>
              <a:rPr lang="en-US" sz="1600" dirty="0"/>
              <a:t>Load size at least 5</a:t>
            </a:r>
          </a:p>
          <a:p>
            <a:pPr lvl="3"/>
            <a:r>
              <a:rPr lang="en-US" sz="1400" dirty="0"/>
              <a:t>Credit History and Income at least 7 - Yes</a:t>
            </a:r>
          </a:p>
          <a:p>
            <a:pPr lvl="3"/>
            <a:r>
              <a:rPr lang="en-US" sz="1400" dirty="0"/>
              <a:t>Credit History or Income at least 7 and Down payment is least 5 – Yes</a:t>
            </a:r>
          </a:p>
          <a:p>
            <a:pPr lvl="3"/>
            <a:r>
              <a:rPr lang="en-US" sz="1400" dirty="0"/>
              <a:t>No</a:t>
            </a:r>
          </a:p>
          <a:p>
            <a:pPr lvl="2"/>
            <a:r>
              <a:rPr lang="en-US" sz="1600" dirty="0"/>
              <a:t>Else</a:t>
            </a:r>
          </a:p>
          <a:p>
            <a:pPr lvl="3"/>
            <a:r>
              <a:rPr lang="en-US" sz="1400" dirty="0"/>
              <a:t>Credit les than 4 – no</a:t>
            </a:r>
          </a:p>
          <a:p>
            <a:pPr lvl="3"/>
            <a:r>
              <a:rPr lang="en-US" sz="1400" dirty="0"/>
              <a:t>Else</a:t>
            </a:r>
          </a:p>
          <a:p>
            <a:pPr lvl="4"/>
            <a:r>
              <a:rPr lang="en-US" sz="1400" dirty="0"/>
              <a:t>Income or Down Payment is least 7 – yes</a:t>
            </a:r>
          </a:p>
          <a:p>
            <a:pPr lvl="4"/>
            <a:r>
              <a:rPr lang="en-US" sz="1400" dirty="0"/>
              <a:t>Income and </a:t>
            </a:r>
            <a:r>
              <a:rPr lang="en-US" sz="1400" dirty="0" err="1"/>
              <a:t>DownPayment</a:t>
            </a:r>
            <a:r>
              <a:rPr lang="en-US" sz="1400" dirty="0"/>
              <a:t> are least 4 – yes</a:t>
            </a:r>
          </a:p>
          <a:p>
            <a:pPr lvl="4"/>
            <a:r>
              <a:rPr lang="en-US" sz="1400" dirty="0"/>
              <a:t>No</a:t>
            </a:r>
          </a:p>
          <a:p>
            <a:pPr lvl="2"/>
            <a:endParaRPr lang="en-US" sz="1600" dirty="0"/>
          </a:p>
          <a:p>
            <a:pPr lvl="1"/>
            <a:r>
              <a:rPr lang="en-US" sz="2000" dirty="0"/>
              <a:t>Attempt coding the problem for 1 hour</a:t>
            </a:r>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599104" y="-81471"/>
            <a:ext cx="2541225" cy="2924304"/>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Loan size: 8, Credit: 7, Income: 8, Down Payment: 1, Decision: "yes"</a:t>
            </a:r>
          </a:p>
          <a:p>
            <a:r>
              <a:rPr lang="en-US" dirty="0"/>
              <a:t>Loan size: 5, Credit: 2, Income: 7, Down Payment: 5, Decision: "yes"</a:t>
            </a:r>
          </a:p>
          <a:p>
            <a:r>
              <a:rPr lang="en-US" dirty="0"/>
              <a:t>Loan size: 8, Credit: 2, Income: 8, Down Payment: 3, Decision: "no"</a:t>
            </a:r>
          </a:p>
          <a:p>
            <a:r>
              <a:rPr lang="en-US" dirty="0"/>
              <a:t>Loan size: 2, Credit: 4, Income: 1, Down Payment: 7, Decision: "yes"</a:t>
            </a:r>
          </a:p>
          <a:p>
            <a:r>
              <a:rPr lang="en-US" dirty="0"/>
              <a:t>Loan size: 4, Credit: 5, Income: 5, Down Payment: 3, Decision: "no"</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a:xfrm>
            <a:off x="992206" y="2133600"/>
            <a:ext cx="2823275" cy="3976194"/>
          </a:xfrm>
        </p:spPr>
        <p:txBody>
          <a:bodyPr anchor="t">
            <a:normAutofit/>
          </a:bodyPr>
          <a:lstStyle/>
          <a:p>
            <a:pPr algn="r"/>
            <a:r>
              <a:rPr lang="en-US" sz="3200" dirty="0"/>
              <a:t>06 Teach: Team Activity</a:t>
            </a:r>
            <a:br>
              <a:rPr lang="en-US" sz="3200" dirty="0"/>
            </a:br>
            <a:r>
              <a:rPr lang="en-US" sz="3200" dirty="0"/>
              <a:t>Amusement Park Rides</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a:xfrm>
            <a:off x="4547698" y="1608667"/>
            <a:ext cx="3421958" cy="4501127"/>
          </a:xfrm>
        </p:spPr>
        <p:txBody>
          <a:bodyPr>
            <a:normAutofit/>
          </a:bodyPr>
          <a:lstStyle/>
          <a:p>
            <a:r>
              <a:rPr lang="en-US" sz="2000" dirty="0"/>
              <a:t>Meet and setup a video call, share screen</a:t>
            </a:r>
          </a:p>
          <a:p>
            <a:r>
              <a:rPr lang="en-US" sz="2000" dirty="0"/>
              <a:t>Overview</a:t>
            </a:r>
          </a:p>
          <a:p>
            <a:pPr lvl="1"/>
            <a:r>
              <a:rPr lang="en-US" sz="2000" dirty="0"/>
              <a:t>Amusement Park Ride</a:t>
            </a:r>
          </a:p>
          <a:p>
            <a:pPr lvl="2"/>
            <a:r>
              <a:rPr lang="en-US" dirty="0"/>
              <a:t>No One under 36 inches</a:t>
            </a:r>
          </a:p>
          <a:p>
            <a:pPr lvl="2"/>
            <a:r>
              <a:rPr lang="en-US" dirty="0"/>
              <a:t>Single rider if 18 and 62 inches</a:t>
            </a:r>
          </a:p>
          <a:p>
            <a:pPr lvl="2"/>
            <a:r>
              <a:rPr lang="en-US" dirty="0"/>
              <a:t>Double if one is 18</a:t>
            </a:r>
          </a:p>
          <a:p>
            <a:pPr lvl="1"/>
            <a:endParaRPr lang="en-US"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a:xfrm>
            <a:off x="8289696" y="1608667"/>
            <a:ext cx="3421957" cy="4501127"/>
          </a:xfrm>
        </p:spPr>
        <p:txBody>
          <a:bodyPr>
            <a:normAutofit/>
          </a:bodyPr>
          <a:lstStyle/>
          <a:p>
            <a:r>
              <a:rPr lang="en-US" sz="1400" dirty="0"/>
              <a:t>Core requirements</a:t>
            </a:r>
          </a:p>
          <a:p>
            <a:pPr lvl="1"/>
            <a:r>
              <a:rPr lang="en-US" sz="1400" dirty="0"/>
              <a:t>Must have the core requirements</a:t>
            </a:r>
          </a:p>
          <a:p>
            <a:pPr lvl="2"/>
            <a:r>
              <a:rPr lang="en-US" sz="1400" dirty="0"/>
              <a:t>Ask user</a:t>
            </a:r>
          </a:p>
          <a:p>
            <a:pPr lvl="2"/>
            <a:r>
              <a:rPr lang="en-US" sz="1400" dirty="0"/>
              <a:t>Determine Letter grade, indicate if passed the class</a:t>
            </a:r>
          </a:p>
          <a:p>
            <a:pPr lvl="2"/>
            <a:r>
              <a:rPr lang="en-US" sz="1400" dirty="0"/>
              <a:t>Use variables and only 1 print </a:t>
            </a:r>
          </a:p>
          <a:p>
            <a:r>
              <a:rPr lang="en-US" sz="1400" dirty="0"/>
              <a:t>Stretch Challenge</a:t>
            </a:r>
          </a:p>
          <a:p>
            <a:pPr lvl="1"/>
            <a:r>
              <a:rPr lang="en-US" sz="1400" dirty="0"/>
              <a:t>Add +/- to score, single print, see hint</a:t>
            </a:r>
          </a:p>
          <a:p>
            <a:pPr lvl="1"/>
            <a:r>
              <a:rPr lang="en-US" sz="1400" dirty="0"/>
              <a:t>Account for No A+</a:t>
            </a:r>
          </a:p>
          <a:p>
            <a:pPr lvl="1"/>
            <a:r>
              <a:rPr lang="en-US" sz="1400" dirty="0"/>
              <a:t>Account for No F+ or F-</a:t>
            </a:r>
          </a:p>
          <a:p>
            <a:r>
              <a:rPr lang="en-US" sz="1400" dirty="0"/>
              <a:t>Teacher Solution</a:t>
            </a:r>
          </a:p>
          <a:p>
            <a:r>
              <a:rPr lang="en-US" sz="1400" dirty="0"/>
              <a:t>Submission</a:t>
            </a:r>
          </a:p>
          <a:p>
            <a:pPr lvl="1"/>
            <a:r>
              <a:rPr lang="en-US" sz="14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8" name="TextBox 7">
            <a:extLst>
              <a:ext uri="{FF2B5EF4-FFF2-40B4-BE49-F238E27FC236}">
                <a16:creationId xmlns:a16="http://schemas.microsoft.com/office/drawing/2014/main" id="{A25CBB76-B24C-4CB5-B21A-EC752EE9EE4F}"/>
              </a:ext>
            </a:extLst>
          </p:cNvPr>
          <p:cNvSpPr txBox="1"/>
          <p:nvPr/>
        </p:nvSpPr>
        <p:spPr>
          <a:xfrm>
            <a:off x="0" y="0"/>
            <a:ext cx="446246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What is the age of the first rider? 12</a:t>
            </a:r>
          </a:p>
          <a:p>
            <a:r>
              <a:rPr lang="en-US" dirty="0"/>
              <a:t>What is the height of the first rider? 46</a:t>
            </a:r>
          </a:p>
          <a:p>
            <a:r>
              <a:rPr lang="en-US" dirty="0"/>
              <a:t>Is there a second rider (yes/no)? no</a:t>
            </a:r>
          </a:p>
          <a:p>
            <a:r>
              <a:rPr lang="en-US" dirty="0"/>
              <a:t>Sorry, you may not ride.</a:t>
            </a:r>
          </a:p>
        </p:txBody>
      </p:sp>
      <p:sp>
        <p:nvSpPr>
          <p:cNvPr id="10" name="TextBox 9">
            <a:extLst>
              <a:ext uri="{FF2B5EF4-FFF2-40B4-BE49-F238E27FC236}">
                <a16:creationId xmlns:a16="http://schemas.microsoft.com/office/drawing/2014/main" id="{F8FC6611-4D39-4E42-BD75-9467E7704B10}"/>
              </a:ext>
            </a:extLst>
          </p:cNvPr>
          <p:cNvSpPr txBox="1"/>
          <p:nvPr/>
        </p:nvSpPr>
        <p:spPr>
          <a:xfrm>
            <a:off x="0" y="-16702"/>
            <a:ext cx="4462462"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What is the age of the first rider? 82</a:t>
            </a:r>
          </a:p>
          <a:p>
            <a:r>
              <a:rPr lang="en-US" dirty="0"/>
              <a:t>What is the height of the first rider? 75</a:t>
            </a:r>
          </a:p>
          <a:p>
            <a:r>
              <a:rPr lang="en-US" dirty="0"/>
              <a:t>Is there a second rider (yes/no)? yes</a:t>
            </a:r>
          </a:p>
          <a:p>
            <a:r>
              <a:rPr lang="en-US" dirty="0"/>
              <a:t>What is the age of the second rider? 14</a:t>
            </a:r>
          </a:p>
          <a:p>
            <a:r>
              <a:rPr lang="en-US" dirty="0"/>
              <a:t>What is the height of the second rider? 35</a:t>
            </a:r>
          </a:p>
          <a:p>
            <a:r>
              <a:rPr lang="en-US" dirty="0"/>
              <a:t>Sorry, you may not ride.</a:t>
            </a:r>
          </a:p>
        </p:txBody>
      </p:sp>
      <p:sp>
        <p:nvSpPr>
          <p:cNvPr id="12" name="TextBox 11">
            <a:extLst>
              <a:ext uri="{FF2B5EF4-FFF2-40B4-BE49-F238E27FC236}">
                <a16:creationId xmlns:a16="http://schemas.microsoft.com/office/drawing/2014/main" id="{E68D4A90-E5C2-4C95-B959-21DBAF84F1F2}"/>
              </a:ext>
            </a:extLst>
          </p:cNvPr>
          <p:cNvSpPr txBox="1"/>
          <p:nvPr/>
        </p:nvSpPr>
        <p:spPr>
          <a:xfrm>
            <a:off x="0" y="-19750"/>
            <a:ext cx="4462462"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What is the age of the first rider? 82</a:t>
            </a:r>
          </a:p>
          <a:p>
            <a:r>
              <a:rPr lang="en-US" dirty="0"/>
              <a:t>What is the height of the first rider? 75</a:t>
            </a:r>
          </a:p>
          <a:p>
            <a:r>
              <a:rPr lang="en-US" dirty="0"/>
              <a:t>Is there a second rider (yes/no)? yes</a:t>
            </a:r>
          </a:p>
          <a:p>
            <a:r>
              <a:rPr lang="en-US" dirty="0"/>
              <a:t>What is the age of the second rider? 14</a:t>
            </a:r>
          </a:p>
          <a:p>
            <a:r>
              <a:rPr lang="en-US" dirty="0"/>
              <a:t>What is the height of the second rider? 36</a:t>
            </a:r>
          </a:p>
          <a:p>
            <a:r>
              <a:rPr lang="en-US" dirty="0"/>
              <a:t>Welcome to the ride. Please be safe and have fun!</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 Finish up</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a:xfrm>
            <a:off x="5743575" y="0"/>
            <a:ext cx="6448425" cy="6858000"/>
          </a:xfrm>
        </p:spPr>
        <p:txBody>
          <a:bodyPr>
            <a:normAutofit fontScale="62500" lnSpcReduction="20000"/>
          </a:bodyPr>
          <a:lstStyle/>
          <a:p>
            <a:r>
              <a:rPr lang="en-US" dirty="0"/>
              <a:t>Overview</a:t>
            </a:r>
          </a:p>
          <a:p>
            <a:pPr lvl="1"/>
            <a:r>
              <a:rPr lang="en-US" dirty="0"/>
              <a:t>In a text-based adventure game, the user is presented a scenario with different options. Depending on the option they choose, they have different consequences, which in turn present different choices for the next action</a:t>
            </a:r>
          </a:p>
          <a:p>
            <a:r>
              <a:rPr lang="en-US" dirty="0"/>
              <a:t>Program the following:</a:t>
            </a:r>
          </a:p>
          <a:p>
            <a:pPr lvl="1"/>
            <a:r>
              <a:rPr lang="en-US" dirty="0"/>
              <a:t>three levels of scenarios with possible choices. </a:t>
            </a:r>
            <a:r>
              <a:rPr lang="en-US" b="1" dirty="0"/>
              <a:t>Comment Scenarios</a:t>
            </a:r>
          </a:p>
          <a:p>
            <a:pPr lvl="1"/>
            <a:r>
              <a:rPr lang="en-US" dirty="0"/>
              <a:t>At least one of your scenarios must have more than two possible choices.</a:t>
            </a:r>
          </a:p>
          <a:p>
            <a:pPr lvl="1"/>
            <a:r>
              <a:rPr lang="en-US" dirty="0"/>
              <a:t>In each prompt, write the </a:t>
            </a:r>
            <a:r>
              <a:rPr lang="en-US" b="1" dirty="0"/>
              <a:t>choices in ALL CAPS</a:t>
            </a:r>
            <a:r>
              <a:rPr lang="en-US" dirty="0"/>
              <a:t>, </a:t>
            </a:r>
          </a:p>
          <a:p>
            <a:pPr lvl="1"/>
            <a:r>
              <a:rPr lang="en-US" dirty="0"/>
              <a:t>When checking the user's responses, you should </a:t>
            </a:r>
            <a:r>
              <a:rPr lang="en-US" b="1" dirty="0"/>
              <a:t>match on the keyword</a:t>
            </a:r>
          </a:p>
          <a:p>
            <a:pPr lvl="1"/>
            <a:r>
              <a:rPr lang="en-US" dirty="0"/>
              <a:t>Making different choices should take you to </a:t>
            </a:r>
            <a:r>
              <a:rPr lang="en-US" b="1" dirty="0"/>
              <a:t>different scenarios</a:t>
            </a:r>
          </a:p>
          <a:p>
            <a:pPr lvl="1"/>
            <a:r>
              <a:rPr lang="en-US" dirty="0"/>
              <a:t>Choices should only work for the correct question.</a:t>
            </a:r>
          </a:p>
          <a:p>
            <a:pPr lvl="2"/>
            <a:r>
              <a:rPr lang="en-US" dirty="0"/>
              <a:t>In other words, if one scenario resulted in choices of Run/Hide, but another resulted in choices Follow/Look, you should not be able to respond with "Follow" to the question that asked for Run/Hide.</a:t>
            </a:r>
          </a:p>
          <a:p>
            <a:pPr lvl="2"/>
            <a:r>
              <a:rPr lang="en-US" dirty="0"/>
              <a:t>A good way to accomplish this is to have a series of nested if statements. (That is, the print and then the next if statement will be within the body/block of the first if statement.)</a:t>
            </a:r>
          </a:p>
          <a:p>
            <a:pPr lvl="1"/>
            <a:r>
              <a:rPr lang="en-US" dirty="0"/>
              <a:t>For each question, you should provide an "else" clause to handle the case that the user tries to type something other than the possible choices. It is up to you how to handle this case.</a:t>
            </a:r>
          </a:p>
          <a:p>
            <a:r>
              <a:rPr lang="en-US" dirty="0"/>
              <a:t>Make it your own</a:t>
            </a:r>
          </a:p>
          <a:p>
            <a:r>
              <a:rPr lang="en-US" dirty="0"/>
              <a:t>Submission</a:t>
            </a:r>
          </a:p>
          <a:p>
            <a:pPr lvl="1"/>
            <a:r>
              <a:rPr lang="en-US" dirty="0"/>
              <a:t>Upload program (the .</a:t>
            </a:r>
            <a:r>
              <a:rPr lang="en-US" dirty="0" err="1"/>
              <a:t>py</a:t>
            </a:r>
            <a:r>
              <a:rPr lang="en-US" dirty="0"/>
              <a:t> file) to the assignment</a:t>
            </a:r>
          </a:p>
          <a:p>
            <a:pPr lvl="1"/>
            <a:r>
              <a:rPr lang="en-US" dirty="0"/>
              <a:t>Submission Comment: What you think you did and 1-2 sentences justify your that describes your effort</a:t>
            </a:r>
          </a:p>
          <a:p>
            <a:pPr lvl="1"/>
            <a:r>
              <a:rPr lang="en-US" dirty="0"/>
              <a:t>1 = Some attempt made,     2 = Developing (but significantly deficient),     3 = Slightly deficient,     4 = Meets requirements,     5 = Made it your own</a:t>
            </a:r>
          </a:p>
          <a:p>
            <a:endParaRPr lang="en-US" dirty="0"/>
          </a:p>
        </p:txBody>
      </p:sp>
      <p:sp>
        <p:nvSpPr>
          <p:cNvPr id="5" name="Content Placeholder 4">
            <a:extLst>
              <a:ext uri="{FF2B5EF4-FFF2-40B4-BE49-F238E27FC236}">
                <a16:creationId xmlns:a16="http://schemas.microsoft.com/office/drawing/2014/main" id="{3FCDD290-B216-4E55-A8B1-8B1C0049F8DC}"/>
              </a:ext>
            </a:extLst>
          </p:cNvPr>
          <p:cNvSpPr>
            <a:spLocks noGrp="1"/>
          </p:cNvSpPr>
          <p:nvPr>
            <p:ph sz="half" idx="2"/>
          </p:nvPr>
        </p:nvSpPr>
        <p:spPr>
          <a:xfrm>
            <a:off x="276225" y="2336800"/>
            <a:ext cx="5181600" cy="4368800"/>
          </a:xfrm>
        </p:spPr>
        <p:txBody>
          <a:bodyPr>
            <a:normAutofit fontScale="62500" lnSpcReduction="20000"/>
          </a:bodyPr>
          <a:lstStyle/>
          <a:p>
            <a:r>
              <a:rPr lang="en-US" i="1" dirty="0"/>
              <a:t>You are walking through a dark forest and find two items: a MATCH and a FLASHLIGHT. Which one do you want to pick up?</a:t>
            </a:r>
          </a:p>
          <a:p>
            <a:pPr lvl="1"/>
            <a:r>
              <a:rPr lang="en-US" i="1" dirty="0"/>
              <a:t>match</a:t>
            </a:r>
          </a:p>
          <a:p>
            <a:r>
              <a:rPr lang="en-US" i="1" dirty="0"/>
              <a:t>You pick up the match and strike it, and for an instant, the forest around you is illuminated. You see a large grizzly bear, and then the match burns out. Do you want to RUN, or HIDE behind a tree?</a:t>
            </a:r>
          </a:p>
          <a:p>
            <a:pPr lvl="1"/>
            <a:r>
              <a:rPr lang="en-US" i="1" dirty="0" err="1"/>
              <a:t>flasHliGht</a:t>
            </a:r>
            <a:endParaRPr lang="en-US" i="1" dirty="0"/>
          </a:p>
          <a:p>
            <a:r>
              <a:rPr lang="en-US" i="1" dirty="0"/>
              <a:t>You pick up the flashlight and turn it on. You see the pathway lit up in front of you, but you thought you also heard something off to the side. Do you want to FOLLOW the path or LOOK in the trees for the thing that made the noise?</a:t>
            </a:r>
          </a:p>
          <a:p>
            <a:pPr lvl="1"/>
            <a:endParaRPr lang="en-US" dirty="0"/>
          </a:p>
        </p:txBody>
      </p:sp>
    </p:spTree>
    <p:extLst>
      <p:ext uri="{BB962C8B-B14F-4D97-AF65-F5344CB8AC3E}">
        <p14:creationId xmlns:p14="http://schemas.microsoft.com/office/powerpoint/2010/main" val="39316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8576F4-93C5-7825-09F2-4E60431FA533}"/>
              </a:ext>
            </a:extLst>
          </p:cNvPr>
          <p:cNvSpPr/>
          <p:nvPr/>
        </p:nvSpPr>
        <p:spPr>
          <a:xfrm>
            <a:off x="4146115" y="0"/>
            <a:ext cx="2780778"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You are walking through a dark forest and find two items: a MATCH and a FLASHLIGHT. Which one do you want to pick up?</a:t>
            </a:r>
            <a:endParaRPr lang="en-US" sz="1400" dirty="0"/>
          </a:p>
        </p:txBody>
      </p:sp>
      <p:sp>
        <p:nvSpPr>
          <p:cNvPr id="3" name="Decision 2">
            <a:extLst>
              <a:ext uri="{FF2B5EF4-FFF2-40B4-BE49-F238E27FC236}">
                <a16:creationId xmlns:a16="http://schemas.microsoft.com/office/drawing/2014/main" id="{C9F6736C-7EF8-9982-4677-0D9272AEEFA1}"/>
              </a:ext>
            </a:extLst>
          </p:cNvPr>
          <p:cNvSpPr/>
          <p:nvPr/>
        </p:nvSpPr>
        <p:spPr>
          <a:xfrm>
            <a:off x="4584528" y="1002082"/>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sp>
        <p:nvSpPr>
          <p:cNvPr id="4" name="Rectangle 3">
            <a:extLst>
              <a:ext uri="{FF2B5EF4-FFF2-40B4-BE49-F238E27FC236}">
                <a16:creationId xmlns:a16="http://schemas.microsoft.com/office/drawing/2014/main" id="{212C148C-C520-3AA7-65FA-8E87B6CF1DFA}"/>
              </a:ext>
            </a:extLst>
          </p:cNvPr>
          <p:cNvSpPr/>
          <p:nvPr/>
        </p:nvSpPr>
        <p:spPr>
          <a:xfrm>
            <a:off x="475989" y="1517737"/>
            <a:ext cx="4108539"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You pick up the match and strike it, and for an instant, the forest around you is illuminated. You see a large grizzly bear, and then the match burns out. Do you want to </a:t>
            </a:r>
            <a:r>
              <a:rPr lang="en-US" sz="1400" b="1" i="1" dirty="0"/>
              <a:t>RUN, or HIDE </a:t>
            </a:r>
            <a:r>
              <a:rPr lang="en-US" sz="1400" i="1" dirty="0"/>
              <a:t>behind a tree?</a:t>
            </a:r>
            <a:endParaRPr lang="en-US" sz="1400" dirty="0"/>
          </a:p>
        </p:txBody>
      </p:sp>
      <p:sp>
        <p:nvSpPr>
          <p:cNvPr id="5" name="Rectangle 4">
            <a:extLst>
              <a:ext uri="{FF2B5EF4-FFF2-40B4-BE49-F238E27FC236}">
                <a16:creationId xmlns:a16="http://schemas.microsoft.com/office/drawing/2014/main" id="{9F79AF5C-3678-31D1-5555-0F4F933D0B3B}"/>
              </a:ext>
            </a:extLst>
          </p:cNvPr>
          <p:cNvSpPr/>
          <p:nvPr/>
        </p:nvSpPr>
        <p:spPr>
          <a:xfrm>
            <a:off x="6540676" y="1517737"/>
            <a:ext cx="4557384"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You pick up the flashlight and turn it on. You see the pathway lit up in front of you, but you thought you also heard something off to the side. Do you want to </a:t>
            </a:r>
            <a:r>
              <a:rPr lang="en-US" sz="1400" b="1" i="1" dirty="0"/>
              <a:t>FOLLOW the path or LOOK </a:t>
            </a:r>
            <a:r>
              <a:rPr lang="en-US" sz="1400" i="1" dirty="0"/>
              <a:t>in the trees for the thing that made the noise?</a:t>
            </a:r>
            <a:endParaRPr lang="en-US" sz="1400" dirty="0"/>
          </a:p>
        </p:txBody>
      </p:sp>
      <p:sp>
        <p:nvSpPr>
          <p:cNvPr id="6" name="Decision 5">
            <a:extLst>
              <a:ext uri="{FF2B5EF4-FFF2-40B4-BE49-F238E27FC236}">
                <a16:creationId xmlns:a16="http://schemas.microsoft.com/office/drawing/2014/main" id="{0456824C-2B0C-FB1E-9FC2-C641C9E7C79D}"/>
              </a:ext>
            </a:extLst>
          </p:cNvPr>
          <p:cNvSpPr/>
          <p:nvPr/>
        </p:nvSpPr>
        <p:spPr>
          <a:xfrm>
            <a:off x="1609595" y="2507293"/>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7" name="Decision 6">
            <a:extLst>
              <a:ext uri="{FF2B5EF4-FFF2-40B4-BE49-F238E27FC236}">
                <a16:creationId xmlns:a16="http://schemas.microsoft.com/office/drawing/2014/main" id="{0B4D66EB-6681-50AA-3D0B-959446D7600E}"/>
              </a:ext>
            </a:extLst>
          </p:cNvPr>
          <p:cNvSpPr/>
          <p:nvPr/>
        </p:nvSpPr>
        <p:spPr>
          <a:xfrm>
            <a:off x="8050060" y="2507293"/>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a:t>
            </a:r>
          </a:p>
        </p:txBody>
      </p:sp>
      <p:sp>
        <p:nvSpPr>
          <p:cNvPr id="8" name="Rectangle 7">
            <a:extLst>
              <a:ext uri="{FF2B5EF4-FFF2-40B4-BE49-F238E27FC236}">
                <a16:creationId xmlns:a16="http://schemas.microsoft.com/office/drawing/2014/main" id="{650A2978-2BD4-60C1-9131-69D15C94924F}"/>
              </a:ext>
            </a:extLst>
          </p:cNvPr>
          <p:cNvSpPr/>
          <p:nvPr/>
        </p:nvSpPr>
        <p:spPr>
          <a:xfrm>
            <a:off x="37577" y="3572004"/>
            <a:ext cx="1841326"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What happens when you </a:t>
            </a:r>
            <a:r>
              <a:rPr lang="en-US" sz="1400" b="1" i="1" dirty="0"/>
              <a:t>run</a:t>
            </a:r>
            <a:r>
              <a:rPr lang="en-US" sz="1400" i="1" dirty="0"/>
              <a:t>. </a:t>
            </a:r>
          </a:p>
          <a:p>
            <a:pPr algn="ctr"/>
            <a:r>
              <a:rPr lang="en-US" sz="1400" i="1" dirty="0"/>
              <a:t>Followed by choice?</a:t>
            </a:r>
            <a:endParaRPr lang="en-US" sz="1400" dirty="0"/>
          </a:p>
        </p:txBody>
      </p:sp>
      <p:sp>
        <p:nvSpPr>
          <p:cNvPr id="9" name="Rectangle 8">
            <a:extLst>
              <a:ext uri="{FF2B5EF4-FFF2-40B4-BE49-F238E27FC236}">
                <a16:creationId xmlns:a16="http://schemas.microsoft.com/office/drawing/2014/main" id="{2C6C8133-574B-140D-6482-6C5976607BC1}"/>
              </a:ext>
            </a:extLst>
          </p:cNvPr>
          <p:cNvSpPr/>
          <p:nvPr/>
        </p:nvSpPr>
        <p:spPr>
          <a:xfrm>
            <a:off x="3225452" y="3572004"/>
            <a:ext cx="1841326"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What happens when you </a:t>
            </a:r>
            <a:r>
              <a:rPr lang="en-US" sz="1400" b="1" i="1" dirty="0"/>
              <a:t>hide</a:t>
            </a:r>
            <a:r>
              <a:rPr lang="en-US" sz="1400" i="1" dirty="0"/>
              <a:t>. </a:t>
            </a:r>
            <a:br>
              <a:rPr lang="en-US" sz="1400" i="1" dirty="0"/>
            </a:br>
            <a:r>
              <a:rPr lang="en-US" sz="1400" i="1" dirty="0"/>
              <a:t>Followed by choice?</a:t>
            </a:r>
            <a:endParaRPr lang="en-US" sz="1400" dirty="0"/>
          </a:p>
        </p:txBody>
      </p:sp>
      <p:sp>
        <p:nvSpPr>
          <p:cNvPr id="10" name="Rectangle 9">
            <a:extLst>
              <a:ext uri="{FF2B5EF4-FFF2-40B4-BE49-F238E27FC236}">
                <a16:creationId xmlns:a16="http://schemas.microsoft.com/office/drawing/2014/main" id="{429F967E-3709-9E9D-2053-F517F0638A1E}"/>
              </a:ext>
            </a:extLst>
          </p:cNvPr>
          <p:cNvSpPr/>
          <p:nvPr/>
        </p:nvSpPr>
        <p:spPr>
          <a:xfrm>
            <a:off x="6413327" y="3572004"/>
            <a:ext cx="1841326"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What happens when you </a:t>
            </a:r>
            <a:r>
              <a:rPr lang="en-US" sz="1400" b="1" i="1" dirty="0"/>
              <a:t>follow</a:t>
            </a:r>
            <a:r>
              <a:rPr lang="en-US" sz="1400" i="1" dirty="0"/>
              <a:t>.</a:t>
            </a:r>
          </a:p>
          <a:p>
            <a:pPr algn="ctr"/>
            <a:r>
              <a:rPr lang="en-US" sz="1400" i="1" dirty="0"/>
              <a:t>Followed by choice?</a:t>
            </a:r>
            <a:endParaRPr lang="en-US" sz="1400" dirty="0"/>
          </a:p>
        </p:txBody>
      </p:sp>
      <p:sp>
        <p:nvSpPr>
          <p:cNvPr id="11" name="Rectangle 10">
            <a:extLst>
              <a:ext uri="{FF2B5EF4-FFF2-40B4-BE49-F238E27FC236}">
                <a16:creationId xmlns:a16="http://schemas.microsoft.com/office/drawing/2014/main" id="{FF9E5BA2-4BE4-015A-47B5-B774D87BE777}"/>
              </a:ext>
            </a:extLst>
          </p:cNvPr>
          <p:cNvSpPr/>
          <p:nvPr/>
        </p:nvSpPr>
        <p:spPr>
          <a:xfrm>
            <a:off x="9104333" y="3572004"/>
            <a:ext cx="1841326" cy="989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What happens when you </a:t>
            </a:r>
            <a:r>
              <a:rPr lang="en-US" sz="1400" b="1" i="1" dirty="0"/>
              <a:t>look</a:t>
            </a:r>
            <a:r>
              <a:rPr lang="en-US" sz="1400" i="1" dirty="0"/>
              <a:t>.</a:t>
            </a:r>
          </a:p>
          <a:p>
            <a:pPr algn="ctr"/>
            <a:r>
              <a:rPr lang="en-US" sz="1400" i="1" dirty="0"/>
              <a:t>Followed by choice?</a:t>
            </a:r>
            <a:endParaRPr lang="en-US" sz="1400" dirty="0"/>
          </a:p>
        </p:txBody>
      </p:sp>
      <p:sp>
        <p:nvSpPr>
          <p:cNvPr id="12" name="Decision 11">
            <a:extLst>
              <a:ext uri="{FF2B5EF4-FFF2-40B4-BE49-F238E27FC236}">
                <a16:creationId xmlns:a16="http://schemas.microsoft.com/office/drawing/2014/main" id="{48CBA151-FF1D-053A-42EE-54D9B0291253}"/>
              </a:ext>
            </a:extLst>
          </p:cNvPr>
          <p:cNvSpPr/>
          <p:nvPr/>
        </p:nvSpPr>
        <p:spPr>
          <a:xfrm>
            <a:off x="37577" y="4626280"/>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Choice?</a:t>
            </a:r>
          </a:p>
        </p:txBody>
      </p:sp>
      <p:sp>
        <p:nvSpPr>
          <p:cNvPr id="17" name="Decision 16">
            <a:extLst>
              <a:ext uri="{FF2B5EF4-FFF2-40B4-BE49-F238E27FC236}">
                <a16:creationId xmlns:a16="http://schemas.microsoft.com/office/drawing/2014/main" id="{1252BB1B-BFBA-6BC0-6471-C5C6A009A084}"/>
              </a:ext>
            </a:extLst>
          </p:cNvPr>
          <p:cNvSpPr/>
          <p:nvPr/>
        </p:nvSpPr>
        <p:spPr>
          <a:xfrm>
            <a:off x="3212925" y="4561560"/>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Choice?</a:t>
            </a:r>
          </a:p>
        </p:txBody>
      </p:sp>
      <p:sp>
        <p:nvSpPr>
          <p:cNvPr id="18" name="Decision 17">
            <a:extLst>
              <a:ext uri="{FF2B5EF4-FFF2-40B4-BE49-F238E27FC236}">
                <a16:creationId xmlns:a16="http://schemas.microsoft.com/office/drawing/2014/main" id="{49007589-6E95-FFFB-A708-0C29167E5752}"/>
              </a:ext>
            </a:extLst>
          </p:cNvPr>
          <p:cNvSpPr/>
          <p:nvPr/>
        </p:nvSpPr>
        <p:spPr>
          <a:xfrm>
            <a:off x="6425854" y="4574088"/>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Choice?</a:t>
            </a:r>
          </a:p>
        </p:txBody>
      </p:sp>
      <p:sp>
        <p:nvSpPr>
          <p:cNvPr id="19" name="Decision 18">
            <a:extLst>
              <a:ext uri="{FF2B5EF4-FFF2-40B4-BE49-F238E27FC236}">
                <a16:creationId xmlns:a16="http://schemas.microsoft.com/office/drawing/2014/main" id="{2F77649C-9742-4F4F-2D75-05BBAB3DA42D}"/>
              </a:ext>
            </a:extLst>
          </p:cNvPr>
          <p:cNvSpPr/>
          <p:nvPr/>
        </p:nvSpPr>
        <p:spPr>
          <a:xfrm>
            <a:off x="9104333" y="4574088"/>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Choice?</a:t>
            </a:r>
          </a:p>
        </p:txBody>
      </p:sp>
      <p:sp>
        <p:nvSpPr>
          <p:cNvPr id="21" name="TextBox 20">
            <a:extLst>
              <a:ext uri="{FF2B5EF4-FFF2-40B4-BE49-F238E27FC236}">
                <a16:creationId xmlns:a16="http://schemas.microsoft.com/office/drawing/2014/main" id="{A361A0F7-FF58-8E89-9E6A-07ECC9FF1ED2}"/>
              </a:ext>
            </a:extLst>
          </p:cNvPr>
          <p:cNvSpPr txBox="1"/>
          <p:nvPr/>
        </p:nvSpPr>
        <p:spPr>
          <a:xfrm>
            <a:off x="7075121" y="30394"/>
            <a:ext cx="4557385" cy="1200329"/>
          </a:xfrm>
          <a:prstGeom prst="rect">
            <a:avLst/>
          </a:prstGeom>
          <a:noFill/>
        </p:spPr>
        <p:txBody>
          <a:bodyPr wrap="square">
            <a:spAutoFit/>
          </a:bodyPr>
          <a:lstStyle/>
          <a:p>
            <a:r>
              <a:rPr lang="en-US" dirty="0"/>
              <a:t>Create your own text-based adventure game with at </a:t>
            </a:r>
            <a:r>
              <a:rPr lang="en-US" b="1" dirty="0"/>
              <a:t>least three levels of choices</a:t>
            </a:r>
            <a:r>
              <a:rPr lang="en-US" dirty="0"/>
              <a:t>. It's up to you to determine the scenarios, the choices, and the consequences.</a:t>
            </a:r>
          </a:p>
        </p:txBody>
      </p:sp>
      <p:sp>
        <p:nvSpPr>
          <p:cNvPr id="22" name="Triangle 21">
            <a:extLst>
              <a:ext uri="{FF2B5EF4-FFF2-40B4-BE49-F238E27FC236}">
                <a16:creationId xmlns:a16="http://schemas.microsoft.com/office/drawing/2014/main" id="{6ADA89D6-6494-F789-9C26-EA811C79F5D4}"/>
              </a:ext>
            </a:extLst>
          </p:cNvPr>
          <p:cNvSpPr/>
          <p:nvPr/>
        </p:nvSpPr>
        <p:spPr>
          <a:xfrm>
            <a:off x="10997852" y="427453"/>
            <a:ext cx="1194148" cy="10396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LVL 1</a:t>
            </a:r>
          </a:p>
        </p:txBody>
      </p:sp>
      <p:sp>
        <p:nvSpPr>
          <p:cNvPr id="23" name="Trapezoid 22">
            <a:extLst>
              <a:ext uri="{FF2B5EF4-FFF2-40B4-BE49-F238E27FC236}">
                <a16:creationId xmlns:a16="http://schemas.microsoft.com/office/drawing/2014/main" id="{61350409-B0CD-0FE4-CA9F-61FA01CA6FD9}"/>
              </a:ext>
            </a:extLst>
          </p:cNvPr>
          <p:cNvSpPr/>
          <p:nvPr/>
        </p:nvSpPr>
        <p:spPr>
          <a:xfrm>
            <a:off x="10971755" y="2630466"/>
            <a:ext cx="1246341" cy="7985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LVL 2</a:t>
            </a:r>
          </a:p>
        </p:txBody>
      </p:sp>
      <p:sp>
        <p:nvSpPr>
          <p:cNvPr id="24" name="Trapezoid 23">
            <a:extLst>
              <a:ext uri="{FF2B5EF4-FFF2-40B4-BE49-F238E27FC236}">
                <a16:creationId xmlns:a16="http://schemas.microsoft.com/office/drawing/2014/main" id="{05346EC8-80A2-AC1B-5AF9-4AA4727389C7}"/>
              </a:ext>
            </a:extLst>
          </p:cNvPr>
          <p:cNvSpPr/>
          <p:nvPr/>
        </p:nvSpPr>
        <p:spPr>
          <a:xfrm>
            <a:off x="10908082" y="4531812"/>
            <a:ext cx="1246341" cy="7985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LVL 3</a:t>
            </a:r>
          </a:p>
        </p:txBody>
      </p:sp>
      <p:sp>
        <p:nvSpPr>
          <p:cNvPr id="26" name="Rectangle 25">
            <a:extLst>
              <a:ext uri="{FF2B5EF4-FFF2-40B4-BE49-F238E27FC236}">
                <a16:creationId xmlns:a16="http://schemas.microsoft.com/office/drawing/2014/main" id="{B6BE1A3A-32B1-A272-4387-4061E09BA62D}"/>
              </a:ext>
            </a:extLst>
          </p:cNvPr>
          <p:cNvSpPr/>
          <p:nvPr/>
        </p:nvSpPr>
        <p:spPr>
          <a:xfrm>
            <a:off x="7829" y="5626271"/>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27" name="Rectangle 26">
            <a:extLst>
              <a:ext uri="{FF2B5EF4-FFF2-40B4-BE49-F238E27FC236}">
                <a16:creationId xmlns:a16="http://schemas.microsoft.com/office/drawing/2014/main" id="{F9329C25-AF97-9F67-7C1B-97ED18D17BD0}"/>
              </a:ext>
            </a:extLst>
          </p:cNvPr>
          <p:cNvSpPr/>
          <p:nvPr/>
        </p:nvSpPr>
        <p:spPr>
          <a:xfrm>
            <a:off x="1172228" y="5626271"/>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0" name="Rectangle 29">
            <a:extLst>
              <a:ext uri="{FF2B5EF4-FFF2-40B4-BE49-F238E27FC236}">
                <a16:creationId xmlns:a16="http://schemas.microsoft.com/office/drawing/2014/main" id="{7F2897C6-ED28-ACA7-8F0B-C1B8AAEA84FA}"/>
              </a:ext>
            </a:extLst>
          </p:cNvPr>
          <p:cNvSpPr/>
          <p:nvPr/>
        </p:nvSpPr>
        <p:spPr>
          <a:xfrm>
            <a:off x="3078794" y="5551116"/>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1" name="Rectangle 30">
            <a:extLst>
              <a:ext uri="{FF2B5EF4-FFF2-40B4-BE49-F238E27FC236}">
                <a16:creationId xmlns:a16="http://schemas.microsoft.com/office/drawing/2014/main" id="{767DE5D6-F50E-967F-BB2A-9058715AA74B}"/>
              </a:ext>
            </a:extLst>
          </p:cNvPr>
          <p:cNvSpPr/>
          <p:nvPr/>
        </p:nvSpPr>
        <p:spPr>
          <a:xfrm>
            <a:off x="4243193" y="5551116"/>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2" name="Rectangle 31">
            <a:extLst>
              <a:ext uri="{FF2B5EF4-FFF2-40B4-BE49-F238E27FC236}">
                <a16:creationId xmlns:a16="http://schemas.microsoft.com/office/drawing/2014/main" id="{CB965647-5E1E-553E-2726-E818F81C4D16}"/>
              </a:ext>
            </a:extLst>
          </p:cNvPr>
          <p:cNvSpPr/>
          <p:nvPr/>
        </p:nvSpPr>
        <p:spPr>
          <a:xfrm>
            <a:off x="6417501" y="5551116"/>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3" name="Rectangle 32">
            <a:extLst>
              <a:ext uri="{FF2B5EF4-FFF2-40B4-BE49-F238E27FC236}">
                <a16:creationId xmlns:a16="http://schemas.microsoft.com/office/drawing/2014/main" id="{6EFF9AC2-3342-C6D1-B077-142CFF928407}"/>
              </a:ext>
            </a:extLst>
          </p:cNvPr>
          <p:cNvSpPr/>
          <p:nvPr/>
        </p:nvSpPr>
        <p:spPr>
          <a:xfrm>
            <a:off x="7581900" y="5551116"/>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4" name="Rectangle 33">
            <a:extLst>
              <a:ext uri="{FF2B5EF4-FFF2-40B4-BE49-F238E27FC236}">
                <a16:creationId xmlns:a16="http://schemas.microsoft.com/office/drawing/2014/main" id="{AFFFA28D-9F34-F1D0-9A2A-3332FA8CBCEC}"/>
              </a:ext>
            </a:extLst>
          </p:cNvPr>
          <p:cNvSpPr/>
          <p:nvPr/>
        </p:nvSpPr>
        <p:spPr>
          <a:xfrm>
            <a:off x="8997341" y="5551116"/>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5" name="Rectangle 34">
            <a:extLst>
              <a:ext uri="{FF2B5EF4-FFF2-40B4-BE49-F238E27FC236}">
                <a16:creationId xmlns:a16="http://schemas.microsoft.com/office/drawing/2014/main" id="{0F328597-31C4-FB67-5BE5-B828F6D068DA}"/>
              </a:ext>
            </a:extLst>
          </p:cNvPr>
          <p:cNvSpPr/>
          <p:nvPr/>
        </p:nvSpPr>
        <p:spPr>
          <a:xfrm>
            <a:off x="10161740" y="5551116"/>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36" name="Decision 35">
            <a:extLst>
              <a:ext uri="{FF2B5EF4-FFF2-40B4-BE49-F238E27FC236}">
                <a16:creationId xmlns:a16="http://schemas.microsoft.com/office/drawing/2014/main" id="{7B437BD2-6A57-B9FA-5200-989C9AE5FA80}"/>
              </a:ext>
            </a:extLst>
          </p:cNvPr>
          <p:cNvSpPr/>
          <p:nvPr/>
        </p:nvSpPr>
        <p:spPr>
          <a:xfrm>
            <a:off x="3322530" y="4699346"/>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Choice?</a:t>
            </a:r>
          </a:p>
        </p:txBody>
      </p:sp>
      <p:sp>
        <p:nvSpPr>
          <p:cNvPr id="38" name="TextBox 37">
            <a:extLst>
              <a:ext uri="{FF2B5EF4-FFF2-40B4-BE49-F238E27FC236}">
                <a16:creationId xmlns:a16="http://schemas.microsoft.com/office/drawing/2014/main" id="{6EB1B4CA-7DF4-2D69-7E78-209CB0D2C1DD}"/>
              </a:ext>
            </a:extLst>
          </p:cNvPr>
          <p:cNvSpPr txBox="1"/>
          <p:nvPr/>
        </p:nvSpPr>
        <p:spPr>
          <a:xfrm>
            <a:off x="5082438" y="3545897"/>
            <a:ext cx="1525045" cy="2031325"/>
          </a:xfrm>
          <a:prstGeom prst="rect">
            <a:avLst/>
          </a:prstGeom>
          <a:noFill/>
        </p:spPr>
        <p:txBody>
          <a:bodyPr wrap="square">
            <a:spAutoFit/>
          </a:bodyPr>
          <a:lstStyle/>
          <a:p>
            <a:r>
              <a:rPr lang="en-US" dirty="0"/>
              <a:t>At least one of your scenarios must have more than two possible choices.</a:t>
            </a:r>
          </a:p>
        </p:txBody>
      </p:sp>
      <p:sp>
        <p:nvSpPr>
          <p:cNvPr id="39" name="Decision 38">
            <a:extLst>
              <a:ext uri="{FF2B5EF4-FFF2-40B4-BE49-F238E27FC236}">
                <a16:creationId xmlns:a16="http://schemas.microsoft.com/office/drawing/2014/main" id="{45C37287-5681-8DD2-95B1-0497E946611D}"/>
              </a:ext>
            </a:extLst>
          </p:cNvPr>
          <p:cNvSpPr/>
          <p:nvPr/>
        </p:nvSpPr>
        <p:spPr>
          <a:xfrm>
            <a:off x="6526065" y="4723884"/>
            <a:ext cx="1841326" cy="7139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Choice?</a:t>
            </a:r>
          </a:p>
        </p:txBody>
      </p:sp>
      <p:sp>
        <p:nvSpPr>
          <p:cNvPr id="13" name="Rectangle 12">
            <a:extLst>
              <a:ext uri="{FF2B5EF4-FFF2-40B4-BE49-F238E27FC236}">
                <a16:creationId xmlns:a16="http://schemas.microsoft.com/office/drawing/2014/main" id="{FE2C791F-2990-4BAE-F1DB-B13015057A19}"/>
              </a:ext>
            </a:extLst>
          </p:cNvPr>
          <p:cNvSpPr/>
          <p:nvPr/>
        </p:nvSpPr>
        <p:spPr>
          <a:xfrm>
            <a:off x="3648208" y="6057378"/>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
        <p:nvSpPr>
          <p:cNvPr id="14" name="Rectangle 13">
            <a:extLst>
              <a:ext uri="{FF2B5EF4-FFF2-40B4-BE49-F238E27FC236}">
                <a16:creationId xmlns:a16="http://schemas.microsoft.com/office/drawing/2014/main" id="{1B41F94B-63C9-AC57-F02D-7FC1B12C3ABA}"/>
              </a:ext>
            </a:extLst>
          </p:cNvPr>
          <p:cNvSpPr/>
          <p:nvPr/>
        </p:nvSpPr>
        <p:spPr>
          <a:xfrm>
            <a:off x="6978568" y="6044850"/>
            <a:ext cx="936320" cy="461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Final Results</a:t>
            </a:r>
            <a:endParaRPr lang="en-US" sz="1400" dirty="0"/>
          </a:p>
        </p:txBody>
      </p:sp>
    </p:spTree>
    <p:extLst>
      <p:ext uri="{BB962C8B-B14F-4D97-AF65-F5344CB8AC3E}">
        <p14:creationId xmlns:p14="http://schemas.microsoft.com/office/powerpoint/2010/main" val="181256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C0B115-DDA7-B971-C89E-C50445D78463}"/>
              </a:ext>
            </a:extLst>
          </p:cNvPr>
          <p:cNvPicPr>
            <a:picLocks noChangeAspect="1"/>
          </p:cNvPicPr>
          <p:nvPr/>
        </p:nvPicPr>
        <p:blipFill>
          <a:blip r:embed="rId2"/>
          <a:stretch>
            <a:fillRect/>
          </a:stretch>
        </p:blipFill>
        <p:spPr>
          <a:xfrm>
            <a:off x="0" y="0"/>
            <a:ext cx="4692974" cy="6858000"/>
          </a:xfrm>
          <a:prstGeom prst="rect">
            <a:avLst/>
          </a:prstGeom>
        </p:spPr>
      </p:pic>
    </p:spTree>
    <p:extLst>
      <p:ext uri="{BB962C8B-B14F-4D97-AF65-F5344CB8AC3E}">
        <p14:creationId xmlns:p14="http://schemas.microsoft.com/office/powerpoint/2010/main" val="340326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hape&#10;&#10;Description automatically generated">
            <a:extLst>
              <a:ext uri="{FF2B5EF4-FFF2-40B4-BE49-F238E27FC236}">
                <a16:creationId xmlns:a16="http://schemas.microsoft.com/office/drawing/2014/main" id="{4965AB58-7F31-48F6-9CF3-17478A853DC5}"/>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010400" y="203200"/>
            <a:ext cx="5181600" cy="3109913"/>
          </a:xfrm>
        </p:spPr>
      </p:pic>
      <p:pic>
        <p:nvPicPr>
          <p:cNvPr id="8" name="Picture 7" descr="A close up&#10;&#10;Description automatically generated">
            <a:extLst>
              <a:ext uri="{FF2B5EF4-FFF2-40B4-BE49-F238E27FC236}">
                <a16:creationId xmlns:a16="http://schemas.microsoft.com/office/drawing/2014/main" id="{07EA4CC7-1B65-48FB-899F-EE5F65EEC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4050" y="3429000"/>
            <a:ext cx="2381250" cy="3333750"/>
          </a:xfrm>
          <a:prstGeom prst="rect">
            <a:avLst/>
          </a:prstGeom>
        </p:spPr>
      </p:pic>
      <p:pic>
        <p:nvPicPr>
          <p:cNvPr id="10" name="Picture 9" descr="Text&#10;&#10;Description automatically generated">
            <a:extLst>
              <a:ext uri="{FF2B5EF4-FFF2-40B4-BE49-F238E27FC236}">
                <a16:creationId xmlns:a16="http://schemas.microsoft.com/office/drawing/2014/main" id="{BC517255-2B0F-40B0-A065-A71B1AB54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9000"/>
            <a:ext cx="2612571" cy="3428999"/>
          </a:xfrm>
          <a:prstGeom prst="rect">
            <a:avLst/>
          </a:prstGeom>
        </p:spPr>
      </p:pic>
    </p:spTree>
    <p:extLst>
      <p:ext uri="{BB962C8B-B14F-4D97-AF65-F5344CB8AC3E}">
        <p14:creationId xmlns:p14="http://schemas.microsoft.com/office/powerpoint/2010/main" val="5877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BC29-3838-4095-94B6-C5073CB3A370}"/>
              </a:ext>
            </a:extLst>
          </p:cNvPr>
          <p:cNvSpPr>
            <a:spLocks noGrp="1"/>
          </p:cNvSpPr>
          <p:nvPr>
            <p:ph type="title"/>
          </p:nvPr>
        </p:nvSpPr>
        <p:spPr>
          <a:xfrm>
            <a:off x="594360" y="637125"/>
            <a:ext cx="3802276" cy="5256371"/>
          </a:xfrm>
        </p:spPr>
        <p:txBody>
          <a:bodyPr anchor="t">
            <a:normAutofit/>
          </a:bodyPr>
          <a:lstStyle/>
          <a:p>
            <a:r>
              <a:rPr lang="en-US" sz="4800" dirty="0"/>
              <a:t>Review</a:t>
            </a:r>
          </a:p>
        </p:txBody>
      </p:sp>
      <p:graphicFrame>
        <p:nvGraphicFramePr>
          <p:cNvPr id="15" name="Content Placeholder 2">
            <a:extLst>
              <a:ext uri="{FF2B5EF4-FFF2-40B4-BE49-F238E27FC236}">
                <a16:creationId xmlns:a16="http://schemas.microsoft.com/office/drawing/2014/main" id="{A238DBE0-9283-43EF-8ED8-3C8FCD030139}"/>
              </a:ext>
            </a:extLst>
          </p:cNvPr>
          <p:cNvGraphicFramePr>
            <a:graphicFrameLocks noGrp="1"/>
          </p:cNvGraphicFramePr>
          <p:nvPr>
            <p:ph idx="1"/>
            <p:extLst>
              <p:ext uri="{D42A27DB-BD31-4B8C-83A1-F6EECF244321}">
                <p14:modId xmlns:p14="http://schemas.microsoft.com/office/powerpoint/2010/main" val="126978729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D0767C4-7BBA-4A61-9F60-AA707E51C930}"/>
              </a:ext>
            </a:extLst>
          </p:cNvPr>
          <p:cNvSpPr/>
          <p:nvPr/>
        </p:nvSpPr>
        <p:spPr>
          <a:xfrm>
            <a:off x="5166985" y="4429125"/>
            <a:ext cx="6795241" cy="1866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96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0-ppt_w/2"/>
                                          </p:val>
                                        </p:tav>
                                      </p:tavLst>
                                    </p:anim>
                                    <p:anim calcmode="lin" valueType="num">
                                      <p:cBhvr additive="base">
                                        <p:cTn id="7" dur="500"/>
                                        <p:tgtEl>
                                          <p:spTgt spid="3"/>
                                        </p:tgtEl>
                                        <p:attrNameLst>
                                          <p:attrName>ppt_y</p:attrName>
                                        </p:attrNameLst>
                                      </p:cBhvr>
                                      <p:tavLst>
                                        <p:tav tm="0">
                                          <p:val>
                                            <p:strVal val="ppt_y"/>
                                          </p:val>
                                        </p:tav>
                                        <p:tav tm="100000">
                                          <p:val>
                                            <p:strVal val="ppt_y"/>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43DF-3230-4AA9-9732-7BD1406B5E40}"/>
              </a:ext>
            </a:extLst>
          </p:cNvPr>
          <p:cNvSpPr>
            <a:spLocks noGrp="1"/>
          </p:cNvSpPr>
          <p:nvPr>
            <p:ph type="title"/>
          </p:nvPr>
        </p:nvSpPr>
        <p:spPr>
          <a:xfrm>
            <a:off x="762001" y="803325"/>
            <a:ext cx="5314536" cy="1325563"/>
          </a:xfrm>
        </p:spPr>
        <p:txBody>
          <a:bodyPr>
            <a:normAutofit/>
          </a:bodyPr>
          <a:lstStyle/>
          <a:p>
            <a:r>
              <a:rPr lang="en-US"/>
              <a:t>Prepare</a:t>
            </a:r>
            <a:endParaRPr lang="en-US" dirty="0"/>
          </a:p>
        </p:txBody>
      </p:sp>
      <p:sp>
        <p:nvSpPr>
          <p:cNvPr id="3" name="Content Placeholder 2">
            <a:extLst>
              <a:ext uri="{FF2B5EF4-FFF2-40B4-BE49-F238E27FC236}">
                <a16:creationId xmlns:a16="http://schemas.microsoft.com/office/drawing/2014/main" id="{D3F2A6F4-C934-4E91-8ACC-A01AE1BE9DDE}"/>
              </a:ext>
            </a:extLst>
          </p:cNvPr>
          <p:cNvSpPr>
            <a:spLocks noGrp="1"/>
          </p:cNvSpPr>
          <p:nvPr>
            <p:ph idx="1"/>
          </p:nvPr>
        </p:nvSpPr>
        <p:spPr>
          <a:xfrm>
            <a:off x="762000" y="2279018"/>
            <a:ext cx="5314543" cy="3375920"/>
          </a:xfrm>
        </p:spPr>
        <p:txBody>
          <a:bodyPr anchor="t">
            <a:normAutofit/>
          </a:bodyPr>
          <a:lstStyle/>
          <a:p>
            <a:r>
              <a:rPr lang="en-US" sz="4000" dirty="0"/>
              <a:t>Kahoot </a:t>
            </a:r>
            <a:r>
              <a:rPr lang="en-US" sz="4000" dirty="0" err="1"/>
              <a:t>Quiz:None</a:t>
            </a:r>
            <a:endParaRPr lang="en-US" sz="4000" b="1" dirty="0"/>
          </a:p>
          <a:p>
            <a:endParaRPr lang="en-US" sz="1800" dirty="0"/>
          </a:p>
        </p:txBody>
      </p:sp>
      <p:pic>
        <p:nvPicPr>
          <p:cNvPr id="2050" name="Picture 2" descr="How To Create A Kahoot!: Step By Step">
            <a:extLst>
              <a:ext uri="{FF2B5EF4-FFF2-40B4-BE49-F238E27FC236}">
                <a16:creationId xmlns:a16="http://schemas.microsoft.com/office/drawing/2014/main" id="{AA43D40A-A1C4-4CF1-8D65-17135EB3B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4" r="22687"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3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AE56-78D3-42BF-97DC-60C423C4C0AA}"/>
              </a:ext>
            </a:extLst>
          </p:cNvPr>
          <p:cNvSpPr>
            <a:spLocks noGrp="1"/>
          </p:cNvSpPr>
          <p:nvPr>
            <p:ph type="title"/>
          </p:nvPr>
        </p:nvSpPr>
        <p:spPr>
          <a:xfrm>
            <a:off x="1295400" y="669925"/>
            <a:ext cx="4800600" cy="1325563"/>
          </a:xfrm>
        </p:spPr>
        <p:txBody>
          <a:bodyPr anchor="b">
            <a:normAutofit/>
          </a:bodyPr>
          <a:lstStyle/>
          <a:p>
            <a:r>
              <a:rPr lang="en-US" kern="1200" dirty="0">
                <a:latin typeface="+mj-lt"/>
                <a:ea typeface="+mj-ea"/>
                <a:cs typeface="+mj-cs"/>
              </a:rPr>
              <a:t>Prepare </a:t>
            </a:r>
            <a:r>
              <a:rPr lang="en-US" dirty="0"/>
              <a:t>Logic Conditions</a:t>
            </a:r>
          </a:p>
        </p:txBody>
      </p:sp>
      <p:sp>
        <p:nvSpPr>
          <p:cNvPr id="3" name="Content Placeholder 2">
            <a:extLst>
              <a:ext uri="{FF2B5EF4-FFF2-40B4-BE49-F238E27FC236}">
                <a16:creationId xmlns:a16="http://schemas.microsoft.com/office/drawing/2014/main" id="{92B96E1E-DE97-4B73-917D-3134A368119D}"/>
              </a:ext>
            </a:extLst>
          </p:cNvPr>
          <p:cNvSpPr>
            <a:spLocks noGrp="1"/>
          </p:cNvSpPr>
          <p:nvPr>
            <p:ph idx="1"/>
          </p:nvPr>
        </p:nvSpPr>
        <p:spPr>
          <a:xfrm>
            <a:off x="1295400" y="2288833"/>
            <a:ext cx="4800600" cy="3711571"/>
          </a:xfrm>
        </p:spPr>
        <p:txBody>
          <a:bodyPr>
            <a:normAutofit fontScale="85000" lnSpcReduction="20000"/>
          </a:bodyPr>
          <a:lstStyle/>
          <a:p>
            <a:r>
              <a:rPr lang="en-US" sz="2000" dirty="0"/>
              <a:t>Review of Logical Operator</a:t>
            </a:r>
          </a:p>
          <a:p>
            <a:pPr lvl="1"/>
            <a:r>
              <a:rPr lang="en-US" sz="2000" dirty="0"/>
              <a:t>== , &lt; , &gt;, &lt;=, &gt;=</a:t>
            </a:r>
          </a:p>
          <a:p>
            <a:pPr lvl="1"/>
            <a:r>
              <a:rPr lang="en-US" sz="2000" dirty="0"/>
              <a:t>True or False values</a:t>
            </a:r>
          </a:p>
          <a:p>
            <a:r>
              <a:rPr lang="en-US" sz="2000" dirty="0"/>
              <a:t>And</a:t>
            </a:r>
          </a:p>
          <a:p>
            <a:pPr lvl="1"/>
            <a:r>
              <a:rPr lang="en-US" sz="1600" dirty="0"/>
              <a:t>if either is false, then false, </a:t>
            </a:r>
          </a:p>
          <a:p>
            <a:pPr lvl="1"/>
            <a:r>
              <a:rPr lang="en-US" sz="1600" dirty="0"/>
              <a:t>else both are true, then true</a:t>
            </a:r>
          </a:p>
          <a:p>
            <a:r>
              <a:rPr lang="en-US" sz="2000" dirty="0"/>
              <a:t>Or</a:t>
            </a:r>
          </a:p>
          <a:p>
            <a:pPr lvl="1"/>
            <a:r>
              <a:rPr lang="en-US" sz="1600" dirty="0"/>
              <a:t>if either are true, then true, </a:t>
            </a:r>
          </a:p>
          <a:p>
            <a:pPr lvl="1"/>
            <a:r>
              <a:rPr lang="en-US" sz="1600" dirty="0"/>
              <a:t>else both are false, then false</a:t>
            </a:r>
          </a:p>
          <a:p>
            <a:r>
              <a:rPr lang="en-US" sz="2000" dirty="0"/>
              <a:t>True &amp; False</a:t>
            </a:r>
          </a:p>
          <a:p>
            <a:r>
              <a:rPr lang="en-US" sz="2000" dirty="0"/>
              <a:t>Gotchas</a:t>
            </a:r>
          </a:p>
          <a:p>
            <a:pPr lvl="1"/>
            <a:r>
              <a:rPr lang="en-US" sz="2000" dirty="0"/>
              <a:t>Order of Operation</a:t>
            </a:r>
          </a:p>
          <a:p>
            <a:pPr lvl="1"/>
            <a:r>
              <a:rPr lang="en-US" sz="2000" dirty="0"/>
              <a:t>if x == 5 or 6:</a:t>
            </a:r>
          </a:p>
          <a:p>
            <a:pPr lvl="1"/>
            <a:r>
              <a:rPr lang="en-US" sz="2000" dirty="0"/>
              <a:t>if </a:t>
            </a:r>
            <a:r>
              <a:rPr lang="en-US" sz="2000" dirty="0" err="1"/>
              <a:t>first_name</a:t>
            </a:r>
            <a:r>
              <a:rPr lang="en-US" sz="2000" dirty="0"/>
              <a:t> or </a:t>
            </a:r>
            <a:r>
              <a:rPr lang="en-US" sz="2000" dirty="0" err="1"/>
              <a:t>last_name</a:t>
            </a:r>
            <a:r>
              <a:rPr lang="en-US" sz="2000" dirty="0"/>
              <a:t> == "Scott":</a:t>
            </a:r>
          </a:p>
        </p:txBody>
      </p:sp>
      <p:pic>
        <p:nvPicPr>
          <p:cNvPr id="1028" name="Picture 4" descr="Spock - 1 AND 1 ... is 1 - Imgflip">
            <a:extLst>
              <a:ext uri="{FF2B5EF4-FFF2-40B4-BE49-F238E27FC236}">
                <a16:creationId xmlns:a16="http://schemas.microsoft.com/office/drawing/2014/main" id="{4B8D3EE8-610A-4E85-99B6-83DC40694F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247" y="369913"/>
            <a:ext cx="2784532" cy="2784532"/>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15" descr="A picture containing clock&#10;&#10;Description automatically generated">
            <a:extLst>
              <a:ext uri="{FF2B5EF4-FFF2-40B4-BE49-F238E27FC236}">
                <a16:creationId xmlns:a16="http://schemas.microsoft.com/office/drawing/2014/main" id="{4B9200F3-E573-40C6-82A1-8ABF8C5E04AE}"/>
              </a:ext>
            </a:extLst>
          </p:cNvPr>
          <p:cNvPicPr>
            <a:picLocks noChangeAspect="1"/>
          </p:cNvPicPr>
          <p:nvPr/>
        </p:nvPicPr>
        <p:blipFill rotWithShape="1">
          <a:blip r:embed="rId3">
            <a:extLst>
              <a:ext uri="{28A0092B-C50C-407E-A947-70E740481C1C}">
                <a14:useLocalDpi xmlns:a14="http://schemas.microsoft.com/office/drawing/2010/main" val="0"/>
              </a:ext>
            </a:extLst>
          </a:blip>
          <a:srcRect r="341"/>
          <a:stretch/>
        </p:blipFill>
        <p:spPr>
          <a:xfrm>
            <a:off x="8038661" y="3791158"/>
            <a:ext cx="3588640" cy="2662749"/>
          </a:xfrm>
          <a:prstGeom prst="rect">
            <a:avLst/>
          </a:prstGeom>
        </p:spPr>
      </p:pic>
    </p:spTree>
    <p:extLst>
      <p:ext uri="{BB962C8B-B14F-4D97-AF65-F5344CB8AC3E}">
        <p14:creationId xmlns:p14="http://schemas.microsoft.com/office/powerpoint/2010/main" val="7588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19F3-4D4A-9231-BAA4-BC81025A8C15}"/>
              </a:ext>
            </a:extLst>
          </p:cNvPr>
          <p:cNvSpPr>
            <a:spLocks noGrp="1"/>
          </p:cNvSpPr>
          <p:nvPr>
            <p:ph type="title"/>
          </p:nvPr>
        </p:nvSpPr>
        <p:spPr/>
        <p:txBody>
          <a:bodyPr/>
          <a:lstStyle/>
          <a:p>
            <a:r>
              <a:rPr lang="en-US" dirty="0"/>
              <a:t>Structure Chart – What do you know?</a:t>
            </a:r>
          </a:p>
        </p:txBody>
      </p:sp>
      <p:sp>
        <p:nvSpPr>
          <p:cNvPr id="5" name="Process 4">
            <a:extLst>
              <a:ext uri="{FF2B5EF4-FFF2-40B4-BE49-F238E27FC236}">
                <a16:creationId xmlns:a16="http://schemas.microsoft.com/office/drawing/2014/main" id="{DED4D91E-BEB1-706E-2797-C4A5B0FC6807}"/>
              </a:ext>
            </a:extLst>
          </p:cNvPr>
          <p:cNvSpPr/>
          <p:nvPr/>
        </p:nvSpPr>
        <p:spPr>
          <a:xfrm>
            <a:off x="6749144" y="1978394"/>
            <a:ext cx="4985656" cy="40896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C3509BEF-8286-6C88-FB0C-55848D442945}"/>
              </a:ext>
            </a:extLst>
          </p:cNvPr>
          <p:cNvSpPr/>
          <p:nvPr/>
        </p:nvSpPr>
        <p:spPr>
          <a:xfrm>
            <a:off x="6291944" y="2263347"/>
            <a:ext cx="914400"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Input</a:t>
            </a:r>
          </a:p>
        </p:txBody>
      </p:sp>
      <p:sp>
        <p:nvSpPr>
          <p:cNvPr id="7" name="Right Arrow 6">
            <a:extLst>
              <a:ext uri="{FF2B5EF4-FFF2-40B4-BE49-F238E27FC236}">
                <a16:creationId xmlns:a16="http://schemas.microsoft.com/office/drawing/2014/main" id="{7B169ED1-C3C0-E2FE-AFC2-8B4334DEF782}"/>
              </a:ext>
            </a:extLst>
          </p:cNvPr>
          <p:cNvSpPr/>
          <p:nvPr/>
        </p:nvSpPr>
        <p:spPr>
          <a:xfrm>
            <a:off x="11016343" y="2325845"/>
            <a:ext cx="1175657"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Output</a:t>
            </a:r>
          </a:p>
        </p:txBody>
      </p:sp>
      <p:sp>
        <p:nvSpPr>
          <p:cNvPr id="8" name="Decision 7">
            <a:extLst>
              <a:ext uri="{FF2B5EF4-FFF2-40B4-BE49-F238E27FC236}">
                <a16:creationId xmlns:a16="http://schemas.microsoft.com/office/drawing/2014/main" id="{3ACFDA7D-00CB-6E61-70C8-4907E50D75D4}"/>
              </a:ext>
            </a:extLst>
          </p:cNvPr>
          <p:cNvSpPr/>
          <p:nvPr/>
        </p:nvSpPr>
        <p:spPr>
          <a:xfrm>
            <a:off x="6831298" y="4143798"/>
            <a:ext cx="2481943"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If (condition)</a:t>
            </a:r>
          </a:p>
        </p:txBody>
      </p:sp>
      <p:sp>
        <p:nvSpPr>
          <p:cNvPr id="9" name="Process 8">
            <a:extLst>
              <a:ext uri="{FF2B5EF4-FFF2-40B4-BE49-F238E27FC236}">
                <a16:creationId xmlns:a16="http://schemas.microsoft.com/office/drawing/2014/main" id="{04D457A9-E8FE-5A27-A3B4-7409FA8F43B0}"/>
              </a:ext>
            </a:extLst>
          </p:cNvPr>
          <p:cNvSpPr/>
          <p:nvPr/>
        </p:nvSpPr>
        <p:spPr>
          <a:xfrm>
            <a:off x="6787241" y="4726977"/>
            <a:ext cx="1431474" cy="23996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variables</a:t>
            </a:r>
          </a:p>
        </p:txBody>
      </p:sp>
      <p:sp>
        <p:nvSpPr>
          <p:cNvPr id="10" name="Decision 9">
            <a:extLst>
              <a:ext uri="{FF2B5EF4-FFF2-40B4-BE49-F238E27FC236}">
                <a16:creationId xmlns:a16="http://schemas.microsoft.com/office/drawing/2014/main" id="{AF90B0E9-B37E-C5C0-9C62-4EF5D6A6A5C9}"/>
              </a:ext>
            </a:extLst>
          </p:cNvPr>
          <p:cNvSpPr/>
          <p:nvPr/>
        </p:nvSpPr>
        <p:spPr>
          <a:xfrm>
            <a:off x="8986153" y="3864058"/>
            <a:ext cx="1431474"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loop (condition)</a:t>
            </a:r>
          </a:p>
        </p:txBody>
      </p:sp>
      <p:sp>
        <p:nvSpPr>
          <p:cNvPr id="11" name="Magnetic Disk 10">
            <a:extLst>
              <a:ext uri="{FF2B5EF4-FFF2-40B4-BE49-F238E27FC236}">
                <a16:creationId xmlns:a16="http://schemas.microsoft.com/office/drawing/2014/main" id="{987E59C5-5EFD-204C-D9B7-2299CB56E09E}"/>
              </a:ext>
            </a:extLst>
          </p:cNvPr>
          <p:cNvSpPr/>
          <p:nvPr/>
        </p:nvSpPr>
        <p:spPr>
          <a:xfrm>
            <a:off x="7867654" y="2294079"/>
            <a:ext cx="1015088" cy="73620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Files</a:t>
            </a:r>
          </a:p>
        </p:txBody>
      </p:sp>
      <p:sp>
        <p:nvSpPr>
          <p:cNvPr id="12" name="Multidocument 11">
            <a:extLst>
              <a:ext uri="{FF2B5EF4-FFF2-40B4-BE49-F238E27FC236}">
                <a16:creationId xmlns:a16="http://schemas.microsoft.com/office/drawing/2014/main" id="{9628BE9F-21CF-0348-D73E-B0FFBBF97B63}"/>
              </a:ext>
            </a:extLst>
          </p:cNvPr>
          <p:cNvSpPr/>
          <p:nvPr/>
        </p:nvSpPr>
        <p:spPr>
          <a:xfrm>
            <a:off x="9535885" y="4968563"/>
            <a:ext cx="1055914" cy="81642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Lists</a:t>
            </a:r>
          </a:p>
        </p:txBody>
      </p:sp>
      <p:sp>
        <p:nvSpPr>
          <p:cNvPr id="13" name="Process 12">
            <a:extLst>
              <a:ext uri="{FF2B5EF4-FFF2-40B4-BE49-F238E27FC236}">
                <a16:creationId xmlns:a16="http://schemas.microsoft.com/office/drawing/2014/main" id="{AE4CD21A-3907-A1E5-C02E-967F599D50EF}"/>
              </a:ext>
            </a:extLst>
          </p:cNvPr>
          <p:cNvSpPr/>
          <p:nvPr/>
        </p:nvSpPr>
        <p:spPr>
          <a:xfrm>
            <a:off x="7004954" y="3488106"/>
            <a:ext cx="4109360" cy="18227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Intro Algorithms</a:t>
            </a:r>
          </a:p>
        </p:txBody>
      </p:sp>
      <p:sp>
        <p:nvSpPr>
          <p:cNvPr id="14" name="Process 13">
            <a:extLst>
              <a:ext uri="{FF2B5EF4-FFF2-40B4-BE49-F238E27FC236}">
                <a16:creationId xmlns:a16="http://schemas.microsoft.com/office/drawing/2014/main" id="{161EBBF4-6497-5F7C-3041-E29A8ADCB8E5}"/>
              </a:ext>
            </a:extLst>
          </p:cNvPr>
          <p:cNvSpPr/>
          <p:nvPr/>
        </p:nvSpPr>
        <p:spPr>
          <a:xfrm>
            <a:off x="7004954" y="5835364"/>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Data Structures</a:t>
            </a:r>
          </a:p>
        </p:txBody>
      </p:sp>
      <p:sp>
        <p:nvSpPr>
          <p:cNvPr id="15" name="Process 14">
            <a:extLst>
              <a:ext uri="{FF2B5EF4-FFF2-40B4-BE49-F238E27FC236}">
                <a16:creationId xmlns:a16="http://schemas.microsoft.com/office/drawing/2014/main" id="{B85BC78F-DE90-95D9-D364-4D32F7A0E126}"/>
              </a:ext>
            </a:extLst>
          </p:cNvPr>
          <p:cNvSpPr/>
          <p:nvPr/>
        </p:nvSpPr>
        <p:spPr>
          <a:xfrm>
            <a:off x="7004954" y="2009266"/>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I/O</a:t>
            </a:r>
          </a:p>
        </p:txBody>
      </p:sp>
      <p:sp>
        <p:nvSpPr>
          <p:cNvPr id="16" name="Process 15">
            <a:extLst>
              <a:ext uri="{FF2B5EF4-FFF2-40B4-BE49-F238E27FC236}">
                <a16:creationId xmlns:a16="http://schemas.microsoft.com/office/drawing/2014/main" id="{D202F116-78FD-774B-7743-50972D060D12}"/>
              </a:ext>
            </a:extLst>
          </p:cNvPr>
          <p:cNvSpPr/>
          <p:nvPr/>
        </p:nvSpPr>
        <p:spPr>
          <a:xfrm>
            <a:off x="2286000" y="2009266"/>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7" name="Process 16">
            <a:extLst>
              <a:ext uri="{FF2B5EF4-FFF2-40B4-BE49-F238E27FC236}">
                <a16:creationId xmlns:a16="http://schemas.microsoft.com/office/drawing/2014/main" id="{68EBACE7-2295-F2DC-97DB-4BEF96542D0A}"/>
              </a:ext>
            </a:extLst>
          </p:cNvPr>
          <p:cNvSpPr/>
          <p:nvPr/>
        </p:nvSpPr>
        <p:spPr>
          <a:xfrm>
            <a:off x="152402"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8" name="Process 17">
            <a:extLst>
              <a:ext uri="{FF2B5EF4-FFF2-40B4-BE49-F238E27FC236}">
                <a16:creationId xmlns:a16="http://schemas.microsoft.com/office/drawing/2014/main" id="{E265B69E-6098-4BBD-4680-610A4650C21D}"/>
              </a:ext>
            </a:extLst>
          </p:cNvPr>
          <p:cNvSpPr/>
          <p:nvPr/>
        </p:nvSpPr>
        <p:spPr>
          <a:xfrm>
            <a:off x="2286000"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9" name="Process 18">
            <a:extLst>
              <a:ext uri="{FF2B5EF4-FFF2-40B4-BE49-F238E27FC236}">
                <a16:creationId xmlns:a16="http://schemas.microsoft.com/office/drawing/2014/main" id="{14BFA1A5-1839-6BCE-9CB9-1487E6F08C22}"/>
              </a:ext>
            </a:extLst>
          </p:cNvPr>
          <p:cNvSpPr/>
          <p:nvPr/>
        </p:nvSpPr>
        <p:spPr>
          <a:xfrm>
            <a:off x="4354286"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21" name="Straight Arrow Connector 20">
            <a:extLst>
              <a:ext uri="{FF2B5EF4-FFF2-40B4-BE49-F238E27FC236}">
                <a16:creationId xmlns:a16="http://schemas.microsoft.com/office/drawing/2014/main" id="{65F656A9-953D-864C-FE22-A64C54C2D4E0}"/>
              </a:ext>
            </a:extLst>
          </p:cNvPr>
          <p:cNvCxnSpPr/>
          <p:nvPr/>
        </p:nvCxnSpPr>
        <p:spPr>
          <a:xfrm flipV="1">
            <a:off x="1328057" y="2325845"/>
            <a:ext cx="762000" cy="547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2224E09-3DB4-487D-7ECF-95FC152EAB6B}"/>
              </a:ext>
            </a:extLst>
          </p:cNvPr>
          <p:cNvSpPr txBox="1"/>
          <p:nvPr/>
        </p:nvSpPr>
        <p:spPr>
          <a:xfrm>
            <a:off x="1484078" y="2689163"/>
            <a:ext cx="1019638" cy="369332"/>
          </a:xfrm>
          <a:prstGeom prst="rect">
            <a:avLst/>
          </a:prstGeom>
          <a:noFill/>
        </p:spPr>
        <p:txBody>
          <a:bodyPr wrap="none" rtlCol="0">
            <a:spAutoFit/>
          </a:bodyPr>
          <a:lstStyle/>
          <a:p>
            <a:r>
              <a:rPr lang="en-US" dirty="0"/>
              <a:t>variables</a:t>
            </a:r>
          </a:p>
        </p:txBody>
      </p:sp>
      <p:cxnSp>
        <p:nvCxnSpPr>
          <p:cNvPr id="23" name="Straight Arrow Connector 22">
            <a:extLst>
              <a:ext uri="{FF2B5EF4-FFF2-40B4-BE49-F238E27FC236}">
                <a16:creationId xmlns:a16="http://schemas.microsoft.com/office/drawing/2014/main" id="{2E841490-3415-CD4E-C998-D0039E390EAC}"/>
              </a:ext>
            </a:extLst>
          </p:cNvPr>
          <p:cNvCxnSpPr>
            <a:cxnSpLocks/>
          </p:cNvCxnSpPr>
          <p:nvPr/>
        </p:nvCxnSpPr>
        <p:spPr>
          <a:xfrm flipV="1">
            <a:off x="3453494" y="2662180"/>
            <a:ext cx="236764" cy="4313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C0CA41A-E2BC-A256-FAB5-5355C10C8111}"/>
              </a:ext>
            </a:extLst>
          </p:cNvPr>
          <p:cNvCxnSpPr>
            <a:cxnSpLocks/>
          </p:cNvCxnSpPr>
          <p:nvPr/>
        </p:nvCxnSpPr>
        <p:spPr>
          <a:xfrm>
            <a:off x="2737758" y="2697278"/>
            <a:ext cx="168728" cy="33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D1953183-C798-4C1C-380A-1BC4B48D1FC2}"/>
              </a:ext>
            </a:extLst>
          </p:cNvPr>
          <p:cNvCxnSpPr>
            <a:cxnSpLocks/>
          </p:cNvCxnSpPr>
          <p:nvPr/>
        </p:nvCxnSpPr>
        <p:spPr>
          <a:xfrm>
            <a:off x="4158343" y="2643301"/>
            <a:ext cx="522515" cy="450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39308B5-944A-D5A2-F290-67018E6A0DD2}"/>
              </a:ext>
            </a:extLst>
          </p:cNvPr>
          <p:cNvSpPr txBox="1"/>
          <p:nvPr/>
        </p:nvSpPr>
        <p:spPr>
          <a:xfrm>
            <a:off x="277951" y="3928626"/>
            <a:ext cx="1997342" cy="369332"/>
          </a:xfrm>
          <a:prstGeom prst="rect">
            <a:avLst/>
          </a:prstGeom>
          <a:noFill/>
        </p:spPr>
        <p:txBody>
          <a:bodyPr wrap="none" rtlCol="0">
            <a:spAutoFit/>
          </a:bodyPr>
          <a:lstStyle/>
          <a:p>
            <a:r>
              <a:rPr lang="en-US"/>
              <a:t>&lt;str&gt; = Input</a:t>
            </a:r>
            <a:r>
              <a:rPr lang="en-US" dirty="0"/>
              <a:t>(&lt;str&gt;)</a:t>
            </a:r>
          </a:p>
        </p:txBody>
      </p:sp>
      <p:sp>
        <p:nvSpPr>
          <p:cNvPr id="4" name="TextBox 3">
            <a:extLst>
              <a:ext uri="{FF2B5EF4-FFF2-40B4-BE49-F238E27FC236}">
                <a16:creationId xmlns:a16="http://schemas.microsoft.com/office/drawing/2014/main" id="{848FE418-122D-E2F7-893B-6EE11DF3D664}"/>
              </a:ext>
            </a:extLst>
          </p:cNvPr>
          <p:cNvSpPr txBox="1"/>
          <p:nvPr/>
        </p:nvSpPr>
        <p:spPr>
          <a:xfrm>
            <a:off x="2182586" y="4968563"/>
            <a:ext cx="1817914" cy="923330"/>
          </a:xfrm>
          <a:prstGeom prst="rect">
            <a:avLst/>
          </a:prstGeom>
          <a:noFill/>
        </p:spPr>
        <p:txBody>
          <a:bodyPr wrap="square" rtlCol="0">
            <a:spAutoFit/>
          </a:bodyPr>
          <a:lstStyle/>
          <a:p>
            <a:r>
              <a:rPr lang="en-US" dirty="0"/>
              <a:t>Operators:</a:t>
            </a:r>
          </a:p>
          <a:p>
            <a:r>
              <a:rPr lang="en-US" dirty="0"/>
              <a:t>= (assignment)</a:t>
            </a:r>
          </a:p>
          <a:p>
            <a:r>
              <a:rPr lang="en-US" i="1" dirty="0"/>
              <a:t>+ (add/append)</a:t>
            </a:r>
          </a:p>
        </p:txBody>
      </p:sp>
      <p:sp>
        <p:nvSpPr>
          <p:cNvPr id="20" name="TextBox 19">
            <a:extLst>
              <a:ext uri="{FF2B5EF4-FFF2-40B4-BE49-F238E27FC236}">
                <a16:creationId xmlns:a16="http://schemas.microsoft.com/office/drawing/2014/main" id="{F3B05EC8-EBA3-6FC6-003A-4C72ECEF7B5F}"/>
              </a:ext>
            </a:extLst>
          </p:cNvPr>
          <p:cNvSpPr txBox="1"/>
          <p:nvPr/>
        </p:nvSpPr>
        <p:spPr>
          <a:xfrm>
            <a:off x="4365170" y="3939374"/>
            <a:ext cx="1817915" cy="646331"/>
          </a:xfrm>
          <a:prstGeom prst="rect">
            <a:avLst/>
          </a:prstGeom>
          <a:noFill/>
        </p:spPr>
        <p:txBody>
          <a:bodyPr wrap="square" rtlCol="0">
            <a:spAutoFit/>
          </a:bodyPr>
          <a:lstStyle/>
          <a:p>
            <a:r>
              <a:rPr lang="en-US" dirty="0"/>
              <a:t>Print(string)</a:t>
            </a:r>
          </a:p>
          <a:p>
            <a:endParaRPr lang="en-US" dirty="0"/>
          </a:p>
        </p:txBody>
      </p:sp>
      <p:sp>
        <p:nvSpPr>
          <p:cNvPr id="24" name="TextBox 23">
            <a:extLst>
              <a:ext uri="{FF2B5EF4-FFF2-40B4-BE49-F238E27FC236}">
                <a16:creationId xmlns:a16="http://schemas.microsoft.com/office/drawing/2014/main" id="{1696330F-8D24-6E90-F353-232ACF154C75}"/>
              </a:ext>
            </a:extLst>
          </p:cNvPr>
          <p:cNvSpPr txBox="1"/>
          <p:nvPr/>
        </p:nvSpPr>
        <p:spPr>
          <a:xfrm>
            <a:off x="2238647" y="3934091"/>
            <a:ext cx="1577309" cy="923330"/>
          </a:xfrm>
          <a:prstGeom prst="rect">
            <a:avLst/>
          </a:prstGeom>
          <a:noFill/>
        </p:spPr>
        <p:txBody>
          <a:bodyPr wrap="square" rtlCol="0">
            <a:spAutoFit/>
          </a:bodyPr>
          <a:lstStyle/>
          <a:p>
            <a:r>
              <a:rPr lang="en-US" dirty="0"/>
              <a:t>Variables </a:t>
            </a:r>
            <a:br>
              <a:rPr lang="en-US" dirty="0"/>
            </a:br>
            <a:r>
              <a:rPr lang="en-US" dirty="0"/>
              <a:t>(int, float, str, bool) </a:t>
            </a:r>
          </a:p>
        </p:txBody>
      </p:sp>
      <p:sp>
        <p:nvSpPr>
          <p:cNvPr id="25" name="TextBox 24">
            <a:extLst>
              <a:ext uri="{FF2B5EF4-FFF2-40B4-BE49-F238E27FC236}">
                <a16:creationId xmlns:a16="http://schemas.microsoft.com/office/drawing/2014/main" id="{8BC64A2D-168F-B2CA-851E-EE572025F938}"/>
              </a:ext>
            </a:extLst>
          </p:cNvPr>
          <p:cNvSpPr txBox="1"/>
          <p:nvPr/>
        </p:nvSpPr>
        <p:spPr>
          <a:xfrm>
            <a:off x="45354" y="6106281"/>
            <a:ext cx="1817914" cy="646331"/>
          </a:xfrm>
          <a:prstGeom prst="rect">
            <a:avLst/>
          </a:prstGeom>
          <a:noFill/>
        </p:spPr>
        <p:txBody>
          <a:bodyPr wrap="square" rtlCol="0">
            <a:spAutoFit/>
          </a:bodyPr>
          <a:lstStyle/>
          <a:p>
            <a:r>
              <a:rPr lang="en-US" dirty="0"/>
              <a:t>Cans of nothing</a:t>
            </a:r>
          </a:p>
          <a:p>
            <a:r>
              <a:rPr lang="en-US" i="1" dirty="0"/>
              <a:t>“ “, \t, \n, 0, ?</a:t>
            </a:r>
          </a:p>
        </p:txBody>
      </p:sp>
      <p:sp>
        <p:nvSpPr>
          <p:cNvPr id="27" name="Process 26">
            <a:extLst>
              <a:ext uri="{FF2B5EF4-FFF2-40B4-BE49-F238E27FC236}">
                <a16:creationId xmlns:a16="http://schemas.microsoft.com/office/drawing/2014/main" id="{82E964FB-7292-8706-6DC6-A948933B1C22}"/>
              </a:ext>
            </a:extLst>
          </p:cNvPr>
          <p:cNvSpPr/>
          <p:nvPr/>
        </p:nvSpPr>
        <p:spPr>
          <a:xfrm>
            <a:off x="6787240" y="4966946"/>
            <a:ext cx="1431474" cy="21987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types</a:t>
            </a:r>
          </a:p>
        </p:txBody>
      </p:sp>
      <p:sp>
        <p:nvSpPr>
          <p:cNvPr id="28" name="Process 27">
            <a:extLst>
              <a:ext uri="{FF2B5EF4-FFF2-40B4-BE49-F238E27FC236}">
                <a16:creationId xmlns:a16="http://schemas.microsoft.com/office/drawing/2014/main" id="{679E43B5-DB20-EDA1-5CA2-8B2F93117B69}"/>
              </a:ext>
            </a:extLst>
          </p:cNvPr>
          <p:cNvSpPr/>
          <p:nvPr/>
        </p:nvSpPr>
        <p:spPr>
          <a:xfrm>
            <a:off x="6787239" y="5188780"/>
            <a:ext cx="498029" cy="20394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str</a:t>
            </a:r>
          </a:p>
        </p:txBody>
      </p:sp>
      <p:sp>
        <p:nvSpPr>
          <p:cNvPr id="29" name="Process 28">
            <a:extLst>
              <a:ext uri="{FF2B5EF4-FFF2-40B4-BE49-F238E27FC236}">
                <a16:creationId xmlns:a16="http://schemas.microsoft.com/office/drawing/2014/main" id="{F0010253-C6B3-EDBD-319C-563838B5B029}"/>
              </a:ext>
            </a:extLst>
          </p:cNvPr>
          <p:cNvSpPr/>
          <p:nvPr/>
        </p:nvSpPr>
        <p:spPr>
          <a:xfrm>
            <a:off x="7904389" y="5176931"/>
            <a:ext cx="506187" cy="19984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int</a:t>
            </a:r>
          </a:p>
        </p:txBody>
      </p:sp>
      <p:sp>
        <p:nvSpPr>
          <p:cNvPr id="30" name="Process 29">
            <a:extLst>
              <a:ext uri="{FF2B5EF4-FFF2-40B4-BE49-F238E27FC236}">
                <a16:creationId xmlns:a16="http://schemas.microsoft.com/office/drawing/2014/main" id="{5507E858-BE9D-B4D4-6200-EBC0DB80A245}"/>
              </a:ext>
            </a:extLst>
          </p:cNvPr>
          <p:cNvSpPr/>
          <p:nvPr/>
        </p:nvSpPr>
        <p:spPr>
          <a:xfrm>
            <a:off x="7198185" y="5187193"/>
            <a:ext cx="745668" cy="22238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float.</a:t>
            </a:r>
          </a:p>
        </p:txBody>
      </p:sp>
    </p:spTree>
    <p:extLst>
      <p:ext uri="{BB962C8B-B14F-4D97-AF65-F5344CB8AC3E}">
        <p14:creationId xmlns:p14="http://schemas.microsoft.com/office/powerpoint/2010/main" val="37107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0"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bool:operators</a:t>
            </a:r>
            <a:r>
              <a:rPr lang="en-US" dirty="0"/>
              <a:t> (==, &lt;, &gt; &lt;=, &gt;=)</a:t>
            </a:r>
          </a:p>
        </p:txBody>
      </p:sp>
    </p:spTree>
    <p:extLst>
      <p:ext uri="{BB962C8B-B14F-4D97-AF65-F5344CB8AC3E}">
        <p14:creationId xmlns:p14="http://schemas.microsoft.com/office/powerpoint/2010/main" val="29272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dirty="0"/>
              <a:t>#2-8: Evaluating expressions</a:t>
            </a:r>
          </a:p>
        </p:txBody>
      </p:sp>
      <p:sp>
        <p:nvSpPr>
          <p:cNvPr id="11" name="Text Placeholder 10"/>
          <p:cNvSpPr>
            <a:spLocks noGrp="1"/>
          </p:cNvSpPr>
          <p:nvPr>
            <p:ph type="body" sz="quarter" idx="10"/>
          </p:nvPr>
        </p:nvSpPr>
        <p:spPr/>
        <p:txBody>
          <a:bodyPr/>
          <a:lstStyle/>
          <a:p>
            <a:endParaRPr lang="en-US"/>
          </a:p>
        </p:txBody>
      </p:sp>
      <p:sp>
        <p:nvSpPr>
          <p:cNvPr id="25604" name="Rectangle 4"/>
          <p:cNvSpPr>
            <a:spLocks noChangeArrowheads="1"/>
          </p:cNvSpPr>
          <p:nvPr/>
        </p:nvSpPr>
        <p:spPr bwMode="auto">
          <a:xfrm>
            <a:off x="-397163" y="1631331"/>
            <a:ext cx="1371600" cy="3276600"/>
          </a:xfrm>
          <a:prstGeom prst="rect">
            <a:avLst/>
          </a:prstGeom>
          <a:noFill/>
          <a:ln w="9525">
            <a:noFill/>
            <a:miter lim="800000"/>
            <a:headEnd/>
            <a:tailEnd/>
          </a:ln>
        </p:spPr>
        <p:txBody>
          <a:bodyPr/>
          <a:lstStyle/>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false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false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false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a:p>
            <a:pPr marL="342900" indent="-342900">
              <a:spcBef>
                <a:spcPct val="50000"/>
              </a:spcBef>
              <a:buClr>
                <a:schemeClr val="accent1"/>
              </a:buClr>
              <a:tabLst>
                <a:tab pos="463550" algn="l"/>
                <a:tab pos="914400" algn="l"/>
                <a:tab pos="1377950" algn="l"/>
                <a:tab pos="1828800" algn="l"/>
                <a:tab pos="2292350" algn="l"/>
                <a:tab pos="2743200" algn="l"/>
                <a:tab pos="3206750" algn="l"/>
                <a:tab pos="3657600" algn="l"/>
                <a:tab pos="4121150" algn="l"/>
              </a:tabLst>
            </a:pPr>
            <a:r>
              <a:rPr lang="en-US" sz="1600" dirty="0">
                <a:latin typeface="Consolas" pitchFamily="49" charset="0"/>
                <a:cs typeface="Consolas" pitchFamily="49" charset="0"/>
              </a:rPr>
              <a:t>	true</a:t>
            </a:r>
          </a:p>
        </p:txBody>
      </p:sp>
      <p:sp>
        <p:nvSpPr>
          <p:cNvPr id="8" name="Rectangle 3"/>
          <p:cNvSpPr txBox="1">
            <a:spLocks noChangeArrowheads="1"/>
          </p:cNvSpPr>
          <p:nvPr/>
        </p:nvSpPr>
        <p:spPr>
          <a:xfrm>
            <a:off x="974437" y="1631331"/>
            <a:ext cx="5257800" cy="32766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342900" indent="-342900" defTabSz="914400">
              <a:spcBef>
                <a:spcPct val="50000"/>
              </a:spcBef>
              <a:defRPr/>
            </a:pPr>
            <a:r>
              <a:rPr lang="en-US" sz="1600" dirty="0">
                <a:solidFill>
                  <a:schemeClr val="bg1"/>
                </a:solidFill>
                <a:latin typeface="Consolas" pitchFamily="49" charset="0"/>
                <a:cs typeface="Consolas" pitchFamily="49" charset="0"/>
              </a:rPr>
              <a:t>{</a:t>
            </a:r>
          </a:p>
          <a:p>
            <a:pPr marL="342900" indent="-342900" defTabSz="914400">
              <a:spcBef>
                <a:spcPct val="50000"/>
              </a:spcBef>
              <a:defRPr/>
            </a:pPr>
            <a:r>
              <a:rPr lang="en-US" sz="1600" dirty="0">
                <a:solidFill>
                  <a:schemeClr val="bg1"/>
                </a:solidFill>
                <a:latin typeface="Consolas" pitchFamily="49" charset="0"/>
                <a:cs typeface="Consolas" pitchFamily="49" charset="0"/>
              </a:rPr>
              <a:t>	bool a = false and true or false and true;</a:t>
            </a:r>
          </a:p>
          <a:p>
            <a:pPr marL="342900" indent="-342900" defTabSz="914400">
              <a:spcBef>
                <a:spcPct val="50000"/>
              </a:spcBef>
              <a:defRPr/>
            </a:pPr>
            <a:r>
              <a:rPr lang="en-US" sz="1600" dirty="0">
                <a:solidFill>
                  <a:schemeClr val="bg1"/>
                </a:solidFill>
                <a:latin typeface="Consolas" pitchFamily="49" charset="0"/>
                <a:cs typeface="Consolas" pitchFamily="49" charset="0"/>
              </a:rPr>
              <a:t>	bool b = false or true and false or true;</a:t>
            </a:r>
          </a:p>
          <a:p>
            <a:pPr marL="342900" indent="-342900" defTabSz="914400">
              <a:spcBef>
                <a:spcPct val="50000"/>
              </a:spcBef>
              <a:defRPr/>
            </a:pPr>
            <a:r>
              <a:rPr lang="en-US" sz="1600" dirty="0">
                <a:solidFill>
                  <a:schemeClr val="bg1"/>
                </a:solidFill>
                <a:latin typeface="Consolas" pitchFamily="49" charset="0"/>
                <a:cs typeface="Consolas" pitchFamily="49" charset="0"/>
              </a:rPr>
              <a:t>	bool c = true and true and true and false;</a:t>
            </a:r>
          </a:p>
          <a:p>
            <a:pPr marL="342900" indent="-342900" defTabSz="914400">
              <a:spcBef>
                <a:spcPct val="50000"/>
              </a:spcBef>
              <a:defRPr/>
            </a:pPr>
            <a:r>
              <a:rPr lang="en-US" sz="1600" dirty="0">
                <a:solidFill>
                  <a:schemeClr val="bg1"/>
                </a:solidFill>
                <a:latin typeface="Consolas" pitchFamily="49" charset="0"/>
                <a:cs typeface="Consolas" pitchFamily="49" charset="0"/>
              </a:rPr>
              <a:t>	bool d = false or false or false or true;</a:t>
            </a:r>
          </a:p>
          <a:p>
            <a:pPr marL="342900" indent="-342900" defTabSz="914400">
              <a:spcBef>
                <a:spcPct val="50000"/>
              </a:spcBef>
              <a:defRPr/>
            </a:pPr>
            <a:r>
              <a:rPr lang="en-US" sz="1600" dirty="0">
                <a:solidFill>
                  <a:schemeClr val="bg1"/>
                </a:solidFill>
                <a:latin typeface="Consolas" pitchFamily="49" charset="0"/>
                <a:cs typeface="Consolas" pitchFamily="49" charset="0"/>
              </a:rPr>
              <a:t>	bool e = 100 &gt; 90 &gt; 80;## Bad coding</a:t>
            </a:r>
          </a:p>
          <a:p>
            <a:pPr marL="342900" indent="-342900" defTabSz="914400">
              <a:spcBef>
                <a:spcPct val="50000"/>
              </a:spcBef>
              <a:defRPr/>
            </a:pPr>
            <a:r>
              <a:rPr lang="en-US" sz="1600" dirty="0">
                <a:solidFill>
                  <a:schemeClr val="bg1"/>
                </a:solidFill>
                <a:latin typeface="Consolas" pitchFamily="49" charset="0"/>
                <a:cs typeface="Consolas" pitchFamily="49" charset="0"/>
              </a:rPr>
              <a:t>	bool f = 90 &lt; 80 || 70;## Bad coding</a:t>
            </a:r>
          </a:p>
          <a:p>
            <a:pPr marL="342900" indent="-342900" defTabSz="914400">
              <a:spcBef>
                <a:spcPct val="50000"/>
              </a:spcBef>
              <a:defRPr/>
            </a:pPr>
            <a:r>
              <a:rPr lang="en-US" sz="1600" dirty="0">
                <a:solidFill>
                  <a:schemeClr val="bg1"/>
                </a:solidFill>
                <a:latin typeface="Consolas" pitchFamily="49" charset="0"/>
                <a:cs typeface="Consolas" pitchFamily="49" charset="0"/>
              </a:rPr>
              <a:t>	bool g = 10 + 2 - false;## Bad coding</a:t>
            </a:r>
          </a:p>
          <a:p>
            <a:pPr marL="342900" indent="-342900" defTabSz="914400">
              <a:spcBef>
                <a:spcPct val="50000"/>
              </a:spcBef>
              <a:defRPr/>
            </a:pPr>
            <a:r>
              <a:rPr lang="en-US" sz="1600" dirty="0">
                <a:solidFill>
                  <a:schemeClr val="bg1"/>
                </a:solidFill>
                <a:latin typeface="Consolas" pitchFamily="49" charset="0"/>
                <a:cs typeface="Consolas" pitchFamily="49" charset="0"/>
              </a:rPr>
              <a:t>}</a:t>
            </a:r>
          </a:p>
        </p:txBody>
      </p:sp>
      <p:sp>
        <p:nvSpPr>
          <p:cNvPr id="2" name="Rectangle 1"/>
          <p:cNvSpPr/>
          <p:nvPr/>
        </p:nvSpPr>
        <p:spPr>
          <a:xfrm>
            <a:off x="6074228" y="1690688"/>
            <a:ext cx="6096000" cy="83099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a = false and true or false and true;      // initial equation</a:t>
            </a:r>
          </a:p>
          <a:p>
            <a:r>
              <a:rPr lang="en-US" sz="1200" dirty="0">
                <a:latin typeface="Consolas" pitchFamily="49" charset="0"/>
                <a:cs typeface="Consolas" pitchFamily="49" charset="0"/>
              </a:rPr>
              <a:t>       = (false and true) or (false and true);  // order of operations</a:t>
            </a:r>
          </a:p>
          <a:p>
            <a:r>
              <a:rPr lang="en-US" sz="1200" dirty="0">
                <a:latin typeface="Consolas" pitchFamily="49" charset="0"/>
                <a:cs typeface="Consolas" pitchFamily="49" charset="0"/>
              </a:rPr>
              <a:t>       = false or false;                      // evaluate and</a:t>
            </a:r>
          </a:p>
          <a:p>
            <a:r>
              <a:rPr lang="en-US" sz="1200" dirty="0">
                <a:latin typeface="Consolas" pitchFamily="49" charset="0"/>
                <a:cs typeface="Consolas" pitchFamily="49" charset="0"/>
              </a:rPr>
              <a:t>       = false;                               // evaluate or</a:t>
            </a:r>
          </a:p>
        </p:txBody>
      </p:sp>
      <p:sp>
        <p:nvSpPr>
          <p:cNvPr id="7" name="Rectangle 6"/>
          <p:cNvSpPr/>
          <p:nvPr/>
        </p:nvSpPr>
        <p:spPr>
          <a:xfrm>
            <a:off x="6074228" y="2106186"/>
            <a:ext cx="6096000" cy="830997"/>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b = false or true and false or true;      // initial equation</a:t>
            </a:r>
          </a:p>
          <a:p>
            <a:r>
              <a:rPr lang="en-US" sz="1200" dirty="0">
                <a:latin typeface="Consolas" pitchFamily="49" charset="0"/>
                <a:cs typeface="Consolas" pitchFamily="49" charset="0"/>
              </a:rPr>
              <a:t>       = false or (true &amp;&amp; false) or true;    // order of operations</a:t>
            </a:r>
          </a:p>
          <a:p>
            <a:r>
              <a:rPr lang="en-US" sz="1200" dirty="0">
                <a:latin typeface="Consolas" pitchFamily="49" charset="0"/>
                <a:cs typeface="Consolas" pitchFamily="49" charset="0"/>
              </a:rPr>
              <a:t>       = false or false or true;              // evaluate and</a:t>
            </a:r>
          </a:p>
          <a:p>
            <a:r>
              <a:rPr lang="en-US" sz="1200" dirty="0">
                <a:latin typeface="Consolas" pitchFamily="49" charset="0"/>
                <a:cs typeface="Consolas" pitchFamily="49" charset="0"/>
              </a:rPr>
              <a:t>       = true;                                // evaluate or</a:t>
            </a:r>
          </a:p>
        </p:txBody>
      </p:sp>
      <p:sp>
        <p:nvSpPr>
          <p:cNvPr id="9" name="Rectangle 8"/>
          <p:cNvSpPr/>
          <p:nvPr/>
        </p:nvSpPr>
        <p:spPr>
          <a:xfrm>
            <a:off x="6085114" y="2891017"/>
            <a:ext cx="6096000" cy="46166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c = true and true and true and false;       // initial equation</a:t>
            </a:r>
          </a:p>
          <a:p>
            <a:r>
              <a:rPr lang="en-US" sz="1200" dirty="0">
                <a:latin typeface="Consolas" pitchFamily="49" charset="0"/>
                <a:cs typeface="Consolas" pitchFamily="49" charset="0"/>
              </a:rPr>
              <a:t>       = false;                               // only need one false</a:t>
            </a:r>
          </a:p>
        </p:txBody>
      </p:sp>
      <p:sp>
        <p:nvSpPr>
          <p:cNvPr id="10" name="Rectangle 9"/>
          <p:cNvSpPr/>
          <p:nvPr/>
        </p:nvSpPr>
        <p:spPr>
          <a:xfrm>
            <a:off x="6085114" y="3269631"/>
            <a:ext cx="6096000" cy="461665"/>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d = false or false or false or true;     // initial equation</a:t>
            </a:r>
          </a:p>
          <a:p>
            <a:r>
              <a:rPr lang="en-US" sz="1200" dirty="0">
                <a:latin typeface="Consolas" pitchFamily="49" charset="0"/>
                <a:cs typeface="Consolas" pitchFamily="49" charset="0"/>
              </a:rPr>
              <a:t>       = true;                                // only need one true</a:t>
            </a:r>
          </a:p>
        </p:txBody>
      </p:sp>
      <p:sp>
        <p:nvSpPr>
          <p:cNvPr id="13" name="Rectangle 12"/>
          <p:cNvSpPr/>
          <p:nvPr/>
        </p:nvSpPr>
        <p:spPr>
          <a:xfrm>
            <a:off x="6085114" y="3603265"/>
            <a:ext cx="6096000" cy="1015663"/>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err="1">
                <a:latin typeface="Consolas" pitchFamily="49" charset="0"/>
                <a:cs typeface="Consolas" pitchFamily="49" charset="0"/>
              </a:rPr>
              <a:t>bool</a:t>
            </a:r>
            <a:r>
              <a:rPr lang="en-US" sz="1200" dirty="0">
                <a:latin typeface="Consolas" pitchFamily="49" charset="0"/>
                <a:cs typeface="Consolas" pitchFamily="49" charset="0"/>
              </a:rPr>
              <a:t> e = 100 &gt; 90 &gt; 80;                       // initial equation</a:t>
            </a:r>
          </a:p>
          <a:p>
            <a:r>
              <a:rPr lang="en-US" sz="1200" dirty="0">
                <a:latin typeface="Consolas" pitchFamily="49" charset="0"/>
                <a:cs typeface="Consolas" pitchFamily="49" charset="0"/>
              </a:rPr>
              <a:t>       = (100 &gt; 90) &gt; 80;                     // order of operations</a:t>
            </a:r>
          </a:p>
          <a:p>
            <a:r>
              <a:rPr lang="en-US" sz="1200" dirty="0">
                <a:latin typeface="Consolas" pitchFamily="49" charset="0"/>
                <a:cs typeface="Consolas" pitchFamily="49" charset="0"/>
              </a:rPr>
              <a:t>       = true &gt; 80;                           // evaluate &gt;</a:t>
            </a:r>
          </a:p>
          <a:p>
            <a:r>
              <a:rPr lang="en-US" sz="1200" dirty="0">
                <a:latin typeface="Consolas" pitchFamily="49" charset="0"/>
                <a:cs typeface="Consolas" pitchFamily="49" charset="0"/>
              </a:rPr>
              <a:t>       = 1 &gt; 80;                              // need numbers for &gt;</a:t>
            </a:r>
          </a:p>
          <a:p>
            <a:r>
              <a:rPr lang="en-US" sz="1200" dirty="0">
                <a:latin typeface="Consolas" pitchFamily="49" charset="0"/>
                <a:cs typeface="Consolas" pitchFamily="49" charset="0"/>
              </a:rPr>
              <a:t>       = false;</a:t>
            </a:r>
          </a:p>
        </p:txBody>
      </p:sp>
      <p:sp>
        <p:nvSpPr>
          <p:cNvPr id="14" name="Rectangle 13"/>
          <p:cNvSpPr/>
          <p:nvPr/>
        </p:nvSpPr>
        <p:spPr>
          <a:xfrm>
            <a:off x="6085114" y="3948756"/>
            <a:ext cx="6096000" cy="1015663"/>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a:latin typeface="Consolas" pitchFamily="49" charset="0"/>
                <a:cs typeface="Consolas" pitchFamily="49" charset="0"/>
              </a:rPr>
              <a:t>bool f = 90 &lt; 80 or 70;                      // initial equation</a:t>
            </a:r>
          </a:p>
          <a:p>
            <a:r>
              <a:rPr lang="en-US" sz="1200" dirty="0">
                <a:latin typeface="Consolas" pitchFamily="49" charset="0"/>
                <a:cs typeface="Consolas" pitchFamily="49" charset="0"/>
              </a:rPr>
              <a:t>       = (90 &lt; 80) or 70;                    // order of operations</a:t>
            </a:r>
          </a:p>
          <a:p>
            <a:r>
              <a:rPr lang="en-US" sz="1200" dirty="0">
                <a:latin typeface="Consolas" pitchFamily="49" charset="0"/>
                <a:cs typeface="Consolas" pitchFamily="49" charset="0"/>
              </a:rPr>
              <a:t>       = false or 70;                        // evaluate &lt;</a:t>
            </a:r>
          </a:p>
          <a:p>
            <a:r>
              <a:rPr lang="en-US" sz="1200" dirty="0">
                <a:latin typeface="Consolas" pitchFamily="49" charset="0"/>
                <a:cs typeface="Consolas" pitchFamily="49" charset="0"/>
              </a:rPr>
              <a:t>       = false or true;                      // need bools for ||</a:t>
            </a:r>
          </a:p>
          <a:p>
            <a:r>
              <a:rPr lang="en-US" sz="1200" dirty="0">
                <a:latin typeface="Consolas" pitchFamily="49" charset="0"/>
                <a:cs typeface="Consolas" pitchFamily="49" charset="0"/>
              </a:rPr>
              <a:t>       = true;                               // evaluate ||</a:t>
            </a:r>
          </a:p>
        </p:txBody>
      </p:sp>
      <p:sp>
        <p:nvSpPr>
          <p:cNvPr id="15" name="Rectangle 14"/>
          <p:cNvSpPr/>
          <p:nvPr/>
        </p:nvSpPr>
        <p:spPr>
          <a:xfrm>
            <a:off x="6096000" y="4297371"/>
            <a:ext cx="6096000" cy="1200329"/>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sz="1200" dirty="0" err="1">
                <a:latin typeface="Consolas" pitchFamily="49" charset="0"/>
                <a:cs typeface="Consolas" pitchFamily="49" charset="0"/>
              </a:rPr>
              <a:t>bool</a:t>
            </a:r>
            <a:r>
              <a:rPr lang="en-US" sz="1200" dirty="0">
                <a:latin typeface="Consolas" pitchFamily="49" charset="0"/>
                <a:cs typeface="Consolas" pitchFamily="49" charset="0"/>
              </a:rPr>
              <a:t> g = 10 + 2 - false;             // initial equation</a:t>
            </a:r>
          </a:p>
          <a:p>
            <a:r>
              <a:rPr lang="en-US" sz="1200" dirty="0">
                <a:latin typeface="Consolas" pitchFamily="49" charset="0"/>
                <a:cs typeface="Consolas" pitchFamily="49" charset="0"/>
              </a:rPr>
              <a:t>       = (10 + 2) – false;           // order of operations</a:t>
            </a:r>
          </a:p>
          <a:p>
            <a:r>
              <a:rPr lang="en-US" sz="1200" dirty="0">
                <a:latin typeface="Consolas" pitchFamily="49" charset="0"/>
                <a:cs typeface="Consolas" pitchFamily="49" charset="0"/>
              </a:rPr>
              <a:t>       = 12 – false;                 // evaluate addition</a:t>
            </a:r>
          </a:p>
          <a:p>
            <a:r>
              <a:rPr lang="en-US" sz="1200" dirty="0">
                <a:latin typeface="Consolas" pitchFamily="49" charset="0"/>
                <a:cs typeface="Consolas" pitchFamily="49" charset="0"/>
              </a:rPr>
              <a:t>       = 12 – 0;                     // need numbers for subtraction</a:t>
            </a:r>
          </a:p>
          <a:p>
            <a:r>
              <a:rPr lang="en-US" sz="1200" dirty="0">
                <a:latin typeface="Consolas" pitchFamily="49" charset="0"/>
                <a:cs typeface="Consolas" pitchFamily="49" charset="0"/>
              </a:rPr>
              <a:t>       = 12;                         // evaluate –</a:t>
            </a:r>
          </a:p>
          <a:p>
            <a:r>
              <a:rPr lang="en-US" sz="1200" dirty="0">
                <a:latin typeface="Consolas" pitchFamily="49" charset="0"/>
                <a:cs typeface="Consolas" pitchFamily="49" charset="0"/>
              </a:rPr>
              <a:t>       = true;                       // convert to bool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
                                            <p:txEl>
                                              <p:pRg st="0" end="0"/>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
                                            <p:txEl>
                                              <p:pRg st="2" end="2"/>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7">
                                            <p:txEl>
                                              <p:pRg st="0" end="0"/>
                                            </p:txEl>
                                          </p:spTgt>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7">
                                            <p:txEl>
                                              <p:pRg st="1" end="1"/>
                                            </p:txEl>
                                          </p:spTgt>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7">
                                            <p:txEl>
                                              <p:pRg st="2" end="2"/>
                                            </p:txEl>
                                          </p:spTgt>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7">
                                            <p:txEl>
                                              <p:pRg st="3" end="3"/>
                                            </p:txEl>
                                          </p:spTgt>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1" end="1"/>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2" nodeType="clickEffect">
                                  <p:stCondLst>
                                    <p:cond delay="0"/>
                                  </p:stCondLst>
                                  <p:childTnLst>
                                    <p:set>
                                      <p:cBhvr>
                                        <p:cTn id="96" dur="1" fill="hold">
                                          <p:stCondLst>
                                            <p:cond delay="0"/>
                                          </p:stCondLst>
                                        </p:cTn>
                                        <p:tgtEl>
                                          <p:spTgt spid="9">
                                            <p:txEl>
                                              <p:pRg st="0" end="0"/>
                                            </p:txEl>
                                          </p:spTgt>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9">
                                            <p:txEl>
                                              <p:pRg st="1" end="1"/>
                                            </p:txEl>
                                          </p:spTgt>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9">
                                            <p:bg/>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
                                            <p:txEl>
                                              <p:pRg st="0" end="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
                                            <p:txEl>
                                              <p:pRg st="1" end="1"/>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2" nodeType="clickEffect">
                                  <p:stCondLst>
                                    <p:cond delay="0"/>
                                  </p:stCondLst>
                                  <p:childTnLst>
                                    <p:set>
                                      <p:cBhvr>
                                        <p:cTn id="120" dur="1" fill="hold">
                                          <p:stCondLst>
                                            <p:cond delay="0"/>
                                          </p:stCondLst>
                                        </p:cTn>
                                        <p:tgtEl>
                                          <p:spTgt spid="10">
                                            <p:txEl>
                                              <p:pRg st="0" end="0"/>
                                            </p:txEl>
                                          </p:spTgt>
                                        </p:tgtEl>
                                        <p:attrNameLst>
                                          <p:attrName>style.visibility</p:attrName>
                                        </p:attrNameLst>
                                      </p:cBhvr>
                                      <p:to>
                                        <p:strVal val="hidden"/>
                                      </p:to>
                                    </p:set>
                                  </p:childTnLst>
                                </p:cTn>
                              </p:par>
                              <p:par>
                                <p:cTn id="121" presetID="1" presetClass="exit" presetSubtype="0" fill="hold" grpId="2" nodeType="withEffect">
                                  <p:stCondLst>
                                    <p:cond delay="0"/>
                                  </p:stCondLst>
                                  <p:childTnLst>
                                    <p:set>
                                      <p:cBhvr>
                                        <p:cTn id="122" dur="1" fill="hold">
                                          <p:stCondLst>
                                            <p:cond delay="0"/>
                                          </p:stCondLst>
                                        </p:cTn>
                                        <p:tgtEl>
                                          <p:spTgt spid="10">
                                            <p:txEl>
                                              <p:pRg st="1" end="1"/>
                                            </p:txEl>
                                          </p:spTgt>
                                        </p:tgtEl>
                                        <p:attrNameLst>
                                          <p:attrName>style.visibility</p:attrName>
                                        </p:attrNameLst>
                                      </p:cBhvr>
                                      <p:to>
                                        <p:strVal val="hidden"/>
                                      </p:to>
                                    </p:set>
                                  </p:childTnLst>
                                </p:cTn>
                              </p:par>
                              <p:par>
                                <p:cTn id="123" presetID="1" presetClass="exit" presetSubtype="0" fill="hold" grpId="2" nodeType="withEffect">
                                  <p:stCondLst>
                                    <p:cond delay="0"/>
                                  </p:stCondLst>
                                  <p:childTnLst>
                                    <p:set>
                                      <p:cBhvr>
                                        <p:cTn id="124" dur="1" fill="hold">
                                          <p:stCondLst>
                                            <p:cond delay="0"/>
                                          </p:stCondLst>
                                        </p:cTn>
                                        <p:tgtEl>
                                          <p:spTgt spid="10">
                                            <p:bg/>
                                          </p:spTgt>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3">
                                            <p:txEl>
                                              <p:pRg st="0" end="0"/>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3">
                                            <p:txEl>
                                              <p:pRg st="4" end="4"/>
                                            </p:txEl>
                                          </p:spTgt>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2" nodeType="clickEffect">
                                  <p:stCondLst>
                                    <p:cond delay="0"/>
                                  </p:stCondLst>
                                  <p:childTnLst>
                                    <p:set>
                                      <p:cBhvr>
                                        <p:cTn id="158" dur="1" fill="hold">
                                          <p:stCondLst>
                                            <p:cond delay="0"/>
                                          </p:stCondLst>
                                        </p:cTn>
                                        <p:tgtEl>
                                          <p:spTgt spid="13">
                                            <p:txEl>
                                              <p:pRg st="0" end="0"/>
                                            </p:txEl>
                                          </p:spTgt>
                                        </p:tgtEl>
                                        <p:attrNameLst>
                                          <p:attrName>style.visibility</p:attrName>
                                        </p:attrNameLst>
                                      </p:cBhvr>
                                      <p:to>
                                        <p:strVal val="hidden"/>
                                      </p:to>
                                    </p:set>
                                  </p:childTnLst>
                                </p:cTn>
                              </p:par>
                              <p:par>
                                <p:cTn id="159" presetID="1" presetClass="exit" presetSubtype="0" fill="hold" grpId="2" nodeType="withEffect">
                                  <p:stCondLst>
                                    <p:cond delay="0"/>
                                  </p:stCondLst>
                                  <p:childTnLst>
                                    <p:set>
                                      <p:cBhvr>
                                        <p:cTn id="160" dur="1" fill="hold">
                                          <p:stCondLst>
                                            <p:cond delay="0"/>
                                          </p:stCondLst>
                                        </p:cTn>
                                        <p:tgtEl>
                                          <p:spTgt spid="13">
                                            <p:txEl>
                                              <p:pRg st="1" end="1"/>
                                            </p:txEl>
                                          </p:spTgt>
                                        </p:tgtEl>
                                        <p:attrNameLst>
                                          <p:attrName>style.visibility</p:attrName>
                                        </p:attrNameLst>
                                      </p:cBhvr>
                                      <p:to>
                                        <p:strVal val="hidden"/>
                                      </p:to>
                                    </p:set>
                                  </p:childTnLst>
                                </p:cTn>
                              </p:par>
                              <p:par>
                                <p:cTn id="161" presetID="1" presetClass="exit" presetSubtype="0" fill="hold" grpId="2" nodeType="withEffect">
                                  <p:stCondLst>
                                    <p:cond delay="0"/>
                                  </p:stCondLst>
                                  <p:childTnLst>
                                    <p:set>
                                      <p:cBhvr>
                                        <p:cTn id="162" dur="1" fill="hold">
                                          <p:stCondLst>
                                            <p:cond delay="0"/>
                                          </p:stCondLst>
                                        </p:cTn>
                                        <p:tgtEl>
                                          <p:spTgt spid="13">
                                            <p:txEl>
                                              <p:pRg st="2" end="2"/>
                                            </p:txEl>
                                          </p:spTgt>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3">
                                            <p:txEl>
                                              <p:pRg st="3" end="3"/>
                                            </p:txEl>
                                          </p:spTgt>
                                        </p:tgtEl>
                                        <p:attrNameLst>
                                          <p:attrName>style.visibility</p:attrName>
                                        </p:attrNameLst>
                                      </p:cBhvr>
                                      <p:to>
                                        <p:strVal val="hidden"/>
                                      </p:to>
                                    </p:set>
                                  </p:childTnLst>
                                </p:cTn>
                              </p:par>
                              <p:par>
                                <p:cTn id="165" presetID="1" presetClass="exit" presetSubtype="0" fill="hold" grpId="2" nodeType="withEffect">
                                  <p:stCondLst>
                                    <p:cond delay="0"/>
                                  </p:stCondLst>
                                  <p:childTnLst>
                                    <p:set>
                                      <p:cBhvr>
                                        <p:cTn id="166" dur="1" fill="hold">
                                          <p:stCondLst>
                                            <p:cond delay="0"/>
                                          </p:stCondLst>
                                        </p:cTn>
                                        <p:tgtEl>
                                          <p:spTgt spid="13">
                                            <p:txEl>
                                              <p:pRg st="4" end="4"/>
                                            </p:txEl>
                                          </p:spTgt>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3">
                                            <p:bg/>
                                          </p:spTgt>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10"/>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4">
                                            <p:txEl>
                                              <p:pRg st="0" end="0"/>
                                            </p:txEl>
                                          </p:spTgt>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4">
                                            <p:txEl>
                                              <p:pRg st="4" end="4"/>
                                            </p:txEl>
                                          </p:spTgt>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5604">
                                            <p:txEl>
                                              <p:pRg st="6" end="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2" nodeType="clickEffect">
                                  <p:stCondLst>
                                    <p:cond delay="0"/>
                                  </p:stCondLst>
                                  <p:childTnLst>
                                    <p:set>
                                      <p:cBhvr>
                                        <p:cTn id="202" dur="1" fill="hold">
                                          <p:stCondLst>
                                            <p:cond delay="0"/>
                                          </p:stCondLst>
                                        </p:cTn>
                                        <p:tgtEl>
                                          <p:spTgt spid="14">
                                            <p:txEl>
                                              <p:pRg st="0" end="0"/>
                                            </p:txEl>
                                          </p:spTgt>
                                        </p:tgtEl>
                                        <p:attrNameLst>
                                          <p:attrName>style.visibility</p:attrName>
                                        </p:attrNameLst>
                                      </p:cBhvr>
                                      <p:to>
                                        <p:strVal val="hidden"/>
                                      </p:to>
                                    </p:set>
                                  </p:childTnLst>
                                </p:cTn>
                              </p:par>
                              <p:par>
                                <p:cTn id="203" presetID="1" presetClass="exit" presetSubtype="0" fill="hold" grpId="2" nodeType="withEffect">
                                  <p:stCondLst>
                                    <p:cond delay="0"/>
                                  </p:stCondLst>
                                  <p:childTnLst>
                                    <p:set>
                                      <p:cBhvr>
                                        <p:cTn id="204" dur="1" fill="hold">
                                          <p:stCondLst>
                                            <p:cond delay="0"/>
                                          </p:stCondLst>
                                        </p:cTn>
                                        <p:tgtEl>
                                          <p:spTgt spid="14">
                                            <p:txEl>
                                              <p:pRg st="1" end="1"/>
                                            </p:txEl>
                                          </p:spTgt>
                                        </p:tgtEl>
                                        <p:attrNameLst>
                                          <p:attrName>style.visibility</p:attrName>
                                        </p:attrNameLst>
                                      </p:cBhvr>
                                      <p:to>
                                        <p:strVal val="hidden"/>
                                      </p:to>
                                    </p:set>
                                  </p:childTnLst>
                                </p:cTn>
                              </p:par>
                              <p:par>
                                <p:cTn id="205" presetID="1" presetClass="exit" presetSubtype="0" fill="hold" grpId="2" nodeType="withEffect">
                                  <p:stCondLst>
                                    <p:cond delay="0"/>
                                  </p:stCondLst>
                                  <p:childTnLst>
                                    <p:set>
                                      <p:cBhvr>
                                        <p:cTn id="206" dur="1" fill="hold">
                                          <p:stCondLst>
                                            <p:cond delay="0"/>
                                          </p:stCondLst>
                                        </p:cTn>
                                        <p:tgtEl>
                                          <p:spTgt spid="14">
                                            <p:txEl>
                                              <p:pRg st="2" end="2"/>
                                            </p:txEl>
                                          </p:spTgt>
                                        </p:tgtEl>
                                        <p:attrNameLst>
                                          <p:attrName>style.visibility</p:attrName>
                                        </p:attrNameLst>
                                      </p:cBhvr>
                                      <p:to>
                                        <p:strVal val="hidden"/>
                                      </p:to>
                                    </p:set>
                                  </p:childTnLst>
                                </p:cTn>
                              </p:par>
                              <p:par>
                                <p:cTn id="207" presetID="1" presetClass="exit" presetSubtype="0" fill="hold" grpId="2" nodeType="withEffect">
                                  <p:stCondLst>
                                    <p:cond delay="0"/>
                                  </p:stCondLst>
                                  <p:childTnLst>
                                    <p:set>
                                      <p:cBhvr>
                                        <p:cTn id="208" dur="1" fill="hold">
                                          <p:stCondLst>
                                            <p:cond delay="0"/>
                                          </p:stCondLst>
                                        </p:cTn>
                                        <p:tgtEl>
                                          <p:spTgt spid="14">
                                            <p:txEl>
                                              <p:pRg st="3" end="3"/>
                                            </p:txEl>
                                          </p:spTgt>
                                        </p:tgtEl>
                                        <p:attrNameLst>
                                          <p:attrName>style.visibility</p:attrName>
                                        </p:attrNameLst>
                                      </p:cBhvr>
                                      <p:to>
                                        <p:strVal val="hidden"/>
                                      </p:to>
                                    </p:set>
                                  </p:childTnLst>
                                </p:cTn>
                              </p:par>
                              <p:par>
                                <p:cTn id="209" presetID="1" presetClass="exit" presetSubtype="0" fill="hold" grpId="2" nodeType="withEffect">
                                  <p:stCondLst>
                                    <p:cond delay="0"/>
                                  </p:stCondLst>
                                  <p:childTnLst>
                                    <p:set>
                                      <p:cBhvr>
                                        <p:cTn id="210" dur="1" fill="hold">
                                          <p:stCondLst>
                                            <p:cond delay="0"/>
                                          </p:stCondLst>
                                        </p:cTn>
                                        <p:tgtEl>
                                          <p:spTgt spid="14">
                                            <p:txEl>
                                              <p:pRg st="4" end="4"/>
                                            </p:txEl>
                                          </p:spTgt>
                                        </p:tgtEl>
                                        <p:attrNameLst>
                                          <p:attrName>style.visibility</p:attrName>
                                        </p:attrNameLst>
                                      </p:cBhvr>
                                      <p:to>
                                        <p:strVal val="hidden"/>
                                      </p:to>
                                    </p:set>
                                  </p:childTnLst>
                                </p:cTn>
                              </p:par>
                              <p:par>
                                <p:cTn id="211" presetID="1" presetClass="exit" presetSubtype="0" fill="hold" grpId="2" nodeType="withEffect">
                                  <p:stCondLst>
                                    <p:cond delay="0"/>
                                  </p:stCondLst>
                                  <p:childTnLst>
                                    <p:set>
                                      <p:cBhvr>
                                        <p:cTn id="212" dur="1" fill="hold">
                                          <p:stCondLst>
                                            <p:cond delay="0"/>
                                          </p:stCondLst>
                                        </p:cTn>
                                        <p:tgtEl>
                                          <p:spTgt spid="14">
                                            <p:bg/>
                                          </p:spTgt>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13"/>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5">
                                            <p:txEl>
                                              <p:pRg st="0" end="0"/>
                                            </p:txEl>
                                          </p:spTgt>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5"/>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nodeType="clickEffect">
                                  <p:stCondLst>
                                    <p:cond delay="0"/>
                                  </p:stCondLst>
                                  <p:childTnLst>
                                    <p:set>
                                      <p:cBhvr>
                                        <p:cTn id="22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25604">
                                            <p:txEl>
                                              <p:pRg st="7" end="7"/>
                                            </p:txEl>
                                          </p:spTgt>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1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1" nodeType="clickEffect">
                                  <p:stCondLst>
                                    <p:cond delay="0"/>
                                  </p:stCondLst>
                                  <p:childTnLst>
                                    <p:set>
                                      <p:cBhvr>
                                        <p:cTn id="254" dur="1" fill="hold">
                                          <p:stCondLst>
                                            <p:cond delay="0"/>
                                          </p:stCondLst>
                                        </p:cTn>
                                        <p:tgtEl>
                                          <p:spTgt spid="15">
                                            <p:txEl>
                                              <p:pRg st="0" end="0"/>
                                            </p:txEl>
                                          </p:spTgt>
                                        </p:tgtEl>
                                        <p:attrNameLst>
                                          <p:attrName>style.visibility</p:attrName>
                                        </p:attrNameLst>
                                      </p:cBhvr>
                                      <p:to>
                                        <p:strVal val="hidden"/>
                                      </p:to>
                                    </p:set>
                                  </p:childTnLst>
                                </p:cTn>
                              </p:par>
                              <p:par>
                                <p:cTn id="255" presetID="1" presetClass="exit" presetSubtype="0" fill="hold" grpId="1" nodeType="withEffect">
                                  <p:stCondLst>
                                    <p:cond delay="0"/>
                                  </p:stCondLst>
                                  <p:childTnLst>
                                    <p:set>
                                      <p:cBhvr>
                                        <p:cTn id="256" dur="1" fill="hold">
                                          <p:stCondLst>
                                            <p:cond delay="0"/>
                                          </p:stCondLst>
                                        </p:cTn>
                                        <p:tgtEl>
                                          <p:spTgt spid="15">
                                            <p:txEl>
                                              <p:pRg st="1" end="1"/>
                                            </p:txEl>
                                          </p:spTgt>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15">
                                            <p:txEl>
                                              <p:pRg st="2" end="2"/>
                                            </p:txEl>
                                          </p:spTgt>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15">
                                            <p:txEl>
                                              <p:pRg st="3" end="3"/>
                                            </p:txEl>
                                          </p:spTgt>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15">
                                            <p:txEl>
                                              <p:pRg st="4" end="4"/>
                                            </p:txEl>
                                          </p:spTgt>
                                        </p:tgtEl>
                                        <p:attrNameLst>
                                          <p:attrName>style.visibility</p:attrName>
                                        </p:attrNameLst>
                                      </p:cBhvr>
                                      <p:to>
                                        <p:strVal val="hidden"/>
                                      </p:to>
                                    </p:set>
                                  </p:childTnLst>
                                </p:cTn>
                              </p:par>
                              <p:par>
                                <p:cTn id="263" presetID="1" presetClass="exit" presetSubtype="0" fill="hold" grpId="1" nodeType="withEffect">
                                  <p:stCondLst>
                                    <p:cond delay="0"/>
                                  </p:stCondLst>
                                  <p:childTnLst>
                                    <p:set>
                                      <p:cBhvr>
                                        <p:cTn id="264" dur="1" fill="hold">
                                          <p:stCondLst>
                                            <p:cond delay="0"/>
                                          </p:stCondLst>
                                        </p:cTn>
                                        <p:tgtEl>
                                          <p:spTgt spid="15">
                                            <p:txEl>
                                              <p:pRg st="5" end="5"/>
                                            </p:txEl>
                                          </p:spTgt>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15">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uiExpand="1" build="p"/>
      <p:bldP spid="8" grpId="0" uiExpand="1" build="p" animBg="1"/>
      <p:bldP spid="2" grpId="0" animBg="1"/>
      <p:bldP spid="2" grpId="1" animBg="1"/>
      <p:bldP spid="7" grpId="0" animBg="1"/>
      <p:bldP spid="7" grpId="1" animBg="1"/>
      <p:bldP spid="9" grpId="0" animBg="1"/>
      <p:bldP spid="9" grpId="1" animBg="1"/>
      <p:bldP spid="9" grpId="2" uiExpand="1" build="allAtOnce" animBg="1"/>
      <p:bldP spid="10" grpId="0" animBg="1"/>
      <p:bldP spid="10" grpId="1" animBg="1"/>
      <p:bldP spid="10" grpId="2" build="allAtOnce" animBg="1"/>
      <p:bldP spid="13" grpId="0" animBg="1"/>
      <p:bldP spid="13" grpId="1" animBg="1"/>
      <p:bldP spid="13" grpId="2" build="allAtOnce" animBg="1"/>
      <p:bldP spid="14" grpId="0" animBg="1"/>
      <p:bldP spid="14" grpId="1" animBg="1"/>
      <p:bldP spid="14" grpId="2" build="allAtOnce" animBg="1"/>
      <p:bldP spid="15" grpId="0" animBg="1"/>
      <p:bldP spid="15" grpId="1"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dirty="0"/>
              <a:t>Example: Interview questions</a:t>
            </a:r>
          </a:p>
        </p:txBody>
      </p:sp>
      <p:sp>
        <p:nvSpPr>
          <p:cNvPr id="9219" name="Content Placeholder 2"/>
          <p:cNvSpPr>
            <a:spLocks noGrp="1"/>
          </p:cNvSpPr>
          <p:nvPr>
            <p:ph idx="1"/>
          </p:nvPr>
        </p:nvSpPr>
        <p:spPr>
          <a:xfrm>
            <a:off x="838200" y="1566573"/>
            <a:ext cx="10515600" cy="4351338"/>
          </a:xfrm>
        </p:spPr>
        <p:txBody>
          <a:bodyPr/>
          <a:lstStyle/>
          <a:p>
            <a:pPr>
              <a:buFont typeface="Galliard BT" pitchFamily="18" charset="0"/>
              <a:buNone/>
            </a:pPr>
            <a:r>
              <a:rPr lang="en-US" dirty="0"/>
              <a:t>Consider the following variables:</a:t>
            </a:r>
          </a:p>
        </p:txBody>
      </p:sp>
      <p:sp>
        <p:nvSpPr>
          <p:cNvPr id="10" name="Text Placeholder 9"/>
          <p:cNvSpPr>
            <a:spLocks noGrp="1"/>
          </p:cNvSpPr>
          <p:nvPr>
            <p:ph type="body" sz="quarter" idx="10"/>
          </p:nvPr>
        </p:nvSpPr>
        <p:spPr/>
        <p:txBody>
          <a:bodyPr/>
          <a:lstStyle/>
          <a:p>
            <a:endParaRPr lang="en-US" dirty="0"/>
          </a:p>
        </p:txBody>
      </p:sp>
      <p:sp>
        <p:nvSpPr>
          <p:cNvPr id="4" name="Text Box 5"/>
          <p:cNvSpPr txBox="1">
            <a:spLocks noChangeArrowheads="1"/>
          </p:cNvSpPr>
          <p:nvPr/>
        </p:nvSpPr>
        <p:spPr bwMode="auto">
          <a:xfrm>
            <a:off x="3276600" y="2025908"/>
            <a:ext cx="8686800" cy="483209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faithGod</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testimonyAtonement</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testimonyRestoration</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sustain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chastity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notInHarmony</a:t>
            </a:r>
            <a:r>
              <a:rPr lang="en-US" sz="1400" dirty="0">
                <a:solidFill>
                  <a:schemeClr val="bg1"/>
                </a:solidFill>
                <a:latin typeface="Consolas" pitchFamily="49" charset="0"/>
                <a:cs typeface="Consolas" pitchFamily="49" charset="0"/>
              </a:rPr>
              <a:t> = false;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contraryToTeachings</a:t>
            </a:r>
            <a:r>
              <a:rPr lang="en-US" sz="1400" dirty="0">
                <a:solidFill>
                  <a:schemeClr val="bg1"/>
                </a:solidFill>
                <a:latin typeface="Consolas" pitchFamily="49" charset="0"/>
                <a:cs typeface="Consolas" pitchFamily="49" charset="0"/>
              </a:rPr>
              <a:t> = false;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keepCovenants</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honest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tithe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wordOfWisdom</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supportFamily</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honorTemple</a:t>
            </a:r>
            <a:r>
              <a:rPr lang="en-US" sz="1400" dirty="0">
                <a:solidFill>
                  <a:schemeClr val="bg1"/>
                </a:solidFill>
                <a:latin typeface="Consolas" pitchFamily="49" charset="0"/>
                <a:cs typeface="Consolas" pitchFamily="49" charset="0"/>
              </a:rPr>
              <a:t> = true;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unresolvedSins</a:t>
            </a:r>
            <a:r>
              <a:rPr lang="en-US" sz="1400" dirty="0">
                <a:solidFill>
                  <a:schemeClr val="bg1"/>
                </a:solidFill>
                <a:latin typeface="Consolas" pitchFamily="49" charset="0"/>
                <a:cs typeface="Consolas" pitchFamily="49" charset="0"/>
              </a:rPr>
              <a:t> = false;</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worthy = true;</a:t>
            </a:r>
          </a:p>
          <a:p>
            <a:pPr>
              <a:tabLst>
                <a:tab pos="231775" algn="l"/>
                <a:tab pos="463550" algn="l"/>
                <a:tab pos="682625" algn="l"/>
                <a:tab pos="914400" algn="l"/>
                <a:tab pos="1146175" algn="l"/>
                <a:tab pos="1377950" algn="l"/>
                <a:tab pos="1597025" algn="l"/>
                <a:tab pos="1828800" algn="l"/>
              </a:tabLst>
            </a:pPr>
            <a:endParaRPr lang="en-US" sz="1400" dirty="0">
              <a:solidFill>
                <a:schemeClr val="bg1"/>
              </a:solidFill>
              <a:latin typeface="Consolas" pitchFamily="49" charset="0"/>
              <a:cs typeface="Consolas" pitchFamily="49" charset="0"/>
            </a:endParaRP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t>
            </a:r>
            <a:r>
              <a:rPr lang="en-US" sz="1400" dirty="0" err="1">
                <a:solidFill>
                  <a:schemeClr val="bg1"/>
                </a:solidFill>
                <a:latin typeface="Consolas" pitchFamily="49" charset="0"/>
                <a:cs typeface="Consolas" pitchFamily="49" charset="0"/>
              </a:rPr>
              <a:t>bool</a:t>
            </a:r>
            <a:r>
              <a:rPr lang="en-US" sz="1400" dirty="0">
                <a:solidFill>
                  <a:schemeClr val="bg1"/>
                </a:solidFill>
                <a:latin typeface="Consolas" pitchFamily="49" charset="0"/>
                <a:cs typeface="Consolas" pitchFamily="49" charset="0"/>
              </a:rPr>
              <a:t> pass = </a:t>
            </a:r>
            <a:r>
              <a:rPr lang="en-US" sz="1400" dirty="0" err="1">
                <a:solidFill>
                  <a:schemeClr val="bg1"/>
                </a:solidFill>
                <a:latin typeface="Consolas" pitchFamily="49" charset="0"/>
                <a:cs typeface="Consolas" pitchFamily="49" charset="0"/>
              </a:rPr>
              <a:t>faithGod</a:t>
            </a: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testimonyAtonement</a:t>
            </a: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testimonyRestoration</a:t>
            </a:r>
            <a:r>
              <a:rPr lang="en-US" sz="1400" dirty="0">
                <a:solidFill>
                  <a:schemeClr val="bg1"/>
                </a:solidFill>
                <a:latin typeface="Consolas" pitchFamily="49" charset="0"/>
                <a:cs typeface="Consolas" pitchFamily="49" charset="0"/>
              </a:rPr>
              <a:t> &amp;&amp; sustain</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&amp;&amp; chastity &amp;&amp; !</a:t>
            </a:r>
            <a:r>
              <a:rPr lang="en-US" sz="1400" dirty="0" err="1">
                <a:solidFill>
                  <a:schemeClr val="bg1"/>
                </a:solidFill>
                <a:latin typeface="Consolas" pitchFamily="49" charset="0"/>
                <a:cs typeface="Consolas" pitchFamily="49" charset="0"/>
              </a:rPr>
              <a:t>notInHarmony</a:t>
            </a: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contraryToTeachings</a:t>
            </a: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keepCovenants</a:t>
            </a:r>
            <a:endParaRPr lang="en-US" sz="1400" dirty="0">
              <a:solidFill>
                <a:schemeClr val="bg1"/>
              </a:solidFill>
              <a:latin typeface="Consolas" pitchFamily="49" charset="0"/>
              <a:cs typeface="Consolas" pitchFamily="49" charset="0"/>
            </a:endParaRP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&amp;&amp; honest &amp;&amp; tithe &amp;&amp; </a:t>
            </a:r>
            <a:r>
              <a:rPr lang="en-US" sz="1400" dirty="0" err="1">
                <a:solidFill>
                  <a:schemeClr val="bg1"/>
                </a:solidFill>
                <a:latin typeface="Consolas" pitchFamily="49" charset="0"/>
                <a:cs typeface="Consolas" pitchFamily="49" charset="0"/>
              </a:rPr>
              <a:t>wordOfWisdom</a:t>
            </a: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supportFamily</a:t>
            </a: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honorTemple</a:t>
            </a:r>
            <a:endParaRPr lang="en-US" sz="1400" dirty="0">
              <a:solidFill>
                <a:schemeClr val="bg1"/>
              </a:solidFill>
              <a:latin typeface="Consolas" pitchFamily="49" charset="0"/>
              <a:cs typeface="Consolas" pitchFamily="49" charset="0"/>
            </a:endParaRP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            &amp;&amp; !</a:t>
            </a:r>
            <a:r>
              <a:rPr lang="en-US" sz="1400" dirty="0" err="1">
                <a:solidFill>
                  <a:schemeClr val="bg1"/>
                </a:solidFill>
                <a:latin typeface="Consolas" pitchFamily="49" charset="0"/>
                <a:cs typeface="Consolas" pitchFamily="49" charset="0"/>
              </a:rPr>
              <a:t>unresolvedSins</a:t>
            </a:r>
            <a:r>
              <a:rPr lang="en-US" sz="1400" dirty="0">
                <a:solidFill>
                  <a:schemeClr val="bg1"/>
                </a:solidFill>
                <a:latin typeface="Consolas" pitchFamily="49" charset="0"/>
                <a:cs typeface="Consolas" pitchFamily="49" charset="0"/>
              </a:rPr>
              <a:t> &amp;&amp; worthy;</a:t>
            </a:r>
          </a:p>
          <a:p>
            <a:pPr>
              <a:tabLst>
                <a:tab pos="231775" algn="l"/>
                <a:tab pos="463550" algn="l"/>
                <a:tab pos="682625" algn="l"/>
                <a:tab pos="914400" algn="l"/>
                <a:tab pos="1146175" algn="l"/>
                <a:tab pos="1377950" algn="l"/>
                <a:tab pos="1597025" algn="l"/>
                <a:tab pos="1828800" algn="l"/>
              </a:tabLst>
            </a:pPr>
            <a:r>
              <a:rPr lang="en-US" sz="1400" dirty="0">
                <a:solidFill>
                  <a:schemeClr val="bg1"/>
                </a:solidFill>
                <a:latin typeface="Consolas" pitchFamily="49" charset="0"/>
                <a:cs typeface="Consolas" pitchFamily="49" charset="0"/>
              </a:rPr>
              <a:t>}</a:t>
            </a:r>
          </a:p>
        </p:txBody>
      </p:sp>
      <p:sp>
        <p:nvSpPr>
          <p:cNvPr id="6" name="Rectangle 5"/>
          <p:cNvSpPr/>
          <p:nvPr/>
        </p:nvSpPr>
        <p:spPr>
          <a:xfrm>
            <a:off x="4463901" y="5497034"/>
            <a:ext cx="1371600" cy="239617"/>
          </a:xfrm>
          <a:prstGeom prst="rect">
            <a:avLst/>
          </a:prstGeom>
          <a:noFill/>
          <a:ln>
            <a:solidFill>
              <a:srgbClr val="FF33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096000" y="5486401"/>
            <a:ext cx="2057400" cy="239617"/>
          </a:xfrm>
          <a:prstGeom prst="rect">
            <a:avLst/>
          </a:prstGeom>
          <a:noFill/>
          <a:ln>
            <a:solidFill>
              <a:srgbClr val="FF3300"/>
            </a:solid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8" end="1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9" end="1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dirty="0"/>
              <a:t>Review: Order of operations</a:t>
            </a:r>
          </a:p>
        </p:txBody>
      </p:sp>
      <p:graphicFrame>
        <p:nvGraphicFramePr>
          <p:cNvPr id="27" name="Content Placeholder 26"/>
          <p:cNvGraphicFramePr>
            <a:graphicFrameLocks noGrp="1"/>
          </p:cNvGraphicFramePr>
          <p:nvPr>
            <p:ph idx="1"/>
            <p:extLst>
              <p:ext uri="{D42A27DB-BD31-4B8C-83A1-F6EECF244321}">
                <p14:modId xmlns:p14="http://schemas.microsoft.com/office/powerpoint/2010/main" val="2410780179"/>
              </p:ext>
            </p:extLst>
          </p:nvPr>
        </p:nvGraphicFramePr>
        <p:xfrm>
          <a:off x="971321" y="1574800"/>
          <a:ext cx="4572000" cy="3708400"/>
        </p:xfrm>
        <a:graphic>
          <a:graphicData uri="http://schemas.openxmlformats.org/drawingml/2006/table">
            <a:tbl>
              <a:tblPr bandRow="1">
                <a:tableStyleId>{D113A9D2-9D6B-4929-AA2D-F23B5EE8CBE7}</a:tableStyleId>
              </a:tblPr>
              <a:tblGrid>
                <a:gridCol w="1547446">
                  <a:extLst>
                    <a:ext uri="{9D8B030D-6E8A-4147-A177-3AD203B41FA5}">
                      <a16:colId xmlns:a16="http://schemas.microsoft.com/office/drawing/2014/main" val="20000"/>
                    </a:ext>
                  </a:extLst>
                </a:gridCol>
                <a:gridCol w="3024554">
                  <a:extLst>
                    <a:ext uri="{9D8B030D-6E8A-4147-A177-3AD203B41FA5}">
                      <a16:colId xmlns:a16="http://schemas.microsoft.com/office/drawing/2014/main" val="20001"/>
                    </a:ext>
                  </a:extLst>
                </a:gridCol>
              </a:tblGrid>
              <a:tr h="370840">
                <a:tc>
                  <a:txBody>
                    <a:bodyPr/>
                    <a:lstStyle/>
                    <a:p>
                      <a:r>
                        <a:rPr lang="en-US" sz="1800" dirty="0">
                          <a:solidFill>
                            <a:schemeClr val="bg1"/>
                          </a:solidFill>
                        </a:rPr>
                        <a: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Parentheses</a:t>
                      </a:r>
                    </a:p>
                  </a:txBody>
                  <a:tcPr marL="176784" marR="176784"/>
                </a:tc>
                <a:extLst>
                  <a:ext uri="{0D108BD9-81ED-4DB2-BD59-A6C34878D82A}">
                    <a16:rowId xmlns:a16="http://schemas.microsoft.com/office/drawing/2014/main" val="10000"/>
                  </a:ext>
                </a:extLst>
              </a:tr>
              <a:tr h="370840">
                <a:tc>
                  <a:txBody>
                    <a:bodyPr/>
                    <a:lstStyle/>
                    <a:p>
                      <a:r>
                        <a:rPr lang="en-US" sz="1800" dirty="0">
                          <a:solidFill>
                            <a:schemeClr val="bg1"/>
                          </a:solidFill>
                        </a:rPr>
                        <a:t>++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Increment, decrement</a:t>
                      </a:r>
                    </a:p>
                  </a:txBody>
                  <a:tcPr marL="176784" marR="176784"/>
                </a:tc>
                <a:extLst>
                  <a:ext uri="{0D108BD9-81ED-4DB2-BD59-A6C34878D82A}">
                    <a16:rowId xmlns:a16="http://schemas.microsoft.com/office/drawing/2014/main" val="10001"/>
                  </a:ext>
                </a:extLst>
              </a:tr>
              <a:tr h="370840">
                <a:tc>
                  <a:txBody>
                    <a:bodyPr/>
                    <a:lstStyle/>
                    <a:p>
                      <a:r>
                        <a:rPr lang="en-US" sz="1800" dirty="0">
                          <a:solidFill>
                            <a:schemeClr val="bg1"/>
                          </a:solidFill>
                        </a:rPr>
                        <a: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Not</a:t>
                      </a:r>
                    </a:p>
                  </a:txBody>
                  <a:tcPr marL="176784" marR="176784"/>
                </a:tc>
                <a:extLst>
                  <a:ext uri="{0D108BD9-81ED-4DB2-BD59-A6C34878D82A}">
                    <a16:rowId xmlns:a16="http://schemas.microsoft.com/office/drawing/2014/main" val="10002"/>
                  </a:ext>
                </a:extLst>
              </a:tr>
              <a:tr h="370840">
                <a:tc>
                  <a:txBody>
                    <a:bodyPr/>
                    <a:lstStyle/>
                    <a:p>
                      <a:r>
                        <a:rPr lang="en-US" sz="1800" dirty="0">
                          <a:solidFill>
                            <a:schemeClr val="bg1"/>
                          </a:solidFill>
                        </a:rPr>
                        <a:t>* /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Multiply, divide, modulo</a:t>
                      </a:r>
                    </a:p>
                  </a:txBody>
                  <a:tcPr marL="176784" marR="176784"/>
                </a:tc>
                <a:extLst>
                  <a:ext uri="{0D108BD9-81ED-4DB2-BD59-A6C34878D82A}">
                    <a16:rowId xmlns:a16="http://schemas.microsoft.com/office/drawing/2014/main" val="10003"/>
                  </a:ext>
                </a:extLst>
              </a:tr>
              <a:tr h="370840">
                <a:tc>
                  <a:txBody>
                    <a:bodyPr/>
                    <a:lstStyle/>
                    <a:p>
                      <a:r>
                        <a:rPr lang="en-US" sz="1800" dirty="0">
                          <a:solidFill>
                            <a:schemeClr val="bg1"/>
                          </a:solidFill>
                        </a:rPr>
                        <a:t>+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Addition, subtraction</a:t>
                      </a:r>
                    </a:p>
                  </a:txBody>
                  <a:tcPr marL="176784" marR="176784"/>
                </a:tc>
                <a:extLst>
                  <a:ext uri="{0D108BD9-81ED-4DB2-BD59-A6C34878D82A}">
                    <a16:rowId xmlns:a16="http://schemas.microsoft.com/office/drawing/2014/main" val="10004"/>
                  </a:ext>
                </a:extLst>
              </a:tr>
              <a:tr h="370840">
                <a:tc>
                  <a:txBody>
                    <a:bodyPr/>
                    <a:lstStyle/>
                    <a:p>
                      <a:r>
                        <a:rPr lang="en-US" sz="1800" dirty="0">
                          <a:solidFill>
                            <a:schemeClr val="bg1"/>
                          </a:solidFill>
                        </a:rPr>
                        <a:t>&gt; &gt;= &lt; &lt;=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Greater than,</a:t>
                      </a:r>
                      <a:r>
                        <a:rPr lang="en-US" sz="1800" baseline="0" dirty="0">
                          <a:solidFill>
                            <a:schemeClr val="bg1"/>
                          </a:solidFill>
                        </a:rPr>
                        <a:t> less than, etc.</a:t>
                      </a:r>
                      <a:endParaRPr lang="en-US" sz="1800" dirty="0">
                        <a:solidFill>
                          <a:schemeClr val="bg1"/>
                        </a:solidFill>
                      </a:endParaRPr>
                    </a:p>
                  </a:txBody>
                  <a:tcPr marL="176784" marR="176784"/>
                </a:tc>
                <a:extLst>
                  <a:ext uri="{0D108BD9-81ED-4DB2-BD59-A6C34878D82A}">
                    <a16:rowId xmlns:a16="http://schemas.microsoft.com/office/drawing/2014/main" val="10005"/>
                  </a:ext>
                </a:extLst>
              </a:tr>
              <a:tr h="370840">
                <a:tc>
                  <a:txBody>
                    <a:bodyPr/>
                    <a:lstStyle/>
                    <a:p>
                      <a:r>
                        <a:rPr lang="en-US" sz="1800" dirty="0">
                          <a:solidFill>
                            <a:schemeClr val="bg1"/>
                          </a:solidFill>
                        </a:rPr>
                        <a:t>==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Equality</a:t>
                      </a:r>
                    </a:p>
                  </a:txBody>
                  <a:tcPr marL="176784" marR="176784"/>
                </a:tc>
                <a:extLst>
                  <a:ext uri="{0D108BD9-81ED-4DB2-BD59-A6C34878D82A}">
                    <a16:rowId xmlns:a16="http://schemas.microsoft.com/office/drawing/2014/main" val="10006"/>
                  </a:ext>
                </a:extLst>
              </a:tr>
              <a:tr h="370840">
                <a:tc>
                  <a:txBody>
                    <a:bodyPr/>
                    <a:lstStyle/>
                    <a:p>
                      <a:r>
                        <a:rPr lang="en-US" sz="1800" dirty="0">
                          <a:solidFill>
                            <a:schemeClr val="bg1"/>
                          </a:solidFill>
                        </a:rPr>
                        <a:t>&amp;&amp;</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And</a:t>
                      </a:r>
                    </a:p>
                  </a:txBody>
                  <a:tcPr marL="176784" marR="176784"/>
                </a:tc>
                <a:extLst>
                  <a:ext uri="{0D108BD9-81ED-4DB2-BD59-A6C34878D82A}">
                    <a16:rowId xmlns:a16="http://schemas.microsoft.com/office/drawing/2014/main" val="10007"/>
                  </a:ext>
                </a:extLst>
              </a:tr>
              <a:tr h="370840">
                <a:tc>
                  <a:txBody>
                    <a:bodyPr/>
                    <a:lstStyle/>
                    <a:p>
                      <a:r>
                        <a:rPr lang="en-US" sz="1800" dirty="0">
                          <a:solidFill>
                            <a:schemeClr val="bg1"/>
                          </a:solidFill>
                        </a:rPr>
                        <a:t>||</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Or</a:t>
                      </a:r>
                    </a:p>
                  </a:txBody>
                  <a:tcPr marL="176784" marR="176784"/>
                </a:tc>
                <a:extLst>
                  <a:ext uri="{0D108BD9-81ED-4DB2-BD59-A6C34878D82A}">
                    <a16:rowId xmlns:a16="http://schemas.microsoft.com/office/drawing/2014/main" val="10008"/>
                  </a:ext>
                </a:extLst>
              </a:tr>
              <a:tr h="370840">
                <a:tc>
                  <a:txBody>
                    <a:bodyPr/>
                    <a:lstStyle/>
                    <a:p>
                      <a:r>
                        <a:rPr lang="en-US" sz="1800" dirty="0">
                          <a:solidFill>
                            <a:schemeClr val="bg1"/>
                          </a:solidFill>
                        </a:rPr>
                        <a:t>= += *= </a:t>
                      </a:r>
                      <a:endParaRPr lang="en-US" sz="1800" dirty="0">
                        <a:solidFill>
                          <a:schemeClr val="bg1"/>
                        </a:solidFill>
                        <a:latin typeface="Consolas" pitchFamily="49" charset="0"/>
                        <a:cs typeface="Consolas" pitchFamily="49" charset="0"/>
                      </a:endParaRPr>
                    </a:p>
                  </a:txBody>
                  <a:tcPr marL="176784" marR="176784"/>
                </a:tc>
                <a:tc>
                  <a:txBody>
                    <a:bodyPr/>
                    <a:lstStyle/>
                    <a:p>
                      <a:r>
                        <a:rPr lang="en-US" sz="1800" dirty="0">
                          <a:solidFill>
                            <a:schemeClr val="bg1"/>
                          </a:solidFill>
                        </a:rPr>
                        <a:t>Assignment</a:t>
                      </a:r>
                    </a:p>
                  </a:txBody>
                  <a:tcPr marL="176784" marR="176784"/>
                </a:tc>
                <a:extLst>
                  <a:ext uri="{0D108BD9-81ED-4DB2-BD59-A6C34878D82A}">
                    <a16:rowId xmlns:a16="http://schemas.microsoft.com/office/drawing/2014/main" val="10009"/>
                  </a:ext>
                </a:extLst>
              </a:tr>
            </a:tbl>
          </a:graphicData>
        </a:graphic>
      </p:graphicFrame>
      <p:sp>
        <p:nvSpPr>
          <p:cNvPr id="6" name="Text Placeholder 5"/>
          <p:cNvSpPr>
            <a:spLocks noGrp="1"/>
          </p:cNvSpPr>
          <p:nvPr>
            <p:ph type="body" sz="quarter" idx="10"/>
          </p:nvPr>
        </p:nvSpPr>
        <p:spPr/>
        <p:txBody>
          <a:bodyPr/>
          <a:lstStyle/>
          <a:p>
            <a:r>
              <a:rPr lang="en-US" dirty="0"/>
              <a:t>Savitch, W. A. (2008). </a:t>
            </a:r>
            <a:r>
              <a:rPr lang="en-US" i="1" dirty="0"/>
              <a:t>Absolute C++ </a:t>
            </a:r>
            <a:r>
              <a:rPr lang="en-US" dirty="0"/>
              <a:t>(3</a:t>
            </a:r>
            <a:r>
              <a:rPr lang="en-US" baseline="30000" dirty="0"/>
              <a:t>rd</a:t>
            </a:r>
            <a:r>
              <a:rPr lang="en-US" dirty="0"/>
              <a:t> Edition). p. 50</a:t>
            </a:r>
          </a:p>
          <a:p>
            <a:endParaRPr lang="en-US" dirty="0"/>
          </a:p>
        </p:txBody>
      </p:sp>
      <p:sp>
        <p:nvSpPr>
          <p:cNvPr id="20" name="TextBox 19"/>
          <p:cNvSpPr txBox="1"/>
          <p:nvPr/>
        </p:nvSpPr>
        <p:spPr>
          <a:xfrm>
            <a:off x="6781800" y="5105401"/>
            <a:ext cx="28956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buFont typeface="+mj-lt"/>
              <a:buAutoNum type="arabicPeriod"/>
            </a:pPr>
            <a:r>
              <a:rPr lang="en-US" dirty="0">
                <a:solidFill>
                  <a:schemeClr val="bg2">
                    <a:lumMod val="50000"/>
                  </a:schemeClr>
                </a:solidFill>
                <a:latin typeface="+mj-lt"/>
              </a:rPr>
              <a:t>Unary before binary</a:t>
            </a:r>
          </a:p>
          <a:p>
            <a:pPr marL="342900" indent="-342900">
              <a:buFont typeface="+mj-lt"/>
              <a:buAutoNum type="arabicPeriod"/>
            </a:pPr>
            <a:r>
              <a:rPr lang="en-US" dirty="0">
                <a:solidFill>
                  <a:schemeClr val="bg2">
                    <a:lumMod val="50000"/>
                  </a:schemeClr>
                </a:solidFill>
                <a:latin typeface="+mj-lt"/>
              </a:rPr>
              <a:t>Math before logic</a:t>
            </a:r>
          </a:p>
          <a:p>
            <a:pPr marL="342900" indent="-342900">
              <a:buFont typeface="+mj-lt"/>
              <a:buAutoNum type="arabicPeriod"/>
            </a:pPr>
            <a:r>
              <a:rPr lang="en-US" dirty="0">
                <a:solidFill>
                  <a:schemeClr val="bg2">
                    <a:lumMod val="50000"/>
                  </a:schemeClr>
                </a:solidFill>
                <a:latin typeface="+mj-lt"/>
              </a:rPr>
              <a:t>Relative before absolute</a:t>
            </a:r>
          </a:p>
          <a:p>
            <a:pPr marL="342900" indent="-342900">
              <a:buFont typeface="+mj-lt"/>
              <a:buAutoNum type="arabicPeriod"/>
            </a:pPr>
            <a:r>
              <a:rPr lang="en-US" dirty="0">
                <a:solidFill>
                  <a:schemeClr val="bg2">
                    <a:lumMod val="50000"/>
                  </a:schemeClr>
                </a:solidFill>
                <a:latin typeface="+mj-lt"/>
              </a:rPr>
              <a:t>AND before OR</a:t>
            </a:r>
          </a:p>
        </p:txBody>
      </p:sp>
      <p:sp>
        <p:nvSpPr>
          <p:cNvPr id="29" name="TextBox 28"/>
          <p:cNvSpPr txBox="1"/>
          <p:nvPr/>
        </p:nvSpPr>
        <p:spPr>
          <a:xfrm>
            <a:off x="9124721" y="3632201"/>
            <a:ext cx="838200" cy="307777"/>
          </a:xfrm>
          <a:prstGeom prst="rect">
            <a:avLst/>
          </a:prstGeom>
          <a:noFill/>
        </p:spPr>
        <p:txBody>
          <a:bodyPr wrap="square" rtlCol="0">
            <a:spAutoFit/>
          </a:bodyPr>
          <a:lstStyle/>
          <a:p>
            <a:r>
              <a:rPr lang="en-US" sz="1400" dirty="0"/>
              <a:t>Binary</a:t>
            </a:r>
          </a:p>
        </p:txBody>
      </p:sp>
      <p:sp>
        <p:nvSpPr>
          <p:cNvPr id="35" name="TextBox 34"/>
          <p:cNvSpPr txBox="1"/>
          <p:nvPr/>
        </p:nvSpPr>
        <p:spPr>
          <a:xfrm>
            <a:off x="9124721" y="2184401"/>
            <a:ext cx="626390" cy="307777"/>
          </a:xfrm>
          <a:prstGeom prst="rect">
            <a:avLst/>
          </a:prstGeom>
          <a:noFill/>
        </p:spPr>
        <p:txBody>
          <a:bodyPr wrap="none" rtlCol="0">
            <a:spAutoFit/>
          </a:bodyPr>
          <a:lstStyle/>
          <a:p>
            <a:r>
              <a:rPr lang="en-US" sz="1400" dirty="0"/>
              <a:t>Unary</a:t>
            </a:r>
          </a:p>
        </p:txBody>
      </p:sp>
      <p:sp>
        <p:nvSpPr>
          <p:cNvPr id="37" name="Right Bracket 36"/>
          <p:cNvSpPr/>
          <p:nvPr/>
        </p:nvSpPr>
        <p:spPr>
          <a:xfrm>
            <a:off x="5543321" y="1977572"/>
            <a:ext cx="3581400" cy="685800"/>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38" name="Right Bracket 37"/>
          <p:cNvSpPr/>
          <p:nvPr/>
        </p:nvSpPr>
        <p:spPr>
          <a:xfrm>
            <a:off x="5543321" y="2696028"/>
            <a:ext cx="3581400" cy="2209800"/>
          </a:xfrm>
          <a:prstGeom prst="righ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0" name="Right Bracket 39"/>
          <p:cNvSpPr/>
          <p:nvPr/>
        </p:nvSpPr>
        <p:spPr>
          <a:xfrm>
            <a:off x="5543321" y="2032000"/>
            <a:ext cx="2286000" cy="304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1" name="TextBox 40"/>
          <p:cNvSpPr txBox="1"/>
          <p:nvPr/>
        </p:nvSpPr>
        <p:spPr>
          <a:xfrm>
            <a:off x="7829322" y="2032001"/>
            <a:ext cx="658411" cy="307777"/>
          </a:xfrm>
          <a:prstGeom prst="rect">
            <a:avLst/>
          </a:prstGeom>
          <a:noFill/>
        </p:spPr>
        <p:txBody>
          <a:bodyPr wrap="square" rtlCol="0">
            <a:spAutoFit/>
          </a:bodyPr>
          <a:lstStyle/>
          <a:p>
            <a:r>
              <a:rPr lang="en-US" sz="1400" dirty="0"/>
              <a:t>Math</a:t>
            </a:r>
          </a:p>
        </p:txBody>
      </p:sp>
      <p:sp>
        <p:nvSpPr>
          <p:cNvPr id="42" name="Right Bracket 41"/>
          <p:cNvSpPr/>
          <p:nvPr/>
        </p:nvSpPr>
        <p:spPr>
          <a:xfrm>
            <a:off x="5543321" y="2336800"/>
            <a:ext cx="2286000" cy="304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3" name="TextBox 42"/>
          <p:cNvSpPr txBox="1"/>
          <p:nvPr/>
        </p:nvSpPr>
        <p:spPr>
          <a:xfrm>
            <a:off x="7829322" y="2336801"/>
            <a:ext cx="658411" cy="307777"/>
          </a:xfrm>
          <a:prstGeom prst="rect">
            <a:avLst/>
          </a:prstGeom>
          <a:noFill/>
        </p:spPr>
        <p:txBody>
          <a:bodyPr wrap="square" rtlCol="0">
            <a:spAutoFit/>
          </a:bodyPr>
          <a:lstStyle/>
          <a:p>
            <a:r>
              <a:rPr lang="en-US" sz="1400" dirty="0"/>
              <a:t>Logic</a:t>
            </a:r>
          </a:p>
        </p:txBody>
      </p:sp>
      <p:sp>
        <p:nvSpPr>
          <p:cNvPr id="44" name="Right Bracket 43"/>
          <p:cNvSpPr/>
          <p:nvPr/>
        </p:nvSpPr>
        <p:spPr>
          <a:xfrm>
            <a:off x="5543321" y="2717800"/>
            <a:ext cx="2286000" cy="685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5" name="TextBox 44"/>
          <p:cNvSpPr txBox="1"/>
          <p:nvPr/>
        </p:nvSpPr>
        <p:spPr>
          <a:xfrm>
            <a:off x="7829322" y="2946401"/>
            <a:ext cx="658411" cy="307777"/>
          </a:xfrm>
          <a:prstGeom prst="rect">
            <a:avLst/>
          </a:prstGeom>
          <a:noFill/>
        </p:spPr>
        <p:txBody>
          <a:bodyPr wrap="square" rtlCol="0">
            <a:spAutoFit/>
          </a:bodyPr>
          <a:lstStyle/>
          <a:p>
            <a:r>
              <a:rPr lang="en-US" sz="1400" dirty="0"/>
              <a:t>Math</a:t>
            </a:r>
          </a:p>
        </p:txBody>
      </p:sp>
      <p:sp>
        <p:nvSpPr>
          <p:cNvPr id="46" name="Right Bracket 45"/>
          <p:cNvSpPr/>
          <p:nvPr/>
        </p:nvSpPr>
        <p:spPr>
          <a:xfrm>
            <a:off x="5543321" y="3403600"/>
            <a:ext cx="2286000" cy="1447800"/>
          </a:xfrm>
          <a:prstGeom prst="rightBracket">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47" name="TextBox 46"/>
          <p:cNvSpPr txBox="1"/>
          <p:nvPr/>
        </p:nvSpPr>
        <p:spPr>
          <a:xfrm>
            <a:off x="7829322" y="3937001"/>
            <a:ext cx="658411" cy="307777"/>
          </a:xfrm>
          <a:prstGeom prst="rect">
            <a:avLst/>
          </a:prstGeom>
          <a:noFill/>
        </p:spPr>
        <p:txBody>
          <a:bodyPr wrap="square" rtlCol="0">
            <a:spAutoFit/>
          </a:bodyPr>
          <a:lstStyle/>
          <a:p>
            <a:r>
              <a:rPr lang="en-US" sz="1400" dirty="0"/>
              <a:t>Logic</a:t>
            </a:r>
          </a:p>
        </p:txBody>
      </p:sp>
      <p:sp>
        <p:nvSpPr>
          <p:cNvPr id="48" name="Right Bracket 47"/>
          <p:cNvSpPr/>
          <p:nvPr/>
        </p:nvSpPr>
        <p:spPr>
          <a:xfrm>
            <a:off x="5543321" y="3479800"/>
            <a:ext cx="990600" cy="304800"/>
          </a:xfrm>
          <a:prstGeom prst="righ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49" name="TextBox 48"/>
          <p:cNvSpPr txBox="1"/>
          <p:nvPr/>
        </p:nvSpPr>
        <p:spPr>
          <a:xfrm>
            <a:off x="6533921" y="3479801"/>
            <a:ext cx="838200" cy="307777"/>
          </a:xfrm>
          <a:prstGeom prst="rect">
            <a:avLst/>
          </a:prstGeom>
          <a:noFill/>
        </p:spPr>
        <p:txBody>
          <a:bodyPr wrap="square" rtlCol="0">
            <a:spAutoFit/>
          </a:bodyPr>
          <a:lstStyle/>
          <a:p>
            <a:r>
              <a:rPr lang="en-US" sz="1400" dirty="0"/>
              <a:t>Relative</a:t>
            </a:r>
          </a:p>
        </p:txBody>
      </p:sp>
      <p:sp>
        <p:nvSpPr>
          <p:cNvPr id="50" name="Right Bracket 49"/>
          <p:cNvSpPr/>
          <p:nvPr/>
        </p:nvSpPr>
        <p:spPr>
          <a:xfrm>
            <a:off x="5543321" y="3817258"/>
            <a:ext cx="990600" cy="304800"/>
          </a:xfrm>
          <a:prstGeom prst="righ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51" name="TextBox 50"/>
          <p:cNvSpPr txBox="1"/>
          <p:nvPr/>
        </p:nvSpPr>
        <p:spPr>
          <a:xfrm>
            <a:off x="6533921" y="3817259"/>
            <a:ext cx="1143000" cy="307777"/>
          </a:xfrm>
          <a:prstGeom prst="rect">
            <a:avLst/>
          </a:prstGeom>
          <a:noFill/>
        </p:spPr>
        <p:txBody>
          <a:bodyPr wrap="square" rtlCol="0">
            <a:spAutoFit/>
          </a:bodyPr>
          <a:lstStyle/>
          <a:p>
            <a:r>
              <a:rPr lang="en-US" sz="1400" dirty="0"/>
              <a:t>Absolute</a:t>
            </a:r>
          </a:p>
        </p:txBody>
      </p:sp>
      <p:sp>
        <p:nvSpPr>
          <p:cNvPr id="52" name="Right Bracket 51"/>
          <p:cNvSpPr/>
          <p:nvPr/>
        </p:nvSpPr>
        <p:spPr>
          <a:xfrm>
            <a:off x="5543321" y="4241800"/>
            <a:ext cx="990600" cy="3048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3" name="TextBox 52"/>
          <p:cNvSpPr txBox="1"/>
          <p:nvPr/>
        </p:nvSpPr>
        <p:spPr>
          <a:xfrm>
            <a:off x="6533921" y="4241801"/>
            <a:ext cx="1143000" cy="307777"/>
          </a:xfrm>
          <a:prstGeom prst="rect">
            <a:avLst/>
          </a:prstGeom>
          <a:noFill/>
        </p:spPr>
        <p:txBody>
          <a:bodyPr wrap="square" rtlCol="0">
            <a:spAutoFit/>
          </a:bodyPr>
          <a:lstStyle/>
          <a:p>
            <a:r>
              <a:rPr lang="en-US" sz="1400" dirty="0"/>
              <a:t>AND</a:t>
            </a:r>
          </a:p>
        </p:txBody>
      </p:sp>
      <p:sp>
        <p:nvSpPr>
          <p:cNvPr id="54" name="Right Bracket 53"/>
          <p:cNvSpPr/>
          <p:nvPr/>
        </p:nvSpPr>
        <p:spPr>
          <a:xfrm>
            <a:off x="5543321" y="4546600"/>
            <a:ext cx="990600" cy="3048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5" name="TextBox 54"/>
          <p:cNvSpPr txBox="1"/>
          <p:nvPr/>
        </p:nvSpPr>
        <p:spPr>
          <a:xfrm>
            <a:off x="6533921" y="4546601"/>
            <a:ext cx="1143000" cy="307777"/>
          </a:xfrm>
          <a:prstGeom prst="rect">
            <a:avLst/>
          </a:prstGeom>
          <a:noFill/>
        </p:spPr>
        <p:txBody>
          <a:bodyPr wrap="square" rtlCol="0">
            <a:spAutoFit/>
          </a:bodyPr>
          <a:lstStyle/>
          <a:p>
            <a:r>
              <a:rPr lang="en-US" sz="1400" dirty="0"/>
              <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allAtOnce" animBg="1"/>
      <p:bldP spid="29" grpId="0"/>
      <p:bldP spid="35" grpId="0"/>
      <p:bldP spid="37" grpId="0" animBg="1"/>
      <p:bldP spid="38" grpId="0" animBg="1"/>
      <p:bldP spid="40" grpId="0" animBg="1"/>
      <p:bldP spid="41" grpId="0"/>
      <p:bldP spid="42" grpId="0" animBg="1"/>
      <p:bldP spid="43" grpId="0"/>
      <p:bldP spid="44" grpId="0" animBg="1"/>
      <p:bldP spid="45" grpId="0"/>
      <p:bldP spid="46" grpId="0" animBg="1"/>
      <p:bldP spid="47" grpId="0"/>
      <p:bldP spid="48" grpId="0" animBg="1"/>
      <p:bldP spid="49" grpId="0"/>
      <p:bldP spid="50" grpId="0" animBg="1"/>
      <p:bldP spid="51" grpId="0"/>
      <p:bldP spid="52" grpId="0" animBg="1"/>
      <p:bldP spid="53" grpId="0"/>
      <p:bldP spid="54" grpId="0" animBg="1"/>
      <p:bldP spid="5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2254</Words>
  <Application>Microsoft Macintosh PowerPoint</Application>
  <PresentationFormat>Widescreen</PresentationFormat>
  <Paragraphs>329</Paragraphs>
  <Slides>16</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Galliard BT</vt:lpstr>
      <vt:lpstr>Office Theme</vt:lpstr>
      <vt:lpstr>Solving Decision Problems CS 110 - Introduction to Programming</vt:lpstr>
      <vt:lpstr>Review</vt:lpstr>
      <vt:lpstr>Prepare</vt:lpstr>
      <vt:lpstr>Prepare Logic Conditions</vt:lpstr>
      <vt:lpstr>Structure Chart – What do you know?</vt:lpstr>
      <vt:lpstr>PowerPoint Presentation</vt:lpstr>
      <vt:lpstr>#2-8: Evaluating expressions</vt:lpstr>
      <vt:lpstr>Example: Interview questions</vt:lpstr>
      <vt:lpstr>Review: Order of operations</vt:lpstr>
      <vt:lpstr>Expressions</vt:lpstr>
      <vt:lpstr>06 Prepare: Checkpoint Qualifying for a Loan</vt:lpstr>
      <vt:lpstr>06 Teach: Team Activity Amusement Park Rides</vt:lpstr>
      <vt:lpstr>Prove – Finish up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Decision Problems CS 110 - Introduction to Programming</dc:title>
  <dc:creator>Clements, William</dc:creator>
  <cp:lastModifiedBy>Clements, William</cp:lastModifiedBy>
  <cp:revision>2</cp:revision>
  <dcterms:created xsi:type="dcterms:W3CDTF">2020-10-19T18:34:00Z</dcterms:created>
  <dcterms:modified xsi:type="dcterms:W3CDTF">2022-09-28T21:08:33Z</dcterms:modified>
</cp:coreProperties>
</file>