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75" r:id="rId3"/>
    <p:sldId id="279" r:id="rId4"/>
    <p:sldId id="278" r:id="rId5"/>
    <p:sldId id="292" r:id="rId6"/>
    <p:sldId id="259" r:id="rId7"/>
    <p:sldId id="265" r:id="rId8"/>
    <p:sldId id="262" r:id="rId9"/>
    <p:sldId id="288" r:id="rId10"/>
    <p:sldId id="287" r:id="rId11"/>
    <p:sldId id="289" r:id="rId12"/>
    <p:sldId id="290" r:id="rId13"/>
    <p:sldId id="291" r:id="rId14"/>
    <p:sldId id="282" r:id="rId15"/>
    <p:sldId id="283" r:id="rId16"/>
    <p:sldId id="284" r:id="rId17"/>
    <p:sldId id="285" r:id="rId18"/>
    <p:sldId id="286" r:id="rId19"/>
    <p:sldId id="266" r:id="rId2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7CC565-2BBC-B645-B5E3-5C78135AD98F}" v="68" dt="2022-10-06T19:44:18.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ements, William" userId="cbdb0636-a496-422a-8d40-98c53d494d26" providerId="ADAL" clId="{46ACC16D-11B7-4C33-BB8A-D5FB27FB9C43}"/>
    <pc:docChg chg="undo custSel addSld delSld modSld sldOrd modNotesMaster">
      <pc:chgData name="Clements, William" userId="cbdb0636-a496-422a-8d40-98c53d494d26" providerId="ADAL" clId="{46ACC16D-11B7-4C33-BB8A-D5FB27FB9C43}" dt="2021-02-22T17:49:05.758" v="1008" actId="2696"/>
      <pc:docMkLst>
        <pc:docMk/>
      </pc:docMkLst>
      <pc:sldChg chg="del">
        <pc:chgData name="Clements, William" userId="cbdb0636-a496-422a-8d40-98c53d494d26" providerId="ADAL" clId="{46ACC16D-11B7-4C33-BB8A-D5FB27FB9C43}" dt="2021-02-22T17:49:05.758" v="1008" actId="2696"/>
        <pc:sldMkLst>
          <pc:docMk/>
          <pc:sldMk cId="1567866644" sldId="263"/>
        </pc:sldMkLst>
      </pc:sldChg>
      <pc:sldChg chg="addSp delSp modSp mod modAnim">
        <pc:chgData name="Clements, William" userId="cbdb0636-a496-422a-8d40-98c53d494d26" providerId="ADAL" clId="{46ACC16D-11B7-4C33-BB8A-D5FB27FB9C43}" dt="2021-02-22T16:58:32.797" v="934" actId="20577"/>
        <pc:sldMkLst>
          <pc:docMk/>
          <pc:sldMk cId="3253287979" sldId="267"/>
        </pc:sldMkLst>
        <pc:spChg chg="add mod">
          <ac:chgData name="Clements, William" userId="cbdb0636-a496-422a-8d40-98c53d494d26" providerId="ADAL" clId="{46ACC16D-11B7-4C33-BB8A-D5FB27FB9C43}" dt="2021-02-22T16:56:59.110" v="912" actId="20577"/>
          <ac:spMkLst>
            <pc:docMk/>
            <pc:sldMk cId="3253287979" sldId="267"/>
            <ac:spMk id="2" creationId="{A6F5DEF7-FA2D-4420-8A6C-6477DD767971}"/>
          </ac:spMkLst>
        </pc:spChg>
        <pc:spChg chg="add mod">
          <ac:chgData name="Clements, William" userId="cbdb0636-a496-422a-8d40-98c53d494d26" providerId="ADAL" clId="{46ACC16D-11B7-4C33-BB8A-D5FB27FB9C43}" dt="2021-02-22T16:58:32.797" v="934" actId="20577"/>
          <ac:spMkLst>
            <pc:docMk/>
            <pc:sldMk cId="3253287979" sldId="267"/>
            <ac:spMk id="17" creationId="{2DE2D12B-FFCC-46BE-844C-44B9123679C9}"/>
          </ac:spMkLst>
        </pc:spChg>
        <pc:picChg chg="add del">
          <ac:chgData name="Clements, William" userId="cbdb0636-a496-422a-8d40-98c53d494d26" providerId="ADAL" clId="{46ACC16D-11B7-4C33-BB8A-D5FB27FB9C43}" dt="2020-11-04T19:29:11.531" v="137" actId="22"/>
          <ac:picMkLst>
            <pc:docMk/>
            <pc:sldMk cId="3253287979" sldId="267"/>
            <ac:picMk id="3" creationId="{58D45943-C41C-4476-B219-FDC0ED31D7DA}"/>
          </ac:picMkLst>
        </pc:picChg>
        <pc:picChg chg="add del">
          <ac:chgData name="Clements, William" userId="cbdb0636-a496-422a-8d40-98c53d494d26" providerId="ADAL" clId="{46ACC16D-11B7-4C33-BB8A-D5FB27FB9C43}" dt="2020-11-04T19:29:18.087" v="139" actId="22"/>
          <ac:picMkLst>
            <pc:docMk/>
            <pc:sldMk cId="3253287979" sldId="267"/>
            <ac:picMk id="5" creationId="{23B535AB-C9AC-4BC0-9B2C-BE87E410A31D}"/>
          </ac:picMkLst>
        </pc:picChg>
        <pc:picChg chg="add mod">
          <ac:chgData name="Clements, William" userId="cbdb0636-a496-422a-8d40-98c53d494d26" providerId="ADAL" clId="{46ACC16D-11B7-4C33-BB8A-D5FB27FB9C43}" dt="2020-11-04T19:29:25.576" v="142" actId="1076"/>
          <ac:picMkLst>
            <pc:docMk/>
            <pc:sldMk cId="3253287979" sldId="267"/>
            <ac:picMk id="8" creationId="{8B865B87-5EB2-46CD-9DAD-58442E45E523}"/>
          </ac:picMkLst>
        </pc:picChg>
        <pc:picChg chg="add del">
          <ac:chgData name="Clements, William" userId="cbdb0636-a496-422a-8d40-98c53d494d26" providerId="ADAL" clId="{46ACC16D-11B7-4C33-BB8A-D5FB27FB9C43}" dt="2020-11-04T19:30:27.319" v="229" actId="22"/>
          <ac:picMkLst>
            <pc:docMk/>
            <pc:sldMk cId="3253287979" sldId="267"/>
            <ac:picMk id="17" creationId="{DF191C8C-2894-4B99-A5C2-AC0A9E34EA75}"/>
          </ac:picMkLst>
        </pc:picChg>
        <pc:picChg chg="mod">
          <ac:chgData name="Clements, William" userId="cbdb0636-a496-422a-8d40-98c53d494d26" providerId="ADAL" clId="{46ACC16D-11B7-4C33-BB8A-D5FB27FB9C43}" dt="2020-11-04T19:30:52.199" v="284" actId="1037"/>
          <ac:picMkLst>
            <pc:docMk/>
            <pc:sldMk cId="3253287979" sldId="267"/>
            <ac:picMk id="22" creationId="{CEA98811-37AB-47F3-9205-067F8030DE18}"/>
          </ac:picMkLst>
        </pc:picChg>
        <pc:cxnChg chg="add mod">
          <ac:chgData name="Clements, William" userId="cbdb0636-a496-422a-8d40-98c53d494d26" providerId="ADAL" clId="{46ACC16D-11B7-4C33-BB8A-D5FB27FB9C43}" dt="2020-11-04T19:30:21.072" v="227" actId="1076"/>
          <ac:cxnSpMkLst>
            <pc:docMk/>
            <pc:sldMk cId="3253287979" sldId="267"/>
            <ac:cxnSpMk id="11" creationId="{16B8B4B5-0B19-400C-BB1C-FED89C491D21}"/>
          </ac:cxnSpMkLst>
        </pc:cxnChg>
        <pc:cxnChg chg="add mod">
          <ac:chgData name="Clements, William" userId="cbdb0636-a496-422a-8d40-98c53d494d26" providerId="ADAL" clId="{46ACC16D-11B7-4C33-BB8A-D5FB27FB9C43}" dt="2020-11-04T19:30:56.286" v="285" actId="14100"/>
          <ac:cxnSpMkLst>
            <pc:docMk/>
            <pc:sldMk cId="3253287979" sldId="267"/>
            <ac:cxnSpMk id="21" creationId="{4543FD71-7255-40F0-A9B6-428E6AE42886}"/>
          </ac:cxnSpMkLst>
        </pc:cxnChg>
      </pc:sldChg>
      <pc:sldChg chg="modSp mod">
        <pc:chgData name="Clements, William" userId="cbdb0636-a496-422a-8d40-98c53d494d26" providerId="ADAL" clId="{46ACC16D-11B7-4C33-BB8A-D5FB27FB9C43}" dt="2020-11-04T19:32:08.075" v="317" actId="6549"/>
        <pc:sldMkLst>
          <pc:docMk/>
          <pc:sldMk cId="839857996" sldId="268"/>
        </pc:sldMkLst>
        <pc:spChg chg="mod">
          <ac:chgData name="Clements, William" userId="cbdb0636-a496-422a-8d40-98c53d494d26" providerId="ADAL" clId="{46ACC16D-11B7-4C33-BB8A-D5FB27FB9C43}" dt="2020-11-04T19:31:33.103" v="307" actId="14100"/>
          <ac:spMkLst>
            <pc:docMk/>
            <pc:sldMk cId="839857996" sldId="268"/>
            <ac:spMk id="17" creationId="{094DE6EA-ED86-420D-90F5-F2BD860F7511}"/>
          </ac:spMkLst>
        </pc:spChg>
        <pc:spChg chg="mod">
          <ac:chgData name="Clements, William" userId="cbdb0636-a496-422a-8d40-98c53d494d26" providerId="ADAL" clId="{46ACC16D-11B7-4C33-BB8A-D5FB27FB9C43}" dt="2020-11-04T19:32:08.075" v="317" actId="6549"/>
          <ac:spMkLst>
            <pc:docMk/>
            <pc:sldMk cId="839857996" sldId="268"/>
            <ac:spMk id="34" creationId="{8EC14AD8-19BC-4DF3-9EFC-8B636303AA96}"/>
          </ac:spMkLst>
        </pc:spChg>
        <pc:spChg chg="mod">
          <ac:chgData name="Clements, William" userId="cbdb0636-a496-422a-8d40-98c53d494d26" providerId="ADAL" clId="{46ACC16D-11B7-4C33-BB8A-D5FB27FB9C43}" dt="2020-11-04T19:32:04.297" v="315" actId="113"/>
          <ac:spMkLst>
            <pc:docMk/>
            <pc:sldMk cId="839857996" sldId="268"/>
            <ac:spMk id="38" creationId="{01619DC6-5862-43EE-B446-DA16DB4BADCA}"/>
          </ac:spMkLst>
        </pc:spChg>
      </pc:sldChg>
      <pc:sldChg chg="addSp delSp modSp new mod modShow">
        <pc:chgData name="Clements, William" userId="cbdb0636-a496-422a-8d40-98c53d494d26" providerId="ADAL" clId="{46ACC16D-11B7-4C33-BB8A-D5FB27FB9C43}" dt="2021-02-22T17:30:16.540" v="1006" actId="20577"/>
        <pc:sldMkLst>
          <pc:docMk/>
          <pc:sldMk cId="2414680698" sldId="269"/>
        </pc:sldMkLst>
        <pc:spChg chg="add mod">
          <ac:chgData name="Clements, William" userId="cbdb0636-a496-422a-8d40-98c53d494d26" providerId="ADAL" clId="{46ACC16D-11B7-4C33-BB8A-D5FB27FB9C43}" dt="2020-11-04T19:32:47.119" v="323" actId="1076"/>
          <ac:spMkLst>
            <pc:docMk/>
            <pc:sldMk cId="2414680698" sldId="269"/>
            <ac:spMk id="2" creationId="{00863E82-85D8-445D-80BD-902194F1E179}"/>
          </ac:spMkLst>
        </pc:spChg>
        <pc:spChg chg="add mod">
          <ac:chgData name="Clements, William" userId="cbdb0636-a496-422a-8d40-98c53d494d26" providerId="ADAL" clId="{46ACC16D-11B7-4C33-BB8A-D5FB27FB9C43}" dt="2021-02-22T17:30:16.540" v="1006" actId="20577"/>
          <ac:spMkLst>
            <pc:docMk/>
            <pc:sldMk cId="2414680698" sldId="269"/>
            <ac:spMk id="3" creationId="{B10D9EE2-0BE9-4A70-89EB-3659D945DDB5}"/>
          </ac:spMkLst>
        </pc:spChg>
        <pc:spChg chg="add mod">
          <ac:chgData name="Clements, William" userId="cbdb0636-a496-422a-8d40-98c53d494d26" providerId="ADAL" clId="{46ACC16D-11B7-4C33-BB8A-D5FB27FB9C43}" dt="2020-11-04T19:32:52.743" v="330" actId="20577"/>
          <ac:spMkLst>
            <pc:docMk/>
            <pc:sldMk cId="2414680698" sldId="269"/>
            <ac:spMk id="4" creationId="{3E9CE2A3-2127-4DFB-A95B-ADDEB22A31B3}"/>
          </ac:spMkLst>
        </pc:spChg>
        <pc:spChg chg="add mod">
          <ac:chgData name="Clements, William" userId="cbdb0636-a496-422a-8d40-98c53d494d26" providerId="ADAL" clId="{46ACC16D-11B7-4C33-BB8A-D5FB27FB9C43}" dt="2020-11-04T21:30:35.066" v="794" actId="14100"/>
          <ac:spMkLst>
            <pc:docMk/>
            <pc:sldMk cId="2414680698" sldId="269"/>
            <ac:spMk id="6" creationId="{34D0BC48-65A9-4085-AA8E-E7375E6B8969}"/>
          </ac:spMkLst>
        </pc:spChg>
        <pc:spChg chg="add del mod">
          <ac:chgData name="Clements, William" userId="cbdb0636-a496-422a-8d40-98c53d494d26" providerId="ADAL" clId="{46ACC16D-11B7-4C33-BB8A-D5FB27FB9C43}" dt="2020-11-03T18:51:33.061" v="15" actId="478"/>
          <ac:spMkLst>
            <pc:docMk/>
            <pc:sldMk cId="2414680698" sldId="269"/>
            <ac:spMk id="9" creationId="{6AB389F6-07C1-45D3-8385-58AC898FC596}"/>
          </ac:spMkLst>
        </pc:spChg>
        <pc:spChg chg="add del mod">
          <ac:chgData name="Clements, William" userId="cbdb0636-a496-422a-8d40-98c53d494d26" providerId="ADAL" clId="{46ACC16D-11B7-4C33-BB8A-D5FB27FB9C43}" dt="2020-11-03T18:52:30.517" v="29" actId="478"/>
          <ac:spMkLst>
            <pc:docMk/>
            <pc:sldMk cId="2414680698" sldId="269"/>
            <ac:spMk id="19" creationId="{DA7B96BB-AB91-4F53-957A-72E428DF88FC}"/>
          </ac:spMkLst>
        </pc:spChg>
        <pc:spChg chg="add mod">
          <ac:chgData name="Clements, William" userId="cbdb0636-a496-422a-8d40-98c53d494d26" providerId="ADAL" clId="{46ACC16D-11B7-4C33-BB8A-D5FB27FB9C43}" dt="2020-11-03T18:55:43.049" v="107" actId="6549"/>
          <ac:spMkLst>
            <pc:docMk/>
            <pc:sldMk cId="2414680698" sldId="269"/>
            <ac:spMk id="25" creationId="{0410BFEF-99B0-4D7F-B7B6-1C20B474031C}"/>
          </ac:spMkLst>
        </pc:spChg>
        <pc:spChg chg="add del mod">
          <ac:chgData name="Clements, William" userId="cbdb0636-a496-422a-8d40-98c53d494d26" providerId="ADAL" clId="{46ACC16D-11B7-4C33-BB8A-D5FB27FB9C43}" dt="2020-11-03T18:55:08.472" v="94" actId="478"/>
          <ac:spMkLst>
            <pc:docMk/>
            <pc:sldMk cId="2414680698" sldId="269"/>
            <ac:spMk id="27" creationId="{D1C85219-694C-4643-9D0F-73D1D313863F}"/>
          </ac:spMkLst>
        </pc:spChg>
        <pc:grpChg chg="add mod">
          <ac:chgData name="Clements, William" userId="cbdb0636-a496-422a-8d40-98c53d494d26" providerId="ADAL" clId="{46ACC16D-11B7-4C33-BB8A-D5FB27FB9C43}" dt="2020-11-03T18:52:41.398" v="33" actId="1076"/>
          <ac:grpSpMkLst>
            <pc:docMk/>
            <pc:sldMk cId="2414680698" sldId="269"/>
            <ac:grpSpMk id="14" creationId="{78558B75-070B-46A5-AC4A-A36DBD8BEDC3}"/>
          </ac:grpSpMkLst>
        </pc:grpChg>
        <pc:grpChg chg="add mod">
          <ac:chgData name="Clements, William" userId="cbdb0636-a496-422a-8d40-98c53d494d26" providerId="ADAL" clId="{46ACC16D-11B7-4C33-BB8A-D5FB27FB9C43}" dt="2020-11-03T18:52:39.543" v="32" actId="1076"/>
          <ac:grpSpMkLst>
            <pc:docMk/>
            <pc:sldMk cId="2414680698" sldId="269"/>
            <ac:grpSpMk id="15" creationId="{20B20431-77BB-443C-BB6E-429913019984}"/>
          </ac:grpSpMkLst>
        </pc:grpChg>
        <pc:grpChg chg="add mod">
          <ac:chgData name="Clements, William" userId="cbdb0636-a496-422a-8d40-98c53d494d26" providerId="ADAL" clId="{46ACC16D-11B7-4C33-BB8A-D5FB27FB9C43}" dt="2020-11-03T18:52:34.622" v="31" actId="1076"/>
          <ac:grpSpMkLst>
            <pc:docMk/>
            <pc:sldMk cId="2414680698" sldId="269"/>
            <ac:grpSpMk id="20" creationId="{22A2F72C-2642-4F10-834B-6D869F613F1C}"/>
          </ac:grpSpMkLst>
        </pc:grpChg>
        <pc:picChg chg="add mod">
          <ac:chgData name="Clements, William" userId="cbdb0636-a496-422a-8d40-98c53d494d26" providerId="ADAL" clId="{46ACC16D-11B7-4C33-BB8A-D5FB27FB9C43}" dt="2020-11-03T18:52:47.734" v="35" actId="1076"/>
          <ac:picMkLst>
            <pc:docMk/>
            <pc:sldMk cId="2414680698" sldId="269"/>
            <ac:picMk id="5" creationId="{9ADFD40C-197A-40B8-8FBD-CB9F360C0756}"/>
          </ac:picMkLst>
        </pc:picChg>
        <pc:picChg chg="add mod">
          <ac:chgData name="Clements, William" userId="cbdb0636-a496-422a-8d40-98c53d494d26" providerId="ADAL" clId="{46ACC16D-11B7-4C33-BB8A-D5FB27FB9C43}" dt="2020-11-03T18:52:09.004" v="22" actId="164"/>
          <ac:picMkLst>
            <pc:docMk/>
            <pc:sldMk cId="2414680698" sldId="269"/>
            <ac:picMk id="7" creationId="{F36B93BD-FD51-491F-9D56-1E10E8C37AD6}"/>
          </ac:picMkLst>
        </pc:picChg>
        <pc:picChg chg="add mod">
          <ac:chgData name="Clements, William" userId="cbdb0636-a496-422a-8d40-98c53d494d26" providerId="ADAL" clId="{46ACC16D-11B7-4C33-BB8A-D5FB27FB9C43}" dt="2020-11-03T18:52:09.004" v="22" actId="164"/>
          <ac:picMkLst>
            <pc:docMk/>
            <pc:sldMk cId="2414680698" sldId="269"/>
            <ac:picMk id="11" creationId="{B75D77A0-2443-44E3-9466-A4746439A7C5}"/>
          </ac:picMkLst>
        </pc:picChg>
        <pc:picChg chg="add mod">
          <ac:chgData name="Clements, William" userId="cbdb0636-a496-422a-8d40-98c53d494d26" providerId="ADAL" clId="{46ACC16D-11B7-4C33-BB8A-D5FB27FB9C43}" dt="2020-11-03T18:52:44.885" v="34" actId="1076"/>
          <ac:picMkLst>
            <pc:docMk/>
            <pc:sldMk cId="2414680698" sldId="269"/>
            <ac:picMk id="13" creationId="{D78C3150-3453-4822-A324-4BD7AFB5DF3A}"/>
          </ac:picMkLst>
        </pc:picChg>
        <pc:picChg chg="mod">
          <ac:chgData name="Clements, William" userId="cbdb0636-a496-422a-8d40-98c53d494d26" providerId="ADAL" clId="{46ACC16D-11B7-4C33-BB8A-D5FB27FB9C43}" dt="2020-11-03T18:52:10.913" v="23"/>
          <ac:picMkLst>
            <pc:docMk/>
            <pc:sldMk cId="2414680698" sldId="269"/>
            <ac:picMk id="16" creationId="{F26D0C5F-C828-408E-B941-91A37D673BD0}"/>
          </ac:picMkLst>
        </pc:picChg>
        <pc:picChg chg="mod">
          <ac:chgData name="Clements, William" userId="cbdb0636-a496-422a-8d40-98c53d494d26" providerId="ADAL" clId="{46ACC16D-11B7-4C33-BB8A-D5FB27FB9C43}" dt="2020-11-03T18:52:10.913" v="23"/>
          <ac:picMkLst>
            <pc:docMk/>
            <pc:sldMk cId="2414680698" sldId="269"/>
            <ac:picMk id="17" creationId="{859FC32C-F105-4D23-A0CE-2B0FA270C2D0}"/>
          </ac:picMkLst>
        </pc:picChg>
        <pc:picChg chg="mod">
          <ac:chgData name="Clements, William" userId="cbdb0636-a496-422a-8d40-98c53d494d26" providerId="ADAL" clId="{46ACC16D-11B7-4C33-BB8A-D5FB27FB9C43}" dt="2020-11-03T18:52:32.636" v="30"/>
          <ac:picMkLst>
            <pc:docMk/>
            <pc:sldMk cId="2414680698" sldId="269"/>
            <ac:picMk id="21" creationId="{656762F3-7BA6-4E65-B78C-E9D75B144C61}"/>
          </ac:picMkLst>
        </pc:picChg>
        <pc:picChg chg="mod">
          <ac:chgData name="Clements, William" userId="cbdb0636-a496-422a-8d40-98c53d494d26" providerId="ADAL" clId="{46ACC16D-11B7-4C33-BB8A-D5FB27FB9C43}" dt="2020-11-03T18:52:32.636" v="30"/>
          <ac:picMkLst>
            <pc:docMk/>
            <pc:sldMk cId="2414680698" sldId="269"/>
            <ac:picMk id="22" creationId="{EF66648C-E8C8-4593-BD80-048C5A2EDC79}"/>
          </ac:picMkLst>
        </pc:picChg>
        <pc:picChg chg="add mod">
          <ac:chgData name="Clements, William" userId="cbdb0636-a496-422a-8d40-98c53d494d26" providerId="ADAL" clId="{46ACC16D-11B7-4C33-BB8A-D5FB27FB9C43}" dt="2020-11-03T18:53:40.094" v="41" actId="14100"/>
          <ac:picMkLst>
            <pc:docMk/>
            <pc:sldMk cId="2414680698" sldId="269"/>
            <ac:picMk id="24" creationId="{880EC7AE-EA1B-4332-89EC-83F7AF8AE154}"/>
          </ac:picMkLst>
        </pc:picChg>
        <pc:picChg chg="add mod">
          <ac:chgData name="Clements, William" userId="cbdb0636-a496-422a-8d40-98c53d494d26" providerId="ADAL" clId="{46ACC16D-11B7-4C33-BB8A-D5FB27FB9C43}" dt="2020-11-03T18:56:47.841" v="114" actId="1076"/>
          <ac:picMkLst>
            <pc:docMk/>
            <pc:sldMk cId="2414680698" sldId="269"/>
            <ac:picMk id="29" creationId="{8709C3A5-7C6C-43F2-B522-560E41339D3E}"/>
          </ac:picMkLst>
        </pc:picChg>
        <pc:picChg chg="add mod">
          <ac:chgData name="Clements, William" userId="cbdb0636-a496-422a-8d40-98c53d494d26" providerId="ADAL" clId="{46ACC16D-11B7-4C33-BB8A-D5FB27FB9C43}" dt="2020-11-03T18:56:49.913" v="115" actId="1076"/>
          <ac:picMkLst>
            <pc:docMk/>
            <pc:sldMk cId="2414680698" sldId="269"/>
            <ac:picMk id="31" creationId="{BF4ACEF3-56E6-424A-81D2-FCA9A7579260}"/>
          </ac:picMkLst>
        </pc:picChg>
        <pc:picChg chg="add mod">
          <ac:chgData name="Clements, William" userId="cbdb0636-a496-422a-8d40-98c53d494d26" providerId="ADAL" clId="{46ACC16D-11B7-4C33-BB8A-D5FB27FB9C43}" dt="2020-11-03T18:58:43.675" v="133" actId="1076"/>
          <ac:picMkLst>
            <pc:docMk/>
            <pc:sldMk cId="2414680698" sldId="269"/>
            <ac:picMk id="45" creationId="{EA30AA30-8AE7-4272-A85F-3982A5CCBE12}"/>
          </ac:picMkLst>
        </pc:picChg>
        <pc:cxnChg chg="add mod">
          <ac:chgData name="Clements, William" userId="cbdb0636-a496-422a-8d40-98c53d494d26" providerId="ADAL" clId="{46ACC16D-11B7-4C33-BB8A-D5FB27FB9C43}" dt="2020-11-03T18:56:47.841" v="114" actId="1076"/>
          <ac:cxnSpMkLst>
            <pc:docMk/>
            <pc:sldMk cId="2414680698" sldId="269"/>
            <ac:cxnSpMk id="33" creationId="{5D125DA9-3DB9-4588-BA0B-82DDBA4CCA9F}"/>
          </ac:cxnSpMkLst>
        </pc:cxnChg>
        <pc:cxnChg chg="add mod">
          <ac:chgData name="Clements, William" userId="cbdb0636-a496-422a-8d40-98c53d494d26" providerId="ADAL" clId="{46ACC16D-11B7-4C33-BB8A-D5FB27FB9C43}" dt="2020-11-03T18:56:57.489" v="118" actId="14100"/>
          <ac:cxnSpMkLst>
            <pc:docMk/>
            <pc:sldMk cId="2414680698" sldId="269"/>
            <ac:cxnSpMk id="35" creationId="{93A20961-FC8C-4761-A1A7-A8DA33BB1384}"/>
          </ac:cxnSpMkLst>
        </pc:cxnChg>
        <pc:cxnChg chg="add mod">
          <ac:chgData name="Clements, William" userId="cbdb0636-a496-422a-8d40-98c53d494d26" providerId="ADAL" clId="{46ACC16D-11B7-4C33-BB8A-D5FB27FB9C43}" dt="2020-11-03T18:57:06.897" v="121" actId="14100"/>
          <ac:cxnSpMkLst>
            <pc:docMk/>
            <pc:sldMk cId="2414680698" sldId="269"/>
            <ac:cxnSpMk id="38" creationId="{7AA672C5-89C8-4B0C-9F32-48F48EF59ECD}"/>
          </ac:cxnSpMkLst>
        </pc:cxnChg>
        <pc:cxnChg chg="add mod">
          <ac:chgData name="Clements, William" userId="cbdb0636-a496-422a-8d40-98c53d494d26" providerId="ADAL" clId="{46ACC16D-11B7-4C33-BB8A-D5FB27FB9C43}" dt="2020-11-03T18:57:14.449" v="124" actId="14100"/>
          <ac:cxnSpMkLst>
            <pc:docMk/>
            <pc:sldMk cId="2414680698" sldId="269"/>
            <ac:cxnSpMk id="41" creationId="{600049C9-2E59-4B91-9378-3A08982D1A5B}"/>
          </ac:cxnSpMkLst>
        </pc:cxnChg>
        <pc:cxnChg chg="add mod">
          <ac:chgData name="Clements, William" userId="cbdb0636-a496-422a-8d40-98c53d494d26" providerId="ADAL" clId="{46ACC16D-11B7-4C33-BB8A-D5FB27FB9C43}" dt="2020-11-03T18:59:08.540" v="135" actId="13822"/>
          <ac:cxnSpMkLst>
            <pc:docMk/>
            <pc:sldMk cId="2414680698" sldId="269"/>
            <ac:cxnSpMk id="47" creationId="{903ADF96-09D5-404C-AD41-9F9B16DF05EF}"/>
          </ac:cxnSpMkLst>
        </pc:cxnChg>
      </pc:sldChg>
      <pc:sldChg chg="addSp delSp modSp new mod ord">
        <pc:chgData name="Clements, William" userId="cbdb0636-a496-422a-8d40-98c53d494d26" providerId="ADAL" clId="{46ACC16D-11B7-4C33-BB8A-D5FB27FB9C43}" dt="2020-11-04T22:02:01.104" v="879" actId="22"/>
        <pc:sldMkLst>
          <pc:docMk/>
          <pc:sldMk cId="808558956" sldId="270"/>
        </pc:sldMkLst>
        <pc:spChg chg="add">
          <ac:chgData name="Clements, William" userId="cbdb0636-a496-422a-8d40-98c53d494d26" providerId="ADAL" clId="{46ACC16D-11B7-4C33-BB8A-D5FB27FB9C43}" dt="2020-11-04T22:02:01.104" v="879" actId="22"/>
          <ac:spMkLst>
            <pc:docMk/>
            <pc:sldMk cId="808558956" sldId="270"/>
            <ac:spMk id="25" creationId="{E5FF5081-F6A7-4C24-921C-34CD79D88C4F}"/>
          </ac:spMkLst>
        </pc:spChg>
        <pc:spChg chg="add mod">
          <ac:chgData name="Clements, William" userId="cbdb0636-a496-422a-8d40-98c53d494d26" providerId="ADAL" clId="{46ACC16D-11B7-4C33-BB8A-D5FB27FB9C43}" dt="2020-11-04T21:27:01.263" v="689" actId="20577"/>
          <ac:spMkLst>
            <pc:docMk/>
            <pc:sldMk cId="808558956" sldId="270"/>
            <ac:spMk id="44" creationId="{111460A6-3063-45A5-8E55-31AC8910E781}"/>
          </ac:spMkLst>
        </pc:spChg>
        <pc:spChg chg="add mod">
          <ac:chgData name="Clements, William" userId="cbdb0636-a496-422a-8d40-98c53d494d26" providerId="ADAL" clId="{46ACC16D-11B7-4C33-BB8A-D5FB27FB9C43}" dt="2020-11-04T21:23:58.066" v="651" actId="1076"/>
          <ac:spMkLst>
            <pc:docMk/>
            <pc:sldMk cId="808558956" sldId="270"/>
            <ac:spMk id="46" creationId="{F22CE6AE-3EC7-47EE-854F-9DC87D318E49}"/>
          </ac:spMkLst>
        </pc:spChg>
        <pc:picChg chg="add mod">
          <ac:chgData name="Clements, William" userId="cbdb0636-a496-422a-8d40-98c53d494d26" providerId="ADAL" clId="{46ACC16D-11B7-4C33-BB8A-D5FB27FB9C43}" dt="2020-11-04T21:16:18.715" v="378" actId="14100"/>
          <ac:picMkLst>
            <pc:docMk/>
            <pc:sldMk cId="808558956" sldId="270"/>
            <ac:picMk id="3" creationId="{A97A2BBB-268A-4565-862F-8263D0AAE4DD}"/>
          </ac:picMkLst>
        </pc:picChg>
        <pc:picChg chg="add mod">
          <ac:chgData name="Clements, William" userId="cbdb0636-a496-422a-8d40-98c53d494d26" providerId="ADAL" clId="{46ACC16D-11B7-4C33-BB8A-D5FB27FB9C43}" dt="2020-11-04T21:16:13.556" v="376" actId="14100"/>
          <ac:picMkLst>
            <pc:docMk/>
            <pc:sldMk cId="808558956" sldId="270"/>
            <ac:picMk id="5" creationId="{618E27A8-C281-4A22-87F0-6B295A98CBD1}"/>
          </ac:picMkLst>
        </pc:picChg>
        <pc:picChg chg="add mod">
          <ac:chgData name="Clements, William" userId="cbdb0636-a496-422a-8d40-98c53d494d26" providerId="ADAL" clId="{46ACC16D-11B7-4C33-BB8A-D5FB27FB9C43}" dt="2020-11-04T21:16:57.452" v="384" actId="14100"/>
          <ac:picMkLst>
            <pc:docMk/>
            <pc:sldMk cId="808558956" sldId="270"/>
            <ac:picMk id="7" creationId="{37CD81E2-5611-4409-9B54-80A38A0A89D5}"/>
          </ac:picMkLst>
        </pc:picChg>
        <pc:picChg chg="add mod">
          <ac:chgData name="Clements, William" userId="cbdb0636-a496-422a-8d40-98c53d494d26" providerId="ADAL" clId="{46ACC16D-11B7-4C33-BB8A-D5FB27FB9C43}" dt="2020-11-04T21:16:52.972" v="382" actId="14100"/>
          <ac:picMkLst>
            <pc:docMk/>
            <pc:sldMk cId="808558956" sldId="270"/>
            <ac:picMk id="9" creationId="{A9302438-DA8B-4774-956E-94C01F643DC6}"/>
          </ac:picMkLst>
        </pc:picChg>
        <pc:picChg chg="add mod">
          <ac:chgData name="Clements, William" userId="cbdb0636-a496-422a-8d40-98c53d494d26" providerId="ADAL" clId="{46ACC16D-11B7-4C33-BB8A-D5FB27FB9C43}" dt="2020-11-04T21:15:49.123" v="367" actId="14100"/>
          <ac:picMkLst>
            <pc:docMk/>
            <pc:sldMk cId="808558956" sldId="270"/>
            <ac:picMk id="11" creationId="{180DDF92-4B93-438C-9DFC-B529C76B05B0}"/>
          </ac:picMkLst>
        </pc:picChg>
        <pc:picChg chg="add mod">
          <ac:chgData name="Clements, William" userId="cbdb0636-a496-422a-8d40-98c53d494d26" providerId="ADAL" clId="{46ACC16D-11B7-4C33-BB8A-D5FB27FB9C43}" dt="2020-11-04T21:15:53.123" v="369" actId="14100"/>
          <ac:picMkLst>
            <pc:docMk/>
            <pc:sldMk cId="808558956" sldId="270"/>
            <ac:picMk id="13" creationId="{F977BAF3-EE14-447E-B6CE-DA2D5B046D97}"/>
          </ac:picMkLst>
        </pc:picChg>
        <pc:picChg chg="add mod">
          <ac:chgData name="Clements, William" userId="cbdb0636-a496-422a-8d40-98c53d494d26" providerId="ADAL" clId="{46ACC16D-11B7-4C33-BB8A-D5FB27FB9C43}" dt="2020-11-04T21:15:34.547" v="363" actId="14100"/>
          <ac:picMkLst>
            <pc:docMk/>
            <pc:sldMk cId="808558956" sldId="270"/>
            <ac:picMk id="15" creationId="{2EDEB962-CFC7-40ED-A146-7D1C00D12AC1}"/>
          </ac:picMkLst>
        </pc:picChg>
        <pc:picChg chg="add mod">
          <ac:chgData name="Clements, William" userId="cbdb0636-a496-422a-8d40-98c53d494d26" providerId="ADAL" clId="{46ACC16D-11B7-4C33-BB8A-D5FB27FB9C43}" dt="2020-11-04T21:15:41.540" v="365" actId="14100"/>
          <ac:picMkLst>
            <pc:docMk/>
            <pc:sldMk cId="808558956" sldId="270"/>
            <ac:picMk id="17" creationId="{FBBBB4FE-0AC4-46EF-8B5F-D0736D140440}"/>
          </ac:picMkLst>
        </pc:picChg>
        <pc:picChg chg="add mod">
          <ac:chgData name="Clements, William" userId="cbdb0636-a496-422a-8d40-98c53d494d26" providerId="ADAL" clId="{46ACC16D-11B7-4C33-BB8A-D5FB27FB9C43}" dt="2020-11-04T21:16:09.315" v="374" actId="1076"/>
          <ac:picMkLst>
            <pc:docMk/>
            <pc:sldMk cId="808558956" sldId="270"/>
            <ac:picMk id="19" creationId="{5A1310DC-0F42-4265-A899-2ABF3B03DCD7}"/>
          </ac:picMkLst>
        </pc:picChg>
        <pc:picChg chg="add mod">
          <ac:chgData name="Clements, William" userId="cbdb0636-a496-422a-8d40-98c53d494d26" providerId="ADAL" clId="{46ACC16D-11B7-4C33-BB8A-D5FB27FB9C43}" dt="2020-11-04T21:16:31.931" v="381" actId="14100"/>
          <ac:picMkLst>
            <pc:docMk/>
            <pc:sldMk cId="808558956" sldId="270"/>
            <ac:picMk id="21" creationId="{7F56502D-A5D5-4B4E-A5C5-7282DE550CF6}"/>
          </ac:picMkLst>
        </pc:picChg>
        <pc:picChg chg="add mod">
          <ac:chgData name="Clements, William" userId="cbdb0636-a496-422a-8d40-98c53d494d26" providerId="ADAL" clId="{46ACC16D-11B7-4C33-BB8A-D5FB27FB9C43}" dt="2020-11-04T21:19:37.744" v="432" actId="1038"/>
          <ac:picMkLst>
            <pc:docMk/>
            <pc:sldMk cId="808558956" sldId="270"/>
            <ac:picMk id="23" creationId="{F00D8E28-265F-4F52-B4BC-8B85496E655C}"/>
          </ac:picMkLst>
        </pc:picChg>
        <pc:picChg chg="add del">
          <ac:chgData name="Clements, William" userId="cbdb0636-a496-422a-8d40-98c53d494d26" providerId="ADAL" clId="{46ACC16D-11B7-4C33-BB8A-D5FB27FB9C43}" dt="2020-11-04T21:17:14.744" v="390" actId="22"/>
          <ac:picMkLst>
            <pc:docMk/>
            <pc:sldMk cId="808558956" sldId="270"/>
            <ac:picMk id="25" creationId="{14EB6AD7-57A1-42D3-883B-2B4E1922D417}"/>
          </ac:picMkLst>
        </pc:picChg>
        <pc:picChg chg="add mod">
          <ac:chgData name="Clements, William" userId="cbdb0636-a496-422a-8d40-98c53d494d26" providerId="ADAL" clId="{46ACC16D-11B7-4C33-BB8A-D5FB27FB9C43}" dt="2020-11-04T21:19:37.744" v="432" actId="1038"/>
          <ac:picMkLst>
            <pc:docMk/>
            <pc:sldMk cId="808558956" sldId="270"/>
            <ac:picMk id="27" creationId="{1F2C849C-534B-4BAA-9AF0-1A0DA6B57931}"/>
          </ac:picMkLst>
        </pc:picChg>
        <pc:picChg chg="add mod ord">
          <ac:chgData name="Clements, William" userId="cbdb0636-a496-422a-8d40-98c53d494d26" providerId="ADAL" clId="{46ACC16D-11B7-4C33-BB8A-D5FB27FB9C43}" dt="2020-11-04T21:18:43.095" v="410" actId="1076"/>
          <ac:picMkLst>
            <pc:docMk/>
            <pc:sldMk cId="808558956" sldId="270"/>
            <ac:picMk id="29" creationId="{4A73A32E-BBC8-4533-B165-742D5E94F4E3}"/>
          </ac:picMkLst>
        </pc:picChg>
        <pc:picChg chg="add mod">
          <ac:chgData name="Clements, William" userId="cbdb0636-a496-422a-8d40-98c53d494d26" providerId="ADAL" clId="{46ACC16D-11B7-4C33-BB8A-D5FB27FB9C43}" dt="2020-11-04T21:24:46.100" v="656" actId="1076"/>
          <ac:picMkLst>
            <pc:docMk/>
            <pc:sldMk cId="808558956" sldId="270"/>
            <ac:picMk id="31" creationId="{D5319184-F835-4977-A2D3-51DF76BE606B}"/>
          </ac:picMkLst>
        </pc:picChg>
        <pc:picChg chg="add mod ord">
          <ac:chgData name="Clements, William" userId="cbdb0636-a496-422a-8d40-98c53d494d26" providerId="ADAL" clId="{46ACC16D-11B7-4C33-BB8A-D5FB27FB9C43}" dt="2020-11-04T21:25:05.740" v="661" actId="14100"/>
          <ac:picMkLst>
            <pc:docMk/>
            <pc:sldMk cId="808558956" sldId="270"/>
            <ac:picMk id="33" creationId="{61EEB86C-4420-4FE0-8E18-95D3B522D7AA}"/>
          </ac:picMkLst>
        </pc:picChg>
        <pc:picChg chg="add mod">
          <ac:chgData name="Clements, William" userId="cbdb0636-a496-422a-8d40-98c53d494d26" providerId="ADAL" clId="{46ACC16D-11B7-4C33-BB8A-D5FB27FB9C43}" dt="2020-11-04T21:24:51.724" v="658" actId="14100"/>
          <ac:picMkLst>
            <pc:docMk/>
            <pc:sldMk cId="808558956" sldId="270"/>
            <ac:picMk id="35" creationId="{018756CB-9538-4AD9-8622-49E3E373EFCF}"/>
          </ac:picMkLst>
        </pc:picChg>
        <pc:picChg chg="add mod ord">
          <ac:chgData name="Clements, William" userId="cbdb0636-a496-422a-8d40-98c53d494d26" providerId="ADAL" clId="{46ACC16D-11B7-4C33-BB8A-D5FB27FB9C43}" dt="2020-11-04T21:25:20.909" v="664" actId="1076"/>
          <ac:picMkLst>
            <pc:docMk/>
            <pc:sldMk cId="808558956" sldId="270"/>
            <ac:picMk id="37" creationId="{6E1B5A6D-80BE-4F4C-83C6-FB46302E2D8C}"/>
          </ac:picMkLst>
        </pc:picChg>
        <pc:picChg chg="add mod">
          <ac:chgData name="Clements, William" userId="cbdb0636-a496-422a-8d40-98c53d494d26" providerId="ADAL" clId="{46ACC16D-11B7-4C33-BB8A-D5FB27FB9C43}" dt="2020-11-04T21:25:13.598" v="663" actId="14100"/>
          <ac:picMkLst>
            <pc:docMk/>
            <pc:sldMk cId="808558956" sldId="270"/>
            <ac:picMk id="39" creationId="{84FBB0AC-B0C3-43CC-8554-36070AFF6DB4}"/>
          </ac:picMkLst>
        </pc:picChg>
        <pc:picChg chg="add mod ord">
          <ac:chgData name="Clements, William" userId="cbdb0636-a496-422a-8d40-98c53d494d26" providerId="ADAL" clId="{46ACC16D-11B7-4C33-BB8A-D5FB27FB9C43}" dt="2020-11-04T21:25:24.732" v="665" actId="1076"/>
          <ac:picMkLst>
            <pc:docMk/>
            <pc:sldMk cId="808558956" sldId="270"/>
            <ac:picMk id="41" creationId="{9CCBFCFA-7976-4C02-9854-BA1BE7C3AB52}"/>
          </ac:picMkLst>
        </pc:picChg>
        <pc:picChg chg="add mod">
          <ac:chgData name="Clements, William" userId="cbdb0636-a496-422a-8d40-98c53d494d26" providerId="ADAL" clId="{46ACC16D-11B7-4C33-BB8A-D5FB27FB9C43}" dt="2020-11-04T21:25:34.717" v="667" actId="14100"/>
          <ac:picMkLst>
            <pc:docMk/>
            <pc:sldMk cId="808558956" sldId="270"/>
            <ac:picMk id="43" creationId="{5F092C99-A331-4994-AA92-6A51BD58B900}"/>
          </ac:picMkLst>
        </pc:picChg>
      </pc:sldChg>
      <pc:sldChg chg="add del">
        <pc:chgData name="Clements, William" userId="cbdb0636-a496-422a-8d40-98c53d494d26" providerId="ADAL" clId="{46ACC16D-11B7-4C33-BB8A-D5FB27FB9C43}" dt="2021-02-22T16:11:52.141" v="881"/>
        <pc:sldMkLst>
          <pc:docMk/>
          <pc:sldMk cId="481740245" sldId="271"/>
        </pc:sldMkLst>
      </pc:sldChg>
      <pc:sldChg chg="add">
        <pc:chgData name="Clements, William" userId="cbdb0636-a496-422a-8d40-98c53d494d26" providerId="ADAL" clId="{46ACC16D-11B7-4C33-BB8A-D5FB27FB9C43}" dt="2021-02-22T17:49:04.579" v="1007"/>
        <pc:sldMkLst>
          <pc:docMk/>
          <pc:sldMk cId="2998196982" sldId="271"/>
        </pc:sldMkLst>
      </pc:sldChg>
    </pc:docChg>
  </pc:docChgLst>
  <pc:docChgLst>
    <pc:chgData name="Clements, William" userId="cbdb0636-a496-422a-8d40-98c53d494d26" providerId="ADAL" clId="{0049537F-CD85-4BF7-8A0D-6A00EE11C29F}"/>
    <pc:docChg chg="modSld">
      <pc:chgData name="Clements, William" userId="cbdb0636-a496-422a-8d40-98c53d494d26" providerId="ADAL" clId="{0049537F-CD85-4BF7-8A0D-6A00EE11C29F}" dt="2020-11-02T19:35:42.943" v="0"/>
      <pc:docMkLst>
        <pc:docMk/>
      </pc:docMkLst>
      <pc:sldChg chg="modSp">
        <pc:chgData name="Clements, William" userId="cbdb0636-a496-422a-8d40-98c53d494d26" providerId="ADAL" clId="{0049537F-CD85-4BF7-8A0D-6A00EE11C29F}" dt="2020-11-02T19:35:42.943" v="0"/>
        <pc:sldMkLst>
          <pc:docMk/>
          <pc:sldMk cId="1567866644" sldId="263"/>
        </pc:sldMkLst>
        <pc:spChg chg="mod">
          <ac:chgData name="Clements, William" userId="cbdb0636-a496-422a-8d40-98c53d494d26" providerId="ADAL" clId="{0049537F-CD85-4BF7-8A0D-6A00EE11C29F}" dt="2020-11-02T19:35:42.943" v="0"/>
          <ac:spMkLst>
            <pc:docMk/>
            <pc:sldMk cId="1567866644" sldId="263"/>
            <ac:spMk id="2" creationId="{94147C9A-DAD5-4F48-AFB9-713CC0FB84B0}"/>
          </ac:spMkLst>
        </pc:spChg>
        <pc:spChg chg="mod">
          <ac:chgData name="Clements, William" userId="cbdb0636-a496-422a-8d40-98c53d494d26" providerId="ADAL" clId="{0049537F-CD85-4BF7-8A0D-6A00EE11C29F}" dt="2020-11-02T19:35:42.943" v="0"/>
          <ac:spMkLst>
            <pc:docMk/>
            <pc:sldMk cId="1567866644" sldId="263"/>
            <ac:spMk id="3" creationId="{BE1CFC94-A9F5-4793-A2E8-009C311561D4}"/>
          </ac:spMkLst>
        </pc:spChg>
        <pc:spChg chg="mod">
          <ac:chgData name="Clements, William" userId="cbdb0636-a496-422a-8d40-98c53d494d26" providerId="ADAL" clId="{0049537F-CD85-4BF7-8A0D-6A00EE11C29F}" dt="2020-11-02T19:35:42.943" v="0"/>
          <ac:spMkLst>
            <pc:docMk/>
            <pc:sldMk cId="1567866644" sldId="263"/>
            <ac:spMk id="4" creationId="{4581B2D3-ACDD-400F-A039-CD2D06CF90DF}"/>
          </ac:spMkLst>
        </pc:spChg>
      </pc:sldChg>
      <pc:sldChg chg="modSp">
        <pc:chgData name="Clements, William" userId="cbdb0636-a496-422a-8d40-98c53d494d26" providerId="ADAL" clId="{0049537F-CD85-4BF7-8A0D-6A00EE11C29F}" dt="2020-11-02T19:35:42.943" v="0"/>
        <pc:sldMkLst>
          <pc:docMk/>
          <pc:sldMk cId="13334190" sldId="265"/>
        </pc:sldMkLst>
        <pc:spChg chg="mod">
          <ac:chgData name="Clements, William" userId="cbdb0636-a496-422a-8d40-98c53d494d26" providerId="ADAL" clId="{0049537F-CD85-4BF7-8A0D-6A00EE11C29F}" dt="2020-11-02T19:35:42.943" v="0"/>
          <ac:spMkLst>
            <pc:docMk/>
            <pc:sldMk cId="13334190" sldId="265"/>
            <ac:spMk id="2" creationId="{8F89CE7E-BCB8-4A51-92F0-3412407A8285}"/>
          </ac:spMkLst>
        </pc:spChg>
        <pc:spChg chg="mod">
          <ac:chgData name="Clements, William" userId="cbdb0636-a496-422a-8d40-98c53d494d26" providerId="ADAL" clId="{0049537F-CD85-4BF7-8A0D-6A00EE11C29F}" dt="2020-11-02T19:35:42.943" v="0"/>
          <ac:spMkLst>
            <pc:docMk/>
            <pc:sldMk cId="13334190" sldId="265"/>
            <ac:spMk id="3" creationId="{66FF8246-911B-4552-9CE3-C94E3340461E}"/>
          </ac:spMkLst>
        </pc:spChg>
        <pc:spChg chg="mod">
          <ac:chgData name="Clements, William" userId="cbdb0636-a496-422a-8d40-98c53d494d26" providerId="ADAL" clId="{0049537F-CD85-4BF7-8A0D-6A00EE11C29F}" dt="2020-11-02T19:35:42.943" v="0"/>
          <ac:spMkLst>
            <pc:docMk/>
            <pc:sldMk cId="13334190" sldId="265"/>
            <ac:spMk id="4" creationId="{66D6195A-3AEF-41EB-9509-290A0D1C0947}"/>
          </ac:spMkLst>
        </pc:spChg>
      </pc:sldChg>
      <pc:sldChg chg="modSp">
        <pc:chgData name="Clements, William" userId="cbdb0636-a496-422a-8d40-98c53d494d26" providerId="ADAL" clId="{0049537F-CD85-4BF7-8A0D-6A00EE11C29F}" dt="2020-11-02T19:35:42.943" v="0"/>
        <pc:sldMkLst>
          <pc:docMk/>
          <pc:sldMk cId="1630502698" sldId="266"/>
        </pc:sldMkLst>
        <pc:spChg chg="mod">
          <ac:chgData name="Clements, William" userId="cbdb0636-a496-422a-8d40-98c53d494d26" providerId="ADAL" clId="{0049537F-CD85-4BF7-8A0D-6A00EE11C29F}" dt="2020-11-02T19:35:42.943" v="0"/>
          <ac:spMkLst>
            <pc:docMk/>
            <pc:sldMk cId="1630502698" sldId="266"/>
            <ac:spMk id="2" creationId="{8DE01E95-449C-4E48-8658-C0F317070D8B}"/>
          </ac:spMkLst>
        </pc:spChg>
        <pc:picChg chg="mod">
          <ac:chgData name="Clements, William" userId="cbdb0636-a496-422a-8d40-98c53d494d26" providerId="ADAL" clId="{0049537F-CD85-4BF7-8A0D-6A00EE11C29F}" dt="2020-11-02T19:35:42.943" v="0"/>
          <ac:picMkLst>
            <pc:docMk/>
            <pc:sldMk cId="1630502698" sldId="266"/>
            <ac:picMk id="6" creationId="{BFD72BD3-188A-4CAC-915A-B003123CEB80}"/>
          </ac:picMkLst>
        </pc:picChg>
        <pc:picChg chg="mod">
          <ac:chgData name="Clements, William" userId="cbdb0636-a496-422a-8d40-98c53d494d26" providerId="ADAL" clId="{0049537F-CD85-4BF7-8A0D-6A00EE11C29F}" dt="2020-11-02T19:35:42.943" v="0"/>
          <ac:picMkLst>
            <pc:docMk/>
            <pc:sldMk cId="1630502698" sldId="266"/>
            <ac:picMk id="8" creationId="{68510535-3957-4741-81AA-86E1CF435526}"/>
          </ac:picMkLst>
        </pc:picChg>
      </pc:sldChg>
    </pc:docChg>
  </pc:docChgLst>
  <pc:docChgLst>
    <pc:chgData name="William" userId="cbdb0636-a496-422a-8d40-98c53d494d26" providerId="ADAL" clId="{671842B8-70B9-4C43-855B-5B22B938BCE7}"/>
    <pc:docChg chg="undo custSel addSld delSld modSld">
      <pc:chgData name="William" userId="cbdb0636-a496-422a-8d40-98c53d494d26" providerId="ADAL" clId="{671842B8-70B9-4C43-855B-5B22B938BCE7}" dt="2020-11-02T18:33:30.985" v="283" actId="47"/>
      <pc:docMkLst>
        <pc:docMk/>
      </pc:docMkLst>
      <pc:sldChg chg="modSp add mod">
        <pc:chgData name="William" userId="cbdb0636-a496-422a-8d40-98c53d494d26" providerId="ADAL" clId="{671842B8-70B9-4C43-855B-5B22B938BCE7}" dt="2020-11-02T15:14:13.961" v="31"/>
        <pc:sldMkLst>
          <pc:docMk/>
          <pc:sldMk cId="1912232564" sldId="256"/>
        </pc:sldMkLst>
        <pc:spChg chg="mod">
          <ac:chgData name="William" userId="cbdb0636-a496-422a-8d40-98c53d494d26" providerId="ADAL" clId="{671842B8-70B9-4C43-855B-5B22B938BCE7}" dt="2020-11-02T15:14:13.961" v="31"/>
          <ac:spMkLst>
            <pc:docMk/>
            <pc:sldMk cId="1912232564" sldId="256"/>
            <ac:spMk id="3" creationId="{D3F2A6F4-C934-4E91-8ACC-A01AE1BE9DDE}"/>
          </ac:spMkLst>
        </pc:spChg>
      </pc:sldChg>
      <pc:sldChg chg="modSp add mod">
        <pc:chgData name="William" userId="cbdb0636-a496-422a-8d40-98c53d494d26" providerId="ADAL" clId="{671842B8-70B9-4C43-855B-5B22B938BCE7}" dt="2020-11-02T15:12:34.487" v="29" actId="20577"/>
        <pc:sldMkLst>
          <pc:docMk/>
          <pc:sldMk cId="1543431509" sldId="257"/>
        </pc:sldMkLst>
        <pc:spChg chg="mod">
          <ac:chgData name="William" userId="cbdb0636-a496-422a-8d40-98c53d494d26" providerId="ADAL" clId="{671842B8-70B9-4C43-855B-5B22B938BCE7}" dt="2020-11-02T15:12:34.487" v="29" actId="20577"/>
          <ac:spMkLst>
            <pc:docMk/>
            <pc:sldMk cId="1543431509" sldId="257"/>
            <ac:spMk id="2" creationId="{E0AEB204-B543-4625-A37C-7960B55AD4DB}"/>
          </ac:spMkLst>
        </pc:spChg>
      </pc:sldChg>
      <pc:sldChg chg="new del">
        <pc:chgData name="William" userId="cbdb0636-a496-422a-8d40-98c53d494d26" providerId="ADAL" clId="{671842B8-70B9-4C43-855B-5B22B938BCE7}" dt="2020-11-02T18:32:30.757" v="280" actId="47"/>
        <pc:sldMkLst>
          <pc:docMk/>
          <pc:sldMk cId="3187725088" sldId="258"/>
        </pc:sldMkLst>
      </pc:sldChg>
      <pc:sldChg chg="delSp modSp add mod">
        <pc:chgData name="William" userId="cbdb0636-a496-422a-8d40-98c53d494d26" providerId="ADAL" clId="{671842B8-70B9-4C43-855B-5B22B938BCE7}" dt="2020-11-02T18:24:29.662" v="42" actId="14"/>
        <pc:sldMkLst>
          <pc:docMk/>
          <pc:sldMk cId="943023879" sldId="259"/>
        </pc:sldMkLst>
        <pc:spChg chg="mod">
          <ac:chgData name="William" userId="cbdb0636-a496-422a-8d40-98c53d494d26" providerId="ADAL" clId="{671842B8-70B9-4C43-855B-5B22B938BCE7}" dt="2020-11-02T18:24:29.662" v="42" actId="14"/>
          <ac:spMkLst>
            <pc:docMk/>
            <pc:sldMk cId="943023879" sldId="259"/>
            <ac:spMk id="3" creationId="{4AEB9260-E52E-4330-937D-6BB35FD6AB04}"/>
          </ac:spMkLst>
        </pc:spChg>
        <pc:graphicFrameChg chg="del">
          <ac:chgData name="William" userId="cbdb0636-a496-422a-8d40-98c53d494d26" providerId="ADAL" clId="{671842B8-70B9-4C43-855B-5B22B938BCE7}" dt="2020-11-02T18:24:13.695" v="34" actId="478"/>
          <ac:graphicFrameMkLst>
            <pc:docMk/>
            <pc:sldMk cId="943023879" sldId="259"/>
            <ac:graphicFrameMk id="5" creationId="{17864E54-AFC9-471A-A8F8-E2C7A87871B3}"/>
          </ac:graphicFrameMkLst>
        </pc:graphicFrameChg>
      </pc:sldChg>
      <pc:sldChg chg="addSp delSp modSp add mod">
        <pc:chgData name="William" userId="cbdb0636-a496-422a-8d40-98c53d494d26" providerId="ADAL" clId="{671842B8-70B9-4C43-855B-5B22B938BCE7}" dt="2020-11-02T18:28:23.542" v="150" actId="20577"/>
        <pc:sldMkLst>
          <pc:docMk/>
          <pc:sldMk cId="1997458881" sldId="262"/>
        </pc:sldMkLst>
        <pc:spChg chg="mod">
          <ac:chgData name="William" userId="cbdb0636-a496-422a-8d40-98c53d494d26" providerId="ADAL" clId="{671842B8-70B9-4C43-855B-5B22B938BCE7}" dt="2020-11-02T18:28:23.542" v="150" actId="20577"/>
          <ac:spMkLst>
            <pc:docMk/>
            <pc:sldMk cId="1997458881" sldId="262"/>
            <ac:spMk id="3" creationId="{D825BC60-7862-4C89-818E-CD328EDE988E}"/>
          </ac:spMkLst>
        </pc:spChg>
        <pc:spChg chg="add del">
          <ac:chgData name="William" userId="cbdb0636-a496-422a-8d40-98c53d494d26" providerId="ADAL" clId="{671842B8-70B9-4C43-855B-5B22B938BCE7}" dt="2020-11-02T18:27:29.931" v="94"/>
          <ac:spMkLst>
            <pc:docMk/>
            <pc:sldMk cId="1997458881" sldId="262"/>
            <ac:spMk id="4" creationId="{5A39F857-D453-40A6-BFC5-DF112C1B6EC3}"/>
          </ac:spMkLst>
        </pc:spChg>
        <pc:spChg chg="mod">
          <ac:chgData name="William" userId="cbdb0636-a496-422a-8d40-98c53d494d26" providerId="ADAL" clId="{671842B8-70B9-4C43-855B-5B22B938BCE7}" dt="2020-11-02T18:27:29.989" v="95"/>
          <ac:spMkLst>
            <pc:docMk/>
            <pc:sldMk cId="1997458881" sldId="262"/>
            <ac:spMk id="10" creationId="{4B8C8CF5-0967-4F4F-8051-86FB7966944B}"/>
          </ac:spMkLst>
        </pc:spChg>
      </pc:sldChg>
      <pc:sldChg chg="addSp delSp modSp add mod chgLayout">
        <pc:chgData name="William" userId="cbdb0636-a496-422a-8d40-98c53d494d26" providerId="ADAL" clId="{671842B8-70B9-4C43-855B-5B22B938BCE7}" dt="2020-11-02T18:32:12.438" v="279" actId="20577"/>
        <pc:sldMkLst>
          <pc:docMk/>
          <pc:sldMk cId="1567866644" sldId="263"/>
        </pc:sldMkLst>
        <pc:spChg chg="mod ord">
          <ac:chgData name="William" userId="cbdb0636-a496-422a-8d40-98c53d494d26" providerId="ADAL" clId="{671842B8-70B9-4C43-855B-5B22B938BCE7}" dt="2020-11-02T18:29:02.948" v="156" actId="700"/>
          <ac:spMkLst>
            <pc:docMk/>
            <pc:sldMk cId="1567866644" sldId="263"/>
            <ac:spMk id="2" creationId="{94147C9A-DAD5-4F48-AFB9-713CC0FB84B0}"/>
          </ac:spMkLst>
        </pc:spChg>
        <pc:spChg chg="mod ord">
          <ac:chgData name="William" userId="cbdb0636-a496-422a-8d40-98c53d494d26" providerId="ADAL" clId="{671842B8-70B9-4C43-855B-5B22B938BCE7}" dt="2020-11-02T18:31:53.503" v="243" actId="27636"/>
          <ac:spMkLst>
            <pc:docMk/>
            <pc:sldMk cId="1567866644" sldId="263"/>
            <ac:spMk id="3" creationId="{BE1CFC94-A9F5-4793-A2E8-009C311561D4}"/>
          </ac:spMkLst>
        </pc:spChg>
        <pc:spChg chg="mod ord">
          <ac:chgData name="William" userId="cbdb0636-a496-422a-8d40-98c53d494d26" providerId="ADAL" clId="{671842B8-70B9-4C43-855B-5B22B938BCE7}" dt="2020-11-02T18:32:12.438" v="279" actId="20577"/>
          <ac:spMkLst>
            <pc:docMk/>
            <pc:sldMk cId="1567866644" sldId="263"/>
            <ac:spMk id="4" creationId="{4581B2D3-ACDD-400F-A039-CD2D06CF90DF}"/>
          </ac:spMkLst>
        </pc:spChg>
        <pc:spChg chg="del">
          <ac:chgData name="William" userId="cbdb0636-a496-422a-8d40-98c53d494d26" providerId="ADAL" clId="{671842B8-70B9-4C43-855B-5B22B938BCE7}" dt="2020-11-02T18:30:46.245" v="189" actId="478"/>
          <ac:spMkLst>
            <pc:docMk/>
            <pc:sldMk cId="1567866644" sldId="263"/>
            <ac:spMk id="6" creationId="{9845FF2D-1444-48A3-98A4-1D245DC7D0C4}"/>
          </ac:spMkLst>
        </pc:spChg>
        <pc:spChg chg="add del">
          <ac:chgData name="William" userId="cbdb0636-a496-422a-8d40-98c53d494d26" providerId="ADAL" clId="{671842B8-70B9-4C43-855B-5B22B938BCE7}" dt="2020-11-02T18:30:00.978" v="173"/>
          <ac:spMkLst>
            <pc:docMk/>
            <pc:sldMk cId="1567866644" sldId="263"/>
            <ac:spMk id="7" creationId="{16966426-AE3A-4C3E-A54F-69D844F44BE4}"/>
          </ac:spMkLst>
        </pc:spChg>
        <pc:spChg chg="mod">
          <ac:chgData name="William" userId="cbdb0636-a496-422a-8d40-98c53d494d26" providerId="ADAL" clId="{671842B8-70B9-4C43-855B-5B22B938BCE7}" dt="2020-11-02T18:30:43.761" v="188" actId="1076"/>
          <ac:spMkLst>
            <pc:docMk/>
            <pc:sldMk cId="1567866644" sldId="263"/>
            <ac:spMk id="8" creationId="{73B02502-A831-4D05-ABDC-8F6010AC4039}"/>
          </ac:spMkLst>
        </pc:spChg>
        <pc:spChg chg="add del">
          <ac:chgData name="William" userId="cbdb0636-a496-422a-8d40-98c53d494d26" providerId="ADAL" clId="{671842B8-70B9-4C43-855B-5B22B938BCE7}" dt="2020-11-02T18:30:30.800" v="183"/>
          <ac:spMkLst>
            <pc:docMk/>
            <pc:sldMk cId="1567866644" sldId="263"/>
            <ac:spMk id="9" creationId="{F7611690-9DCA-48F1-B58D-460EDA736FCF}"/>
          </ac:spMkLst>
        </pc:spChg>
      </pc:sldChg>
      <pc:sldChg chg="add del">
        <pc:chgData name="William" userId="cbdb0636-a496-422a-8d40-98c53d494d26" providerId="ADAL" clId="{671842B8-70B9-4C43-855B-5B22B938BCE7}" dt="2020-11-02T18:33:30.985" v="283" actId="47"/>
        <pc:sldMkLst>
          <pc:docMk/>
          <pc:sldMk cId="3931673851" sldId="264"/>
        </pc:sldMkLst>
      </pc:sldChg>
      <pc:sldChg chg="delSp modSp add mod">
        <pc:chgData name="William" userId="cbdb0636-a496-422a-8d40-98c53d494d26" providerId="ADAL" clId="{671842B8-70B9-4C43-855B-5B22B938BCE7}" dt="2020-11-02T18:25:13.352" v="90" actId="20577"/>
        <pc:sldMkLst>
          <pc:docMk/>
          <pc:sldMk cId="13334190" sldId="265"/>
        </pc:sldMkLst>
        <pc:spChg chg="mod">
          <ac:chgData name="William" userId="cbdb0636-a496-422a-8d40-98c53d494d26" providerId="ADAL" clId="{671842B8-70B9-4C43-855B-5B22B938BCE7}" dt="2020-11-02T18:25:13.352" v="90" actId="20577"/>
          <ac:spMkLst>
            <pc:docMk/>
            <pc:sldMk cId="13334190" sldId="265"/>
            <ac:spMk id="3" creationId="{66FF8246-911B-4552-9CE3-C94E3340461E}"/>
          </ac:spMkLst>
        </pc:spChg>
        <pc:spChg chg="mod">
          <ac:chgData name="William" userId="cbdb0636-a496-422a-8d40-98c53d494d26" providerId="ADAL" clId="{671842B8-70B9-4C43-855B-5B22B938BCE7}" dt="2020-11-02T18:25:02.419" v="82" actId="27636"/>
          <ac:spMkLst>
            <pc:docMk/>
            <pc:sldMk cId="13334190" sldId="265"/>
            <ac:spMk id="4" creationId="{66D6195A-3AEF-41EB-9509-290A0D1C0947}"/>
          </ac:spMkLst>
        </pc:spChg>
        <pc:picChg chg="del">
          <ac:chgData name="William" userId="cbdb0636-a496-422a-8d40-98c53d494d26" providerId="ADAL" clId="{671842B8-70B9-4C43-855B-5B22B938BCE7}" dt="2020-11-02T18:25:09.844" v="85" actId="478"/>
          <ac:picMkLst>
            <pc:docMk/>
            <pc:sldMk cId="13334190" sldId="265"/>
            <ac:picMk id="6" creationId="{148D3D7B-4459-4352-B7F0-765B226A07A5}"/>
          </ac:picMkLst>
        </pc:picChg>
        <pc:picChg chg="del">
          <ac:chgData name="William" userId="cbdb0636-a496-422a-8d40-98c53d494d26" providerId="ADAL" clId="{671842B8-70B9-4C43-855B-5B22B938BCE7}" dt="2020-11-02T18:25:04.772" v="83" actId="478"/>
          <ac:picMkLst>
            <pc:docMk/>
            <pc:sldMk cId="13334190" sldId="265"/>
            <ac:picMk id="8" creationId="{E48D6430-C6E0-4956-808F-FE14956DB240}"/>
          </ac:picMkLst>
        </pc:picChg>
        <pc:picChg chg="del">
          <ac:chgData name="William" userId="cbdb0636-a496-422a-8d40-98c53d494d26" providerId="ADAL" clId="{671842B8-70B9-4C43-855B-5B22B938BCE7}" dt="2020-11-02T18:25:08.779" v="84" actId="478"/>
          <ac:picMkLst>
            <pc:docMk/>
            <pc:sldMk cId="13334190" sldId="265"/>
            <ac:picMk id="10" creationId="{D08B1C7D-0F1B-479D-8FF8-07B308146A71}"/>
          </ac:picMkLst>
        </pc:picChg>
      </pc:sldChg>
      <pc:sldChg chg="add">
        <pc:chgData name="William" userId="cbdb0636-a496-422a-8d40-98c53d494d26" providerId="ADAL" clId="{671842B8-70B9-4C43-855B-5B22B938BCE7}" dt="2020-11-02T18:32:41.328" v="282"/>
        <pc:sldMkLst>
          <pc:docMk/>
          <pc:sldMk cId="1630502698" sldId="266"/>
        </pc:sldMkLst>
      </pc:sldChg>
      <pc:sldChg chg="delSp add setBg delDesignElem">
        <pc:chgData name="William" userId="cbdb0636-a496-422a-8d40-98c53d494d26" providerId="ADAL" clId="{671842B8-70B9-4C43-855B-5B22B938BCE7}" dt="2020-11-02T18:32:41.328" v="282"/>
        <pc:sldMkLst>
          <pc:docMk/>
          <pc:sldMk cId="3253287979" sldId="267"/>
        </pc:sldMkLst>
        <pc:spChg chg="del">
          <ac:chgData name="William" userId="cbdb0636-a496-422a-8d40-98c53d494d26" providerId="ADAL" clId="{671842B8-70B9-4C43-855B-5B22B938BCE7}" dt="2020-11-02T18:32:41.328" v="282"/>
          <ac:spMkLst>
            <pc:docMk/>
            <pc:sldMk cId="3253287979" sldId="267"/>
            <ac:spMk id="19" creationId="{417CDA24-35F8-4540-8C52-3096D6D94949}"/>
          </ac:spMkLst>
        </pc:spChg>
        <pc:spChg chg="del">
          <ac:chgData name="William" userId="cbdb0636-a496-422a-8d40-98c53d494d26" providerId="ADAL" clId="{671842B8-70B9-4C43-855B-5B22B938BCE7}" dt="2020-11-02T18:32:41.328" v="282"/>
          <ac:spMkLst>
            <pc:docMk/>
            <pc:sldMk cId="3253287979" sldId="267"/>
            <ac:spMk id="21" creationId="{8658BFE0-4E65-4174-9C75-687C94E88273}"/>
          </ac:spMkLst>
        </pc:spChg>
        <pc:spChg chg="del">
          <ac:chgData name="William" userId="cbdb0636-a496-422a-8d40-98c53d494d26" providerId="ADAL" clId="{671842B8-70B9-4C43-855B-5B22B938BCE7}" dt="2020-11-02T18:32:41.328" v="282"/>
          <ac:spMkLst>
            <pc:docMk/>
            <pc:sldMk cId="3253287979" sldId="267"/>
            <ac:spMk id="23" creationId="{FA75DFED-A0C1-4A83-BE1D-0271C1826EF6}"/>
          </ac:spMkLst>
        </pc:spChg>
      </pc:sldChg>
      <pc:sldChg chg="add">
        <pc:chgData name="William" userId="cbdb0636-a496-422a-8d40-98c53d494d26" providerId="ADAL" clId="{671842B8-70B9-4C43-855B-5B22B938BCE7}" dt="2020-11-02T18:32:41.328" v="282"/>
        <pc:sldMkLst>
          <pc:docMk/>
          <pc:sldMk cId="839857996" sldId="268"/>
        </pc:sldMkLst>
      </pc:sldChg>
    </pc:docChg>
  </pc:docChgLst>
  <pc:docChgLst>
    <pc:chgData name="Clements, William" userId="cbdb0636-a496-422a-8d40-98c53d494d26" providerId="ADAL" clId="{9F7CC565-2BBC-B645-B5E3-5C78135AD98F}"/>
    <pc:docChg chg="undo custSel addSld delSld modSld sldOrd">
      <pc:chgData name="Clements, William" userId="cbdb0636-a496-422a-8d40-98c53d494d26" providerId="ADAL" clId="{9F7CC565-2BBC-B645-B5E3-5C78135AD98F}" dt="2022-10-06T19:44:29.686" v="2163" actId="20577"/>
      <pc:docMkLst>
        <pc:docMk/>
      </pc:docMkLst>
      <pc:sldChg chg="del">
        <pc:chgData name="Clements, William" userId="cbdb0636-a496-422a-8d40-98c53d494d26" providerId="ADAL" clId="{9F7CC565-2BBC-B645-B5E3-5C78135AD98F}" dt="2022-10-04T18:38:50.149" v="0" actId="2696"/>
        <pc:sldMkLst>
          <pc:docMk/>
          <pc:sldMk cId="1912232564" sldId="256"/>
        </pc:sldMkLst>
      </pc:sldChg>
      <pc:sldChg chg="mod modShow">
        <pc:chgData name="Clements, William" userId="cbdb0636-a496-422a-8d40-98c53d494d26" providerId="ADAL" clId="{9F7CC565-2BBC-B645-B5E3-5C78135AD98F}" dt="2022-10-04T18:49:18.803" v="548" actId="729"/>
        <pc:sldMkLst>
          <pc:docMk/>
          <pc:sldMk cId="943023879" sldId="259"/>
        </pc:sldMkLst>
      </pc:sldChg>
      <pc:sldChg chg="modSp mod">
        <pc:chgData name="Clements, William" userId="cbdb0636-a496-422a-8d40-98c53d494d26" providerId="ADAL" clId="{9F7CC565-2BBC-B645-B5E3-5C78135AD98F}" dt="2022-10-04T18:50:54.829" v="581" actId="20577"/>
        <pc:sldMkLst>
          <pc:docMk/>
          <pc:sldMk cId="13334190" sldId="265"/>
        </pc:sldMkLst>
        <pc:spChg chg="mod">
          <ac:chgData name="Clements, William" userId="cbdb0636-a496-422a-8d40-98c53d494d26" providerId="ADAL" clId="{9F7CC565-2BBC-B645-B5E3-5C78135AD98F}" dt="2022-10-04T18:50:54.829" v="581" actId="20577"/>
          <ac:spMkLst>
            <pc:docMk/>
            <pc:sldMk cId="13334190" sldId="265"/>
            <ac:spMk id="3" creationId="{66FF8246-911B-4552-9CE3-C94E3340461E}"/>
          </ac:spMkLst>
        </pc:spChg>
      </pc:sldChg>
      <pc:sldChg chg="del mod modShow">
        <pc:chgData name="Clements, William" userId="cbdb0636-a496-422a-8d40-98c53d494d26" providerId="ADAL" clId="{9F7CC565-2BBC-B645-B5E3-5C78135AD98F}" dt="2022-10-04T19:15:41.331" v="1044" actId="2696"/>
        <pc:sldMkLst>
          <pc:docMk/>
          <pc:sldMk cId="3253287979" sldId="267"/>
        </pc:sldMkLst>
      </pc:sldChg>
      <pc:sldChg chg="del mod modShow">
        <pc:chgData name="Clements, William" userId="cbdb0636-a496-422a-8d40-98c53d494d26" providerId="ADAL" clId="{9F7CC565-2BBC-B645-B5E3-5C78135AD98F}" dt="2022-10-04T19:15:45.225" v="1045" actId="2696"/>
        <pc:sldMkLst>
          <pc:docMk/>
          <pc:sldMk cId="839857996" sldId="268"/>
        </pc:sldMkLst>
      </pc:sldChg>
      <pc:sldChg chg="del mod modShow">
        <pc:chgData name="Clements, William" userId="cbdb0636-a496-422a-8d40-98c53d494d26" providerId="ADAL" clId="{9F7CC565-2BBC-B645-B5E3-5C78135AD98F}" dt="2022-10-04T19:15:52.596" v="1047" actId="2696"/>
        <pc:sldMkLst>
          <pc:docMk/>
          <pc:sldMk cId="2414680698" sldId="269"/>
        </pc:sldMkLst>
      </pc:sldChg>
      <pc:sldChg chg="del mod modShow">
        <pc:chgData name="Clements, William" userId="cbdb0636-a496-422a-8d40-98c53d494d26" providerId="ADAL" clId="{9F7CC565-2BBC-B645-B5E3-5C78135AD98F}" dt="2022-10-04T19:15:49.177" v="1046" actId="2696"/>
        <pc:sldMkLst>
          <pc:docMk/>
          <pc:sldMk cId="808558956" sldId="270"/>
        </pc:sldMkLst>
      </pc:sldChg>
      <pc:sldChg chg="del">
        <pc:chgData name="Clements, William" userId="cbdb0636-a496-422a-8d40-98c53d494d26" providerId="ADAL" clId="{9F7CC565-2BBC-B645-B5E3-5C78135AD98F}" dt="2022-10-04T19:15:33.107" v="1043" actId="2696"/>
        <pc:sldMkLst>
          <pc:docMk/>
          <pc:sldMk cId="2998196982" sldId="271"/>
        </pc:sldMkLst>
      </pc:sldChg>
      <pc:sldChg chg="add">
        <pc:chgData name="Clements, William" userId="cbdb0636-a496-422a-8d40-98c53d494d26" providerId="ADAL" clId="{9F7CC565-2BBC-B645-B5E3-5C78135AD98F}" dt="2022-10-04T18:40:45.703" v="1"/>
        <pc:sldMkLst>
          <pc:docMk/>
          <pc:sldMk cId="3710703905" sldId="275"/>
        </pc:sldMkLst>
      </pc:sldChg>
      <pc:sldChg chg="addSp delSp modSp add mod">
        <pc:chgData name="Clements, William" userId="cbdb0636-a496-422a-8d40-98c53d494d26" providerId="ADAL" clId="{9F7CC565-2BBC-B645-B5E3-5C78135AD98F}" dt="2022-10-06T18:51:31.468" v="1351" actId="1076"/>
        <pc:sldMkLst>
          <pc:docMk/>
          <pc:sldMk cId="2927260461" sldId="278"/>
        </pc:sldMkLst>
        <pc:spChg chg="add mod">
          <ac:chgData name="Clements, William" userId="cbdb0636-a496-422a-8d40-98c53d494d26" providerId="ADAL" clId="{9F7CC565-2BBC-B645-B5E3-5C78135AD98F}" dt="2022-10-04T18:48:43.087" v="547" actId="20577"/>
          <ac:spMkLst>
            <pc:docMk/>
            <pc:sldMk cId="2927260461" sldId="278"/>
            <ac:spMk id="30" creationId="{73E8F738-D030-2CB2-E654-C1D571993BB6}"/>
          </ac:spMkLst>
        </pc:spChg>
        <pc:spChg chg="add mod">
          <ac:chgData name="Clements, William" userId="cbdb0636-a496-422a-8d40-98c53d494d26" providerId="ADAL" clId="{9F7CC565-2BBC-B645-B5E3-5C78135AD98F}" dt="2022-10-04T18:48:40.920" v="544" actId="1076"/>
          <ac:spMkLst>
            <pc:docMk/>
            <pc:sldMk cId="2927260461" sldId="278"/>
            <ac:spMk id="31" creationId="{A0A558EC-6D25-1E98-8350-8FC1B707BF12}"/>
          </ac:spMkLst>
        </pc:spChg>
        <pc:spChg chg="add mod">
          <ac:chgData name="Clements, William" userId="cbdb0636-a496-422a-8d40-98c53d494d26" providerId="ADAL" clId="{9F7CC565-2BBC-B645-B5E3-5C78135AD98F}" dt="2022-10-04T18:48:40.920" v="544" actId="1076"/>
          <ac:spMkLst>
            <pc:docMk/>
            <pc:sldMk cId="2927260461" sldId="278"/>
            <ac:spMk id="32" creationId="{C72F98D7-702D-9877-C4F7-63E933FC2DA6}"/>
          </ac:spMkLst>
        </pc:spChg>
        <pc:spChg chg="add del mod">
          <ac:chgData name="Clements, William" userId="cbdb0636-a496-422a-8d40-98c53d494d26" providerId="ADAL" clId="{9F7CC565-2BBC-B645-B5E3-5C78135AD98F}" dt="2022-10-06T18:46:10.673" v="1133"/>
          <ac:spMkLst>
            <pc:docMk/>
            <pc:sldMk cId="2927260461" sldId="278"/>
            <ac:spMk id="35" creationId="{86C34C77-6EED-FDC2-62EC-EB91B2D21005}"/>
          </ac:spMkLst>
        </pc:spChg>
        <pc:spChg chg="add del mod">
          <ac:chgData name="Clements, William" userId="cbdb0636-a496-422a-8d40-98c53d494d26" providerId="ADAL" clId="{9F7CC565-2BBC-B645-B5E3-5C78135AD98F}" dt="2022-10-06T18:46:10.673" v="1133"/>
          <ac:spMkLst>
            <pc:docMk/>
            <pc:sldMk cId="2927260461" sldId="278"/>
            <ac:spMk id="36" creationId="{974B8132-2381-4095-B9EC-849A6D1603B5}"/>
          </ac:spMkLst>
        </pc:spChg>
        <pc:spChg chg="add del mod">
          <ac:chgData name="Clements, William" userId="cbdb0636-a496-422a-8d40-98c53d494d26" providerId="ADAL" clId="{9F7CC565-2BBC-B645-B5E3-5C78135AD98F}" dt="2022-10-06T18:46:10.673" v="1133"/>
          <ac:spMkLst>
            <pc:docMk/>
            <pc:sldMk cId="2927260461" sldId="278"/>
            <ac:spMk id="37" creationId="{E963863E-BE4E-9D89-F6F5-187C37A222A7}"/>
          </ac:spMkLst>
        </pc:spChg>
        <pc:spChg chg="add del mod">
          <ac:chgData name="Clements, William" userId="cbdb0636-a496-422a-8d40-98c53d494d26" providerId="ADAL" clId="{9F7CC565-2BBC-B645-B5E3-5C78135AD98F}" dt="2022-10-06T18:46:10.673" v="1133"/>
          <ac:spMkLst>
            <pc:docMk/>
            <pc:sldMk cId="2927260461" sldId="278"/>
            <ac:spMk id="38" creationId="{0483F750-E506-7E02-9138-AE79692FEA1B}"/>
          </ac:spMkLst>
        </pc:spChg>
        <pc:spChg chg="mod">
          <ac:chgData name="Clements, William" userId="cbdb0636-a496-422a-8d40-98c53d494d26" providerId="ADAL" clId="{9F7CC565-2BBC-B645-B5E3-5C78135AD98F}" dt="2022-10-06T18:51:31.468" v="1351" actId="1076"/>
          <ac:spMkLst>
            <pc:docMk/>
            <pc:sldMk cId="2927260461" sldId="278"/>
            <ac:spMk id="79" creationId="{22026254-6F95-3A29-6ABC-289391A27F0F}"/>
          </ac:spMkLst>
        </pc:spChg>
        <pc:cxnChg chg="mod">
          <ac:chgData name="Clements, William" userId="cbdb0636-a496-422a-8d40-98c53d494d26" providerId="ADAL" clId="{9F7CC565-2BBC-B645-B5E3-5C78135AD98F}" dt="2022-10-06T18:51:31.468" v="1351" actId="1076"/>
          <ac:cxnSpMkLst>
            <pc:docMk/>
            <pc:sldMk cId="2927260461" sldId="278"/>
            <ac:cxnSpMk id="83" creationId="{95D80E62-DB73-EDC9-633A-4E5582DF4222}"/>
          </ac:cxnSpMkLst>
        </pc:cxnChg>
        <pc:cxnChg chg="mod">
          <ac:chgData name="Clements, William" userId="cbdb0636-a496-422a-8d40-98c53d494d26" providerId="ADAL" clId="{9F7CC565-2BBC-B645-B5E3-5C78135AD98F}" dt="2022-10-06T18:51:31.468" v="1351" actId="1076"/>
          <ac:cxnSpMkLst>
            <pc:docMk/>
            <pc:sldMk cId="2927260461" sldId="278"/>
            <ac:cxnSpMk id="93" creationId="{60B3D768-AA42-00EC-A954-B2FDF6E9F2EA}"/>
          </ac:cxnSpMkLst>
        </pc:cxnChg>
      </pc:sldChg>
      <pc:sldChg chg="modSp new mod">
        <pc:chgData name="Clements, William" userId="cbdb0636-a496-422a-8d40-98c53d494d26" providerId="ADAL" clId="{9F7CC565-2BBC-B645-B5E3-5C78135AD98F}" dt="2022-10-04T18:47:43.111" v="542" actId="20577"/>
        <pc:sldMkLst>
          <pc:docMk/>
          <pc:sldMk cId="1455889566" sldId="279"/>
        </pc:sldMkLst>
        <pc:spChg chg="mod">
          <ac:chgData name="Clements, William" userId="cbdb0636-a496-422a-8d40-98c53d494d26" providerId="ADAL" clId="{9F7CC565-2BBC-B645-B5E3-5C78135AD98F}" dt="2022-10-04T18:41:58.177" v="9" actId="20577"/>
          <ac:spMkLst>
            <pc:docMk/>
            <pc:sldMk cId="1455889566" sldId="279"/>
            <ac:spMk id="2" creationId="{4C7DFC46-AFF1-30D5-070E-EB09E595D5F4}"/>
          </ac:spMkLst>
        </pc:spChg>
        <pc:spChg chg="mod">
          <ac:chgData name="Clements, William" userId="cbdb0636-a496-422a-8d40-98c53d494d26" providerId="ADAL" clId="{9F7CC565-2BBC-B645-B5E3-5C78135AD98F}" dt="2022-10-04T18:43:58.465" v="227" actId="5793"/>
          <ac:spMkLst>
            <pc:docMk/>
            <pc:sldMk cId="1455889566" sldId="279"/>
            <ac:spMk id="3" creationId="{DEEA8937-1A49-103A-B427-B93361C64B1C}"/>
          </ac:spMkLst>
        </pc:spChg>
        <pc:spChg chg="mod">
          <ac:chgData name="Clements, William" userId="cbdb0636-a496-422a-8d40-98c53d494d26" providerId="ADAL" clId="{9F7CC565-2BBC-B645-B5E3-5C78135AD98F}" dt="2022-10-04T18:47:43.111" v="542" actId="20577"/>
          <ac:spMkLst>
            <pc:docMk/>
            <pc:sldMk cId="1455889566" sldId="279"/>
            <ac:spMk id="4" creationId="{D5372611-FE5C-D76E-F679-F9110EDCAED1}"/>
          </ac:spMkLst>
        </pc:spChg>
      </pc:sldChg>
      <pc:sldChg chg="add">
        <pc:chgData name="Clements, William" userId="cbdb0636-a496-422a-8d40-98c53d494d26" providerId="ADAL" clId="{9F7CC565-2BBC-B645-B5E3-5C78135AD98F}" dt="2022-10-04T18:52:41.736" v="588"/>
        <pc:sldMkLst>
          <pc:docMk/>
          <pc:sldMk cId="1025277612" sldId="282"/>
        </pc:sldMkLst>
      </pc:sldChg>
      <pc:sldChg chg="add">
        <pc:chgData name="Clements, William" userId="cbdb0636-a496-422a-8d40-98c53d494d26" providerId="ADAL" clId="{9F7CC565-2BBC-B645-B5E3-5C78135AD98F}" dt="2022-10-04T18:52:41.736" v="588"/>
        <pc:sldMkLst>
          <pc:docMk/>
          <pc:sldMk cId="2228107674" sldId="283"/>
        </pc:sldMkLst>
      </pc:sldChg>
      <pc:sldChg chg="add">
        <pc:chgData name="Clements, William" userId="cbdb0636-a496-422a-8d40-98c53d494d26" providerId="ADAL" clId="{9F7CC565-2BBC-B645-B5E3-5C78135AD98F}" dt="2022-10-04T18:52:41.736" v="588"/>
        <pc:sldMkLst>
          <pc:docMk/>
          <pc:sldMk cId="3310792675" sldId="284"/>
        </pc:sldMkLst>
      </pc:sldChg>
      <pc:sldChg chg="addSp delSp modSp add mod">
        <pc:chgData name="Clements, William" userId="cbdb0636-a496-422a-8d40-98c53d494d26" providerId="ADAL" clId="{9F7CC565-2BBC-B645-B5E3-5C78135AD98F}" dt="2022-10-04T19:01:20.263" v="812" actId="21"/>
        <pc:sldMkLst>
          <pc:docMk/>
          <pc:sldMk cId="1091603618" sldId="285"/>
        </pc:sldMkLst>
        <pc:spChg chg="mod">
          <ac:chgData name="Clements, William" userId="cbdb0636-a496-422a-8d40-98c53d494d26" providerId="ADAL" clId="{9F7CC565-2BBC-B645-B5E3-5C78135AD98F}" dt="2022-10-04T19:01:20.263" v="812" actId="21"/>
          <ac:spMkLst>
            <pc:docMk/>
            <pc:sldMk cId="1091603618" sldId="285"/>
            <ac:spMk id="4" creationId="{B8A2AACB-2C30-EB1B-E724-0FD98F7F824B}"/>
          </ac:spMkLst>
        </pc:spChg>
        <pc:picChg chg="add mod">
          <ac:chgData name="Clements, William" userId="cbdb0636-a496-422a-8d40-98c53d494d26" providerId="ADAL" clId="{9F7CC565-2BBC-B645-B5E3-5C78135AD98F}" dt="2022-10-04T18:54:13.986" v="631" actId="1076"/>
          <ac:picMkLst>
            <pc:docMk/>
            <pc:sldMk cId="1091603618" sldId="285"/>
            <ac:picMk id="5" creationId="{69043A29-A31B-53B2-95FE-5C121B75FBEC}"/>
          </ac:picMkLst>
        </pc:picChg>
        <pc:picChg chg="add del mod">
          <ac:chgData name="Clements, William" userId="cbdb0636-a496-422a-8d40-98c53d494d26" providerId="ADAL" clId="{9F7CC565-2BBC-B645-B5E3-5C78135AD98F}" dt="2022-10-04T19:01:09.344" v="808" actId="21"/>
          <ac:picMkLst>
            <pc:docMk/>
            <pc:sldMk cId="1091603618" sldId="285"/>
            <ac:picMk id="6" creationId="{A914A6F3-50F9-D95B-D413-606F20FD8D88}"/>
          </ac:picMkLst>
        </pc:picChg>
      </pc:sldChg>
      <pc:sldChg chg="addSp modSp new mod">
        <pc:chgData name="Clements, William" userId="cbdb0636-a496-422a-8d40-98c53d494d26" providerId="ADAL" clId="{9F7CC565-2BBC-B645-B5E3-5C78135AD98F}" dt="2022-10-04T19:02:05.347" v="816" actId="20577"/>
        <pc:sldMkLst>
          <pc:docMk/>
          <pc:sldMk cId="2183696677" sldId="286"/>
        </pc:sldMkLst>
        <pc:spChg chg="mod">
          <ac:chgData name="Clements, William" userId="cbdb0636-a496-422a-8d40-98c53d494d26" providerId="ADAL" clId="{9F7CC565-2BBC-B645-B5E3-5C78135AD98F}" dt="2022-10-04T19:01:32.538" v="814"/>
          <ac:spMkLst>
            <pc:docMk/>
            <pc:sldMk cId="2183696677" sldId="286"/>
            <ac:spMk id="2" creationId="{6A329C00-0F0B-617B-CC0F-0DE14A60C442}"/>
          </ac:spMkLst>
        </pc:spChg>
        <pc:spChg chg="mod">
          <ac:chgData name="Clements, William" userId="cbdb0636-a496-422a-8d40-98c53d494d26" providerId="ADAL" clId="{9F7CC565-2BBC-B645-B5E3-5C78135AD98F}" dt="2022-10-04T19:02:05.347" v="816" actId="20577"/>
          <ac:spMkLst>
            <pc:docMk/>
            <pc:sldMk cId="2183696677" sldId="286"/>
            <ac:spMk id="3" creationId="{E3A5B603-0194-CEC9-0C16-FD25718D09FC}"/>
          </ac:spMkLst>
        </pc:spChg>
        <pc:picChg chg="add mod">
          <ac:chgData name="Clements, William" userId="cbdb0636-a496-422a-8d40-98c53d494d26" providerId="ADAL" clId="{9F7CC565-2BBC-B645-B5E3-5C78135AD98F}" dt="2022-10-04T19:01:15.478" v="811" actId="1076"/>
          <ac:picMkLst>
            <pc:docMk/>
            <pc:sldMk cId="2183696677" sldId="286"/>
            <ac:picMk id="5" creationId="{1F4E0C2D-2E56-D997-7067-4BD0EDE1345F}"/>
          </ac:picMkLst>
        </pc:picChg>
      </pc:sldChg>
      <pc:sldChg chg="addSp delSp modSp new mod">
        <pc:chgData name="Clements, William" userId="cbdb0636-a496-422a-8d40-98c53d494d26" providerId="ADAL" clId="{9F7CC565-2BBC-B645-B5E3-5C78135AD98F}" dt="2022-10-04T19:07:29.618" v="836" actId="1076"/>
        <pc:sldMkLst>
          <pc:docMk/>
          <pc:sldMk cId="2764880557" sldId="287"/>
        </pc:sldMkLst>
        <pc:spChg chg="mod">
          <ac:chgData name="Clements, William" userId="cbdb0636-a496-422a-8d40-98c53d494d26" providerId="ADAL" clId="{9F7CC565-2BBC-B645-B5E3-5C78135AD98F}" dt="2022-10-04T19:05:27.180" v="818"/>
          <ac:spMkLst>
            <pc:docMk/>
            <pc:sldMk cId="2764880557" sldId="287"/>
            <ac:spMk id="2" creationId="{09C82D8D-4238-E875-8E26-5561A504C178}"/>
          </ac:spMkLst>
        </pc:spChg>
        <pc:spChg chg="mod">
          <ac:chgData name="Clements, William" userId="cbdb0636-a496-422a-8d40-98c53d494d26" providerId="ADAL" clId="{9F7CC565-2BBC-B645-B5E3-5C78135AD98F}" dt="2022-10-04T19:05:50.566" v="822" actId="20577"/>
          <ac:spMkLst>
            <pc:docMk/>
            <pc:sldMk cId="2764880557" sldId="287"/>
            <ac:spMk id="3" creationId="{406ADD20-C5CB-7057-7E11-830FECA11576}"/>
          </ac:spMkLst>
        </pc:spChg>
        <pc:spChg chg="mod">
          <ac:chgData name="Clements, William" userId="cbdb0636-a496-422a-8d40-98c53d494d26" providerId="ADAL" clId="{9F7CC565-2BBC-B645-B5E3-5C78135AD98F}" dt="2022-10-04T19:07:13.584" v="834" actId="15"/>
          <ac:spMkLst>
            <pc:docMk/>
            <pc:sldMk cId="2764880557" sldId="287"/>
            <ac:spMk id="4" creationId="{CD4C7FD6-B173-C117-4A02-2DCD8C8B054E}"/>
          </ac:spMkLst>
        </pc:spChg>
        <pc:picChg chg="add del mod">
          <ac:chgData name="Clements, William" userId="cbdb0636-a496-422a-8d40-98c53d494d26" providerId="ADAL" clId="{9F7CC565-2BBC-B645-B5E3-5C78135AD98F}" dt="2022-10-04T19:06:30.909" v="825" actId="21"/>
          <ac:picMkLst>
            <pc:docMk/>
            <pc:sldMk cId="2764880557" sldId="287"/>
            <ac:picMk id="5" creationId="{2A92D809-2AD2-6FB3-E7EF-B749D38A47AF}"/>
          </ac:picMkLst>
        </pc:picChg>
        <pc:picChg chg="add mod">
          <ac:chgData name="Clements, William" userId="cbdb0636-a496-422a-8d40-98c53d494d26" providerId="ADAL" clId="{9F7CC565-2BBC-B645-B5E3-5C78135AD98F}" dt="2022-10-04T19:07:29.618" v="836" actId="1076"/>
          <ac:picMkLst>
            <pc:docMk/>
            <pc:sldMk cId="2764880557" sldId="287"/>
            <ac:picMk id="6" creationId="{2263E5F4-2BED-8795-8807-6A07403E25C4}"/>
          </ac:picMkLst>
        </pc:picChg>
      </pc:sldChg>
      <pc:sldChg chg="addSp modSp new mod ord">
        <pc:chgData name="Clements, William" userId="cbdb0636-a496-422a-8d40-98c53d494d26" providerId="ADAL" clId="{9F7CC565-2BBC-B645-B5E3-5C78135AD98F}" dt="2022-10-05T21:07:37.932" v="1048" actId="20578"/>
        <pc:sldMkLst>
          <pc:docMk/>
          <pc:sldMk cId="3315023178" sldId="288"/>
        </pc:sldMkLst>
        <pc:spChg chg="mod">
          <ac:chgData name="Clements, William" userId="cbdb0636-a496-422a-8d40-98c53d494d26" providerId="ADAL" clId="{9F7CC565-2BBC-B645-B5E3-5C78135AD98F}" dt="2022-10-04T19:09:58.694" v="878" actId="20577"/>
          <ac:spMkLst>
            <pc:docMk/>
            <pc:sldMk cId="3315023178" sldId="288"/>
            <ac:spMk id="2" creationId="{0258EBA8-F443-C296-8EDE-AFC41A215711}"/>
          </ac:spMkLst>
        </pc:spChg>
        <pc:spChg chg="mod">
          <ac:chgData name="Clements, William" userId="cbdb0636-a496-422a-8d40-98c53d494d26" providerId="ADAL" clId="{9F7CC565-2BBC-B645-B5E3-5C78135AD98F}" dt="2022-10-04T19:10:30.479" v="969" actId="20577"/>
          <ac:spMkLst>
            <pc:docMk/>
            <pc:sldMk cId="3315023178" sldId="288"/>
            <ac:spMk id="3" creationId="{BE0CF62F-BCD9-1B69-D1DD-3BC70CAD5541}"/>
          </ac:spMkLst>
        </pc:spChg>
        <pc:spChg chg="mod">
          <ac:chgData name="Clements, William" userId="cbdb0636-a496-422a-8d40-98c53d494d26" providerId="ADAL" clId="{9F7CC565-2BBC-B645-B5E3-5C78135AD98F}" dt="2022-10-04T19:10:42.952" v="997" actId="20577"/>
          <ac:spMkLst>
            <pc:docMk/>
            <pc:sldMk cId="3315023178" sldId="288"/>
            <ac:spMk id="4" creationId="{14AEA806-6AA8-FBEA-344B-3B1F13F47257}"/>
          </ac:spMkLst>
        </pc:spChg>
        <pc:picChg chg="add mod">
          <ac:chgData name="Clements, William" userId="cbdb0636-a496-422a-8d40-98c53d494d26" providerId="ADAL" clId="{9F7CC565-2BBC-B645-B5E3-5C78135AD98F}" dt="2022-10-04T19:10:02.102" v="879" actId="1076"/>
          <ac:picMkLst>
            <pc:docMk/>
            <pc:sldMk cId="3315023178" sldId="288"/>
            <ac:picMk id="5" creationId="{C7FBBD6B-D96A-8CC0-7FCC-9A5D51ED3280}"/>
          </ac:picMkLst>
        </pc:picChg>
        <pc:picChg chg="add mod">
          <ac:chgData name="Clements, William" userId="cbdb0636-a496-422a-8d40-98c53d494d26" providerId="ADAL" clId="{9F7CC565-2BBC-B645-B5E3-5C78135AD98F}" dt="2022-10-04T19:11:24.142" v="1003" actId="1076"/>
          <ac:picMkLst>
            <pc:docMk/>
            <pc:sldMk cId="3315023178" sldId="288"/>
            <ac:picMk id="6" creationId="{771811FD-AE2F-E3E2-673C-1FDE1BB3009A}"/>
          </ac:picMkLst>
        </pc:picChg>
        <pc:picChg chg="add mod">
          <ac:chgData name="Clements, William" userId="cbdb0636-a496-422a-8d40-98c53d494d26" providerId="ADAL" clId="{9F7CC565-2BBC-B645-B5E3-5C78135AD98F}" dt="2022-10-04T19:11:03.075" v="999" actId="1076"/>
          <ac:picMkLst>
            <pc:docMk/>
            <pc:sldMk cId="3315023178" sldId="288"/>
            <ac:picMk id="7" creationId="{8A096161-D26F-435E-434A-2C382715AE5D}"/>
          </ac:picMkLst>
        </pc:picChg>
        <pc:picChg chg="add mod">
          <ac:chgData name="Clements, William" userId="cbdb0636-a496-422a-8d40-98c53d494d26" providerId="ADAL" clId="{9F7CC565-2BBC-B645-B5E3-5C78135AD98F}" dt="2022-10-04T19:11:19.785" v="1001" actId="1076"/>
          <ac:picMkLst>
            <pc:docMk/>
            <pc:sldMk cId="3315023178" sldId="288"/>
            <ac:picMk id="8" creationId="{7E4C0AED-D774-BB1B-A09F-EBC52773F8FF}"/>
          </ac:picMkLst>
        </pc:picChg>
      </pc:sldChg>
      <pc:sldChg chg="addSp modSp add mod">
        <pc:chgData name="Clements, William" userId="cbdb0636-a496-422a-8d40-98c53d494d26" providerId="ADAL" clId="{9F7CC565-2BBC-B645-B5E3-5C78135AD98F}" dt="2022-10-04T19:08:18.054" v="848" actId="1076"/>
        <pc:sldMkLst>
          <pc:docMk/>
          <pc:sldMk cId="1495142974" sldId="289"/>
        </pc:sldMkLst>
        <pc:spChg chg="mod">
          <ac:chgData name="Clements, William" userId="cbdb0636-a496-422a-8d40-98c53d494d26" providerId="ADAL" clId="{9F7CC565-2BBC-B645-B5E3-5C78135AD98F}" dt="2022-10-04T19:07:57.705" v="844" actId="27636"/>
          <ac:spMkLst>
            <pc:docMk/>
            <pc:sldMk cId="1495142974" sldId="289"/>
            <ac:spMk id="3" creationId="{406ADD20-C5CB-7057-7E11-830FECA11576}"/>
          </ac:spMkLst>
        </pc:spChg>
        <pc:spChg chg="mod">
          <ac:chgData name="Clements, William" userId="cbdb0636-a496-422a-8d40-98c53d494d26" providerId="ADAL" clId="{9F7CC565-2BBC-B645-B5E3-5C78135AD98F}" dt="2022-10-04T19:07:57.710" v="845" actId="27636"/>
          <ac:spMkLst>
            <pc:docMk/>
            <pc:sldMk cId="1495142974" sldId="289"/>
            <ac:spMk id="4" creationId="{CD4C7FD6-B173-C117-4A02-2DCD8C8B054E}"/>
          </ac:spMkLst>
        </pc:spChg>
        <pc:picChg chg="add mod">
          <ac:chgData name="Clements, William" userId="cbdb0636-a496-422a-8d40-98c53d494d26" providerId="ADAL" clId="{9F7CC565-2BBC-B645-B5E3-5C78135AD98F}" dt="2022-10-04T19:08:18.054" v="848" actId="1076"/>
          <ac:picMkLst>
            <pc:docMk/>
            <pc:sldMk cId="1495142974" sldId="289"/>
            <ac:picMk id="5" creationId="{CFCC416F-09D3-0639-F75A-06E19F5C7AA3}"/>
          </ac:picMkLst>
        </pc:picChg>
        <pc:picChg chg="mod">
          <ac:chgData name="Clements, William" userId="cbdb0636-a496-422a-8d40-98c53d494d26" providerId="ADAL" clId="{9F7CC565-2BBC-B645-B5E3-5C78135AD98F}" dt="2022-10-04T19:08:13.637" v="847" actId="1076"/>
          <ac:picMkLst>
            <pc:docMk/>
            <pc:sldMk cId="1495142974" sldId="289"/>
            <ac:picMk id="6" creationId="{2263E5F4-2BED-8795-8807-6A07403E25C4}"/>
          </ac:picMkLst>
        </pc:picChg>
      </pc:sldChg>
      <pc:sldChg chg="addSp modSp add mod">
        <pc:chgData name="Clements, William" userId="cbdb0636-a496-422a-8d40-98c53d494d26" providerId="ADAL" clId="{9F7CC565-2BBC-B645-B5E3-5C78135AD98F}" dt="2022-10-04T19:09:19.766" v="856" actId="1076"/>
        <pc:sldMkLst>
          <pc:docMk/>
          <pc:sldMk cId="881528455" sldId="290"/>
        </pc:sldMkLst>
        <pc:spChg chg="mod">
          <ac:chgData name="Clements, William" userId="cbdb0636-a496-422a-8d40-98c53d494d26" providerId="ADAL" clId="{9F7CC565-2BBC-B645-B5E3-5C78135AD98F}" dt="2022-10-04T19:08:32.810" v="851" actId="27636"/>
          <ac:spMkLst>
            <pc:docMk/>
            <pc:sldMk cId="881528455" sldId="290"/>
            <ac:spMk id="3" creationId="{406ADD20-C5CB-7057-7E11-830FECA11576}"/>
          </ac:spMkLst>
        </pc:spChg>
        <pc:spChg chg="mod">
          <ac:chgData name="Clements, William" userId="cbdb0636-a496-422a-8d40-98c53d494d26" providerId="ADAL" clId="{9F7CC565-2BBC-B645-B5E3-5C78135AD98F}" dt="2022-10-04T19:08:32.815" v="852" actId="27636"/>
          <ac:spMkLst>
            <pc:docMk/>
            <pc:sldMk cId="881528455" sldId="290"/>
            <ac:spMk id="4" creationId="{CD4C7FD6-B173-C117-4A02-2DCD8C8B054E}"/>
          </ac:spMkLst>
        </pc:spChg>
        <pc:picChg chg="add mod">
          <ac:chgData name="Clements, William" userId="cbdb0636-a496-422a-8d40-98c53d494d26" providerId="ADAL" clId="{9F7CC565-2BBC-B645-B5E3-5C78135AD98F}" dt="2022-10-04T19:08:50.584" v="854" actId="1076"/>
          <ac:picMkLst>
            <pc:docMk/>
            <pc:sldMk cId="881528455" sldId="290"/>
            <ac:picMk id="7" creationId="{5B75AEFE-DC20-042D-FFF6-F02A53B44E03}"/>
          </ac:picMkLst>
        </pc:picChg>
        <pc:picChg chg="add mod">
          <ac:chgData name="Clements, William" userId="cbdb0636-a496-422a-8d40-98c53d494d26" providerId="ADAL" clId="{9F7CC565-2BBC-B645-B5E3-5C78135AD98F}" dt="2022-10-04T19:09:19.766" v="856" actId="1076"/>
          <ac:picMkLst>
            <pc:docMk/>
            <pc:sldMk cId="881528455" sldId="290"/>
            <ac:picMk id="8" creationId="{8088FA61-B608-2BE6-2A33-8EBC2A20AB68}"/>
          </ac:picMkLst>
        </pc:picChg>
      </pc:sldChg>
      <pc:sldChg chg="addSp modSp new mod">
        <pc:chgData name="Clements, William" userId="cbdb0636-a496-422a-8d40-98c53d494d26" providerId="ADAL" clId="{9F7CC565-2BBC-B645-B5E3-5C78135AD98F}" dt="2022-10-04T19:14:35.322" v="1042" actId="1076"/>
        <pc:sldMkLst>
          <pc:docMk/>
          <pc:sldMk cId="928323363" sldId="291"/>
        </pc:sldMkLst>
        <pc:spChg chg="mod">
          <ac:chgData name="Clements, William" userId="cbdb0636-a496-422a-8d40-98c53d494d26" providerId="ADAL" clId="{9F7CC565-2BBC-B645-B5E3-5C78135AD98F}" dt="2022-10-04T19:12:08.081" v="1020" actId="20577"/>
          <ac:spMkLst>
            <pc:docMk/>
            <pc:sldMk cId="928323363" sldId="291"/>
            <ac:spMk id="2" creationId="{04A7987B-B6AD-1181-6286-B26A2B5FBB95}"/>
          </ac:spMkLst>
        </pc:spChg>
        <pc:spChg chg="mod">
          <ac:chgData name="Clements, William" userId="cbdb0636-a496-422a-8d40-98c53d494d26" providerId="ADAL" clId="{9F7CC565-2BBC-B645-B5E3-5C78135AD98F}" dt="2022-10-04T19:13:54.112" v="1034" actId="27636"/>
          <ac:spMkLst>
            <pc:docMk/>
            <pc:sldMk cId="928323363" sldId="291"/>
            <ac:spMk id="3" creationId="{21BDEBD4-BC3F-514D-A4D1-90C06A55CEB3}"/>
          </ac:spMkLst>
        </pc:spChg>
        <pc:spChg chg="mod">
          <ac:chgData name="Clements, William" userId="cbdb0636-a496-422a-8d40-98c53d494d26" providerId="ADAL" clId="{9F7CC565-2BBC-B645-B5E3-5C78135AD98F}" dt="2022-10-04T19:14:17.675" v="1039"/>
          <ac:spMkLst>
            <pc:docMk/>
            <pc:sldMk cId="928323363" sldId="291"/>
            <ac:spMk id="4" creationId="{A2ECB7B3-7995-6D45-9AD5-74709BCD5155}"/>
          </ac:spMkLst>
        </pc:spChg>
        <pc:picChg chg="add mod">
          <ac:chgData name="Clements, William" userId="cbdb0636-a496-422a-8d40-98c53d494d26" providerId="ADAL" clId="{9F7CC565-2BBC-B645-B5E3-5C78135AD98F}" dt="2022-10-04T19:14:12.207" v="1038" actId="1076"/>
          <ac:picMkLst>
            <pc:docMk/>
            <pc:sldMk cId="928323363" sldId="291"/>
            <ac:picMk id="5" creationId="{1211DD83-DEA3-BAA5-D9E9-259F39BAAF06}"/>
          </ac:picMkLst>
        </pc:picChg>
        <pc:picChg chg="add mod">
          <ac:chgData name="Clements, William" userId="cbdb0636-a496-422a-8d40-98c53d494d26" providerId="ADAL" clId="{9F7CC565-2BBC-B645-B5E3-5C78135AD98F}" dt="2022-10-04T19:14:35.322" v="1042" actId="1076"/>
          <ac:picMkLst>
            <pc:docMk/>
            <pc:sldMk cId="928323363" sldId="291"/>
            <ac:picMk id="6" creationId="{843A0F0F-1F27-60C0-EBA9-6D38C3C1F4B7}"/>
          </ac:picMkLst>
        </pc:picChg>
      </pc:sldChg>
      <pc:sldChg chg="addSp delSp modSp new mod">
        <pc:chgData name="Clements, William" userId="cbdb0636-a496-422a-8d40-98c53d494d26" providerId="ADAL" clId="{9F7CC565-2BBC-B645-B5E3-5C78135AD98F}" dt="2022-10-06T19:44:29.686" v="2163" actId="20577"/>
        <pc:sldMkLst>
          <pc:docMk/>
          <pc:sldMk cId="4200773006" sldId="292"/>
        </pc:sldMkLst>
        <pc:spChg chg="add mod">
          <ac:chgData name="Clements, William" userId="cbdb0636-a496-422a-8d40-98c53d494d26" providerId="ADAL" clId="{9F7CC565-2BBC-B645-B5E3-5C78135AD98F}" dt="2022-10-06T19:00:36.281" v="1753" actId="1076"/>
          <ac:spMkLst>
            <pc:docMk/>
            <pc:sldMk cId="4200773006" sldId="292"/>
            <ac:spMk id="2" creationId="{D182183A-ED1B-9561-0979-E1C2C8D420C7}"/>
          </ac:spMkLst>
        </pc:spChg>
        <pc:spChg chg="add mod">
          <ac:chgData name="Clements, William" userId="cbdb0636-a496-422a-8d40-98c53d494d26" providerId="ADAL" clId="{9F7CC565-2BBC-B645-B5E3-5C78135AD98F}" dt="2022-10-06T18:46:12.871" v="1134"/>
          <ac:spMkLst>
            <pc:docMk/>
            <pc:sldMk cId="4200773006" sldId="292"/>
            <ac:spMk id="3" creationId="{7FDBC690-645D-FE98-B5C0-397E5FCC88F3}"/>
          </ac:spMkLst>
        </pc:spChg>
        <pc:spChg chg="add mod">
          <ac:chgData name="Clements, William" userId="cbdb0636-a496-422a-8d40-98c53d494d26" providerId="ADAL" clId="{9F7CC565-2BBC-B645-B5E3-5C78135AD98F}" dt="2022-10-06T18:46:12.871" v="1134"/>
          <ac:spMkLst>
            <pc:docMk/>
            <pc:sldMk cId="4200773006" sldId="292"/>
            <ac:spMk id="4" creationId="{3067C458-B419-973E-99AA-E8F5F96EF98B}"/>
          </ac:spMkLst>
        </pc:spChg>
        <pc:spChg chg="add mod">
          <ac:chgData name="Clements, William" userId="cbdb0636-a496-422a-8d40-98c53d494d26" providerId="ADAL" clId="{9F7CC565-2BBC-B645-B5E3-5C78135AD98F}" dt="2022-10-06T18:46:12.871" v="1134"/>
          <ac:spMkLst>
            <pc:docMk/>
            <pc:sldMk cId="4200773006" sldId="292"/>
            <ac:spMk id="5" creationId="{267913F2-4AE1-E0E3-3128-CCEC978F28BB}"/>
          </ac:spMkLst>
        </pc:spChg>
        <pc:spChg chg="add mod">
          <ac:chgData name="Clements, William" userId="cbdb0636-a496-422a-8d40-98c53d494d26" providerId="ADAL" clId="{9F7CC565-2BBC-B645-B5E3-5C78135AD98F}" dt="2022-10-06T18:46:12.871" v="1134"/>
          <ac:spMkLst>
            <pc:docMk/>
            <pc:sldMk cId="4200773006" sldId="292"/>
            <ac:spMk id="6" creationId="{51CFFB22-5AB6-B717-F91A-E15E8EA88B52}"/>
          </ac:spMkLst>
        </pc:spChg>
        <pc:spChg chg="add mod">
          <ac:chgData name="Clements, William" userId="cbdb0636-a496-422a-8d40-98c53d494d26" providerId="ADAL" clId="{9F7CC565-2BBC-B645-B5E3-5C78135AD98F}" dt="2022-10-06T19:09:21.788" v="1901" actId="1076"/>
          <ac:spMkLst>
            <pc:docMk/>
            <pc:sldMk cId="4200773006" sldId="292"/>
            <ac:spMk id="7" creationId="{87161830-1E39-BA95-4B9C-81FBD7B52440}"/>
          </ac:spMkLst>
        </pc:spChg>
        <pc:spChg chg="add mod">
          <ac:chgData name="Clements, William" userId="cbdb0636-a496-422a-8d40-98c53d494d26" providerId="ADAL" clId="{9F7CC565-2BBC-B645-B5E3-5C78135AD98F}" dt="2022-10-06T18:58:52.516" v="1669" actId="1035"/>
          <ac:spMkLst>
            <pc:docMk/>
            <pc:sldMk cId="4200773006" sldId="292"/>
            <ac:spMk id="8" creationId="{7D588192-9173-08B5-425C-2D572DB532A9}"/>
          </ac:spMkLst>
        </pc:spChg>
        <pc:spChg chg="add mod">
          <ac:chgData name="Clements, William" userId="cbdb0636-a496-422a-8d40-98c53d494d26" providerId="ADAL" clId="{9F7CC565-2BBC-B645-B5E3-5C78135AD98F}" dt="2022-10-06T18:58:52.516" v="1669" actId="1035"/>
          <ac:spMkLst>
            <pc:docMk/>
            <pc:sldMk cId="4200773006" sldId="292"/>
            <ac:spMk id="9" creationId="{DAE12B35-1D12-FE57-8CCF-5C4B7BED341C}"/>
          </ac:spMkLst>
        </pc:spChg>
        <pc:spChg chg="add mod">
          <ac:chgData name="Clements, William" userId="cbdb0636-a496-422a-8d40-98c53d494d26" providerId="ADAL" clId="{9F7CC565-2BBC-B645-B5E3-5C78135AD98F}" dt="2022-10-06T18:58:52.516" v="1669" actId="1035"/>
          <ac:spMkLst>
            <pc:docMk/>
            <pc:sldMk cId="4200773006" sldId="292"/>
            <ac:spMk id="10" creationId="{528BCAAE-FD80-2611-870C-EDD4D354BD3E}"/>
          </ac:spMkLst>
        </pc:spChg>
        <pc:spChg chg="add mod">
          <ac:chgData name="Clements, William" userId="cbdb0636-a496-422a-8d40-98c53d494d26" providerId="ADAL" clId="{9F7CC565-2BBC-B645-B5E3-5C78135AD98F}" dt="2022-10-06T18:48:09.036" v="1236" actId="20577"/>
          <ac:spMkLst>
            <pc:docMk/>
            <pc:sldMk cId="4200773006" sldId="292"/>
            <ac:spMk id="11" creationId="{5BE90188-65B0-E98B-3807-C6B4C2D58E84}"/>
          </ac:spMkLst>
        </pc:spChg>
        <pc:spChg chg="add mod">
          <ac:chgData name="Clements, William" userId="cbdb0636-a496-422a-8d40-98c53d494d26" providerId="ADAL" clId="{9F7CC565-2BBC-B645-B5E3-5C78135AD98F}" dt="2022-10-06T18:48:29.200" v="1253" actId="20577"/>
          <ac:spMkLst>
            <pc:docMk/>
            <pc:sldMk cId="4200773006" sldId="292"/>
            <ac:spMk id="12" creationId="{E3E9EB56-84C1-1A12-F541-C222130A4D11}"/>
          </ac:spMkLst>
        </pc:spChg>
        <pc:spChg chg="add mod">
          <ac:chgData name="Clements, William" userId="cbdb0636-a496-422a-8d40-98c53d494d26" providerId="ADAL" clId="{9F7CC565-2BBC-B645-B5E3-5C78135AD98F}" dt="2022-10-06T19:12:32.381" v="2118" actId="1035"/>
          <ac:spMkLst>
            <pc:docMk/>
            <pc:sldMk cId="4200773006" sldId="292"/>
            <ac:spMk id="13" creationId="{4951577D-11B9-770C-4B4F-B9F96C6D8CB0}"/>
          </ac:spMkLst>
        </pc:spChg>
        <pc:spChg chg="add mod">
          <ac:chgData name="Clements, William" userId="cbdb0636-a496-422a-8d40-98c53d494d26" providerId="ADAL" clId="{9F7CC565-2BBC-B645-B5E3-5C78135AD98F}" dt="2022-10-06T18:58:52.516" v="1669" actId="1035"/>
          <ac:spMkLst>
            <pc:docMk/>
            <pc:sldMk cId="4200773006" sldId="292"/>
            <ac:spMk id="14" creationId="{2FFEBDA8-0D0D-3BED-3AD4-6B63D4B22072}"/>
          </ac:spMkLst>
        </pc:spChg>
        <pc:spChg chg="add mod">
          <ac:chgData name="Clements, William" userId="cbdb0636-a496-422a-8d40-98c53d494d26" providerId="ADAL" clId="{9F7CC565-2BBC-B645-B5E3-5C78135AD98F}" dt="2022-10-06T19:12:32.381" v="2118" actId="1035"/>
          <ac:spMkLst>
            <pc:docMk/>
            <pc:sldMk cId="4200773006" sldId="292"/>
            <ac:spMk id="15" creationId="{3E0615BE-A225-FB3C-B64C-F10EE08DA2E6}"/>
          </ac:spMkLst>
        </pc:spChg>
        <pc:spChg chg="add mod">
          <ac:chgData name="Clements, William" userId="cbdb0636-a496-422a-8d40-98c53d494d26" providerId="ADAL" clId="{9F7CC565-2BBC-B645-B5E3-5C78135AD98F}" dt="2022-10-06T19:12:32.381" v="2118" actId="1035"/>
          <ac:spMkLst>
            <pc:docMk/>
            <pc:sldMk cId="4200773006" sldId="292"/>
            <ac:spMk id="16" creationId="{C789E97D-2E6D-4218-B956-6AA56600AFFD}"/>
          </ac:spMkLst>
        </pc:spChg>
        <pc:spChg chg="add mod">
          <ac:chgData name="Clements, William" userId="cbdb0636-a496-422a-8d40-98c53d494d26" providerId="ADAL" clId="{9F7CC565-2BBC-B645-B5E3-5C78135AD98F}" dt="2022-10-06T19:12:32.381" v="2118" actId="1035"/>
          <ac:spMkLst>
            <pc:docMk/>
            <pc:sldMk cId="4200773006" sldId="292"/>
            <ac:spMk id="17" creationId="{CD6222F0-58D8-533D-B3A7-5FE2D734BE45}"/>
          </ac:spMkLst>
        </pc:spChg>
        <pc:spChg chg="add mod">
          <ac:chgData name="Clements, William" userId="cbdb0636-a496-422a-8d40-98c53d494d26" providerId="ADAL" clId="{9F7CC565-2BBC-B645-B5E3-5C78135AD98F}" dt="2022-10-06T19:06:23.302" v="1857" actId="1076"/>
          <ac:spMkLst>
            <pc:docMk/>
            <pc:sldMk cId="4200773006" sldId="292"/>
            <ac:spMk id="27" creationId="{009D9C2B-5CDE-A91A-D213-3F779F000265}"/>
          </ac:spMkLst>
        </pc:spChg>
        <pc:spChg chg="add mod">
          <ac:chgData name="Clements, William" userId="cbdb0636-a496-422a-8d40-98c53d494d26" providerId="ADAL" clId="{9F7CC565-2BBC-B645-B5E3-5C78135AD98F}" dt="2022-10-06T19:16:07.487" v="2147" actId="1076"/>
          <ac:spMkLst>
            <pc:docMk/>
            <pc:sldMk cId="4200773006" sldId="292"/>
            <ac:spMk id="28" creationId="{C10A8729-311D-8CFA-49F9-07F7F0869655}"/>
          </ac:spMkLst>
        </pc:spChg>
        <pc:spChg chg="add mod">
          <ac:chgData name="Clements, William" userId="cbdb0636-a496-422a-8d40-98c53d494d26" providerId="ADAL" clId="{9F7CC565-2BBC-B645-B5E3-5C78135AD98F}" dt="2022-10-06T18:52:17.413" v="1359" actId="1076"/>
          <ac:spMkLst>
            <pc:docMk/>
            <pc:sldMk cId="4200773006" sldId="292"/>
            <ac:spMk id="29" creationId="{64C4E1E7-9489-F19B-0741-5BA4576F32BA}"/>
          </ac:spMkLst>
        </pc:spChg>
        <pc:spChg chg="add mod">
          <ac:chgData name="Clements, William" userId="cbdb0636-a496-422a-8d40-98c53d494d26" providerId="ADAL" clId="{9F7CC565-2BBC-B645-B5E3-5C78135AD98F}" dt="2022-10-06T19:07:41.434" v="1900" actId="14100"/>
          <ac:spMkLst>
            <pc:docMk/>
            <pc:sldMk cId="4200773006" sldId="292"/>
            <ac:spMk id="30" creationId="{1E848374-F1A4-740B-1D74-2BB78D1163B4}"/>
          </ac:spMkLst>
        </pc:spChg>
        <pc:spChg chg="add mod">
          <ac:chgData name="Clements, William" userId="cbdb0636-a496-422a-8d40-98c53d494d26" providerId="ADAL" clId="{9F7CC565-2BBC-B645-B5E3-5C78135AD98F}" dt="2022-10-06T19:07:21.055" v="1896" actId="1076"/>
          <ac:spMkLst>
            <pc:docMk/>
            <pc:sldMk cId="4200773006" sldId="292"/>
            <ac:spMk id="31" creationId="{12A03C05-707C-1EAE-99AF-281D4B448D7D}"/>
          </ac:spMkLst>
        </pc:spChg>
        <pc:spChg chg="add mod">
          <ac:chgData name="Clements, William" userId="cbdb0636-a496-422a-8d40-98c53d494d26" providerId="ADAL" clId="{9F7CC565-2BBC-B645-B5E3-5C78135AD98F}" dt="2022-10-06T18:52:20.117" v="1360" actId="1076"/>
          <ac:spMkLst>
            <pc:docMk/>
            <pc:sldMk cId="4200773006" sldId="292"/>
            <ac:spMk id="32" creationId="{9F4892C8-CC77-6024-5E1E-90D4DABAFF58}"/>
          </ac:spMkLst>
        </pc:spChg>
        <pc:spChg chg="add mod">
          <ac:chgData name="Clements, William" userId="cbdb0636-a496-422a-8d40-98c53d494d26" providerId="ADAL" clId="{9F7CC565-2BBC-B645-B5E3-5C78135AD98F}" dt="2022-10-06T19:06:00.158" v="1851" actId="1038"/>
          <ac:spMkLst>
            <pc:docMk/>
            <pc:sldMk cId="4200773006" sldId="292"/>
            <ac:spMk id="33" creationId="{CC608296-0318-863D-317F-E23D531F35DF}"/>
          </ac:spMkLst>
        </pc:spChg>
        <pc:spChg chg="add mod">
          <ac:chgData name="Clements, William" userId="cbdb0636-a496-422a-8d40-98c53d494d26" providerId="ADAL" clId="{9F7CC565-2BBC-B645-B5E3-5C78135AD98F}" dt="2022-10-06T19:06:00.158" v="1851" actId="1038"/>
          <ac:spMkLst>
            <pc:docMk/>
            <pc:sldMk cId="4200773006" sldId="292"/>
            <ac:spMk id="34" creationId="{ED84D569-C23A-40E7-C12F-77CBC95F1C1B}"/>
          </ac:spMkLst>
        </pc:spChg>
        <pc:spChg chg="add del mod">
          <ac:chgData name="Clements, William" userId="cbdb0636-a496-422a-8d40-98c53d494d26" providerId="ADAL" clId="{9F7CC565-2BBC-B645-B5E3-5C78135AD98F}" dt="2022-10-06T19:06:42.354" v="1861" actId="478"/>
          <ac:spMkLst>
            <pc:docMk/>
            <pc:sldMk cId="4200773006" sldId="292"/>
            <ac:spMk id="35" creationId="{ED59674C-4106-9192-75DA-47AE28EAD2E2}"/>
          </ac:spMkLst>
        </pc:spChg>
        <pc:spChg chg="add mod">
          <ac:chgData name="Clements, William" userId="cbdb0636-a496-422a-8d40-98c53d494d26" providerId="ADAL" clId="{9F7CC565-2BBC-B645-B5E3-5C78135AD98F}" dt="2022-10-06T19:06:00.158" v="1851" actId="1038"/>
          <ac:spMkLst>
            <pc:docMk/>
            <pc:sldMk cId="4200773006" sldId="292"/>
            <ac:spMk id="36" creationId="{B54792B2-F15E-D1A2-3C9A-9C8ABAEDEC5D}"/>
          </ac:spMkLst>
        </pc:spChg>
        <pc:spChg chg="add mod">
          <ac:chgData name="Clements, William" userId="cbdb0636-a496-422a-8d40-98c53d494d26" providerId="ADAL" clId="{9F7CC565-2BBC-B645-B5E3-5C78135AD98F}" dt="2022-10-06T19:06:00.158" v="1851" actId="1038"/>
          <ac:spMkLst>
            <pc:docMk/>
            <pc:sldMk cId="4200773006" sldId="292"/>
            <ac:spMk id="37" creationId="{48D7FD11-11DD-7ED0-6C71-8E0431225615}"/>
          </ac:spMkLst>
        </pc:spChg>
        <pc:spChg chg="add mod">
          <ac:chgData name="Clements, William" userId="cbdb0636-a496-422a-8d40-98c53d494d26" providerId="ADAL" clId="{9F7CC565-2BBC-B645-B5E3-5C78135AD98F}" dt="2022-10-06T19:03:25.779" v="1795" actId="1076"/>
          <ac:spMkLst>
            <pc:docMk/>
            <pc:sldMk cId="4200773006" sldId="292"/>
            <ac:spMk id="49" creationId="{76C14A04-41E7-8EE9-F922-E1D6349327DD}"/>
          </ac:spMkLst>
        </pc:spChg>
        <pc:spChg chg="add mod">
          <ac:chgData name="Clements, William" userId="cbdb0636-a496-422a-8d40-98c53d494d26" providerId="ADAL" clId="{9F7CC565-2BBC-B645-B5E3-5C78135AD98F}" dt="2022-10-06T19:04:46.139" v="1823" actId="20577"/>
          <ac:spMkLst>
            <pc:docMk/>
            <pc:sldMk cId="4200773006" sldId="292"/>
            <ac:spMk id="50" creationId="{A0B621E9-A03D-8B70-45EF-A139DD445EF2}"/>
          </ac:spMkLst>
        </pc:spChg>
        <pc:spChg chg="add mod">
          <ac:chgData name="Clements, William" userId="cbdb0636-a496-422a-8d40-98c53d494d26" providerId="ADAL" clId="{9F7CC565-2BBC-B645-B5E3-5C78135AD98F}" dt="2022-10-06T19:03:25.779" v="1795" actId="1076"/>
          <ac:spMkLst>
            <pc:docMk/>
            <pc:sldMk cId="4200773006" sldId="292"/>
            <ac:spMk id="51" creationId="{BD06BB44-91D2-46A8-7A26-6848D05B5CBE}"/>
          </ac:spMkLst>
        </pc:spChg>
        <pc:spChg chg="add mod">
          <ac:chgData name="Clements, William" userId="cbdb0636-a496-422a-8d40-98c53d494d26" providerId="ADAL" clId="{9F7CC565-2BBC-B645-B5E3-5C78135AD98F}" dt="2022-10-06T18:59:09.215" v="1687" actId="1035"/>
          <ac:spMkLst>
            <pc:docMk/>
            <pc:sldMk cId="4200773006" sldId="292"/>
            <ac:spMk id="52" creationId="{8F97386C-D22C-407B-D215-F01D7D592502}"/>
          </ac:spMkLst>
        </pc:spChg>
        <pc:spChg chg="add mod">
          <ac:chgData name="Clements, William" userId="cbdb0636-a496-422a-8d40-98c53d494d26" providerId="ADAL" clId="{9F7CC565-2BBC-B645-B5E3-5C78135AD98F}" dt="2022-10-06T18:59:09.215" v="1687" actId="1035"/>
          <ac:spMkLst>
            <pc:docMk/>
            <pc:sldMk cId="4200773006" sldId="292"/>
            <ac:spMk id="53" creationId="{421AAC28-FB6C-3484-31BE-C3617CD1D2DB}"/>
          </ac:spMkLst>
        </pc:spChg>
        <pc:spChg chg="add mod">
          <ac:chgData name="Clements, William" userId="cbdb0636-a496-422a-8d40-98c53d494d26" providerId="ADAL" clId="{9F7CC565-2BBC-B645-B5E3-5C78135AD98F}" dt="2022-10-06T18:58:52.516" v="1669" actId="1035"/>
          <ac:spMkLst>
            <pc:docMk/>
            <pc:sldMk cId="4200773006" sldId="292"/>
            <ac:spMk id="54" creationId="{8F6F2ECE-97A1-72BC-CF5D-97CE2047E617}"/>
          </ac:spMkLst>
        </pc:spChg>
        <pc:spChg chg="add mod">
          <ac:chgData name="Clements, William" userId="cbdb0636-a496-422a-8d40-98c53d494d26" providerId="ADAL" clId="{9F7CC565-2BBC-B645-B5E3-5C78135AD98F}" dt="2022-10-06T18:58:52.516" v="1669" actId="1035"/>
          <ac:spMkLst>
            <pc:docMk/>
            <pc:sldMk cId="4200773006" sldId="292"/>
            <ac:spMk id="55" creationId="{734C0FD8-711C-4DB9-E2D7-9E7DDB711190}"/>
          </ac:spMkLst>
        </pc:spChg>
        <pc:spChg chg="add mod">
          <ac:chgData name="Clements, William" userId="cbdb0636-a496-422a-8d40-98c53d494d26" providerId="ADAL" clId="{9F7CC565-2BBC-B645-B5E3-5C78135AD98F}" dt="2022-10-06T18:59:57.862" v="1722" actId="1036"/>
          <ac:spMkLst>
            <pc:docMk/>
            <pc:sldMk cId="4200773006" sldId="292"/>
            <ac:spMk id="56" creationId="{12775CD8-7B0D-FF00-4B21-4AA3FD558FB2}"/>
          </ac:spMkLst>
        </pc:spChg>
        <pc:spChg chg="add mod">
          <ac:chgData name="Clements, William" userId="cbdb0636-a496-422a-8d40-98c53d494d26" providerId="ADAL" clId="{9F7CC565-2BBC-B645-B5E3-5C78135AD98F}" dt="2022-10-06T18:59:57.862" v="1722" actId="1036"/>
          <ac:spMkLst>
            <pc:docMk/>
            <pc:sldMk cId="4200773006" sldId="292"/>
            <ac:spMk id="57" creationId="{0A4592F2-F2AC-B1BD-1EAB-899B7D1EA634}"/>
          </ac:spMkLst>
        </pc:spChg>
        <pc:spChg chg="add mod">
          <ac:chgData name="Clements, William" userId="cbdb0636-a496-422a-8d40-98c53d494d26" providerId="ADAL" clId="{9F7CC565-2BBC-B645-B5E3-5C78135AD98F}" dt="2022-10-06T18:59:04.301" v="1679" actId="1035"/>
          <ac:spMkLst>
            <pc:docMk/>
            <pc:sldMk cId="4200773006" sldId="292"/>
            <ac:spMk id="58" creationId="{35686689-6488-1504-9BFB-8F98AA42BAB5}"/>
          </ac:spMkLst>
        </pc:spChg>
        <pc:spChg chg="add mod">
          <ac:chgData name="Clements, William" userId="cbdb0636-a496-422a-8d40-98c53d494d26" providerId="ADAL" clId="{9F7CC565-2BBC-B645-B5E3-5C78135AD98F}" dt="2022-10-06T18:59:04.301" v="1679" actId="1035"/>
          <ac:spMkLst>
            <pc:docMk/>
            <pc:sldMk cId="4200773006" sldId="292"/>
            <ac:spMk id="59" creationId="{899D037B-C22D-FA82-7F9B-D59E1C7E8B17}"/>
          </ac:spMkLst>
        </pc:spChg>
        <pc:spChg chg="add mod">
          <ac:chgData name="Clements, William" userId="cbdb0636-a496-422a-8d40-98c53d494d26" providerId="ADAL" clId="{9F7CC565-2BBC-B645-B5E3-5C78135AD98F}" dt="2022-10-06T18:59:29.034" v="1709" actId="20577"/>
          <ac:spMkLst>
            <pc:docMk/>
            <pc:sldMk cId="4200773006" sldId="292"/>
            <ac:spMk id="60" creationId="{266F5F00-9521-4D58-B55C-B2577C7523E9}"/>
          </ac:spMkLst>
        </pc:spChg>
        <pc:spChg chg="add mod">
          <ac:chgData name="Clements, William" userId="cbdb0636-a496-422a-8d40-98c53d494d26" providerId="ADAL" clId="{9F7CC565-2BBC-B645-B5E3-5C78135AD98F}" dt="2022-10-06T19:00:05.871" v="1729" actId="20577"/>
          <ac:spMkLst>
            <pc:docMk/>
            <pc:sldMk cId="4200773006" sldId="292"/>
            <ac:spMk id="61" creationId="{212FB6A9-5C24-597B-AD46-30A9C8D227D7}"/>
          </ac:spMkLst>
        </pc:spChg>
        <pc:spChg chg="add mod">
          <ac:chgData name="Clements, William" userId="cbdb0636-a496-422a-8d40-98c53d494d26" providerId="ADAL" clId="{9F7CC565-2BBC-B645-B5E3-5C78135AD98F}" dt="2022-10-06T19:14:31.021" v="2144" actId="20577"/>
          <ac:spMkLst>
            <pc:docMk/>
            <pc:sldMk cId="4200773006" sldId="292"/>
            <ac:spMk id="62" creationId="{18E683E5-0591-08CD-6CB4-E1AE0F802385}"/>
          </ac:spMkLst>
        </pc:spChg>
        <pc:spChg chg="add mod">
          <ac:chgData name="Clements, William" userId="cbdb0636-a496-422a-8d40-98c53d494d26" providerId="ADAL" clId="{9F7CC565-2BBC-B645-B5E3-5C78135AD98F}" dt="2022-10-06T19:03:06.507" v="1792" actId="1076"/>
          <ac:spMkLst>
            <pc:docMk/>
            <pc:sldMk cId="4200773006" sldId="292"/>
            <ac:spMk id="63" creationId="{50708DED-55B5-8206-6637-D7770D49FD52}"/>
          </ac:spMkLst>
        </pc:spChg>
        <pc:spChg chg="add mod">
          <ac:chgData name="Clements, William" userId="cbdb0636-a496-422a-8d40-98c53d494d26" providerId="ADAL" clId="{9F7CC565-2BBC-B645-B5E3-5C78135AD98F}" dt="2022-10-06T19:06:15.020" v="1855" actId="1076"/>
          <ac:spMkLst>
            <pc:docMk/>
            <pc:sldMk cId="4200773006" sldId="292"/>
            <ac:spMk id="64" creationId="{D9F2A90B-DB0C-ECAB-914F-06ECD41EC390}"/>
          </ac:spMkLst>
        </pc:spChg>
        <pc:spChg chg="add mod">
          <ac:chgData name="Clements, William" userId="cbdb0636-a496-422a-8d40-98c53d494d26" providerId="ADAL" clId="{9F7CC565-2BBC-B645-B5E3-5C78135AD98F}" dt="2022-10-06T19:12:00.184" v="2088" actId="313"/>
          <ac:spMkLst>
            <pc:docMk/>
            <pc:sldMk cId="4200773006" sldId="292"/>
            <ac:spMk id="112" creationId="{6CC60AE0-07D9-F952-70B9-F880EA4FD828}"/>
          </ac:spMkLst>
        </pc:spChg>
        <pc:spChg chg="add mod">
          <ac:chgData name="Clements, William" userId="cbdb0636-a496-422a-8d40-98c53d494d26" providerId="ADAL" clId="{9F7CC565-2BBC-B645-B5E3-5C78135AD98F}" dt="2022-10-06T19:13:44.960" v="2137" actId="20577"/>
          <ac:spMkLst>
            <pc:docMk/>
            <pc:sldMk cId="4200773006" sldId="292"/>
            <ac:spMk id="113" creationId="{48B83626-C25A-9F49-A04F-B8E3A425A421}"/>
          </ac:spMkLst>
        </pc:spChg>
        <pc:spChg chg="add mod">
          <ac:chgData name="Clements, William" userId="cbdb0636-a496-422a-8d40-98c53d494d26" providerId="ADAL" clId="{9F7CC565-2BBC-B645-B5E3-5C78135AD98F}" dt="2022-10-06T19:12:42.863" v="2119" actId="1076"/>
          <ac:spMkLst>
            <pc:docMk/>
            <pc:sldMk cId="4200773006" sldId="292"/>
            <ac:spMk id="114" creationId="{0C909491-4489-36B3-8CE7-1F07C17FF5A2}"/>
          </ac:spMkLst>
        </pc:spChg>
        <pc:spChg chg="add mod">
          <ac:chgData name="Clements, William" userId="cbdb0636-a496-422a-8d40-98c53d494d26" providerId="ADAL" clId="{9F7CC565-2BBC-B645-B5E3-5C78135AD98F}" dt="2022-10-06T19:44:29.686" v="2163" actId="20577"/>
          <ac:spMkLst>
            <pc:docMk/>
            <pc:sldMk cId="4200773006" sldId="292"/>
            <ac:spMk id="115" creationId="{F2FE8884-ACB7-0A62-FDB1-07E98CBE0E01}"/>
          </ac:spMkLst>
        </pc:spChg>
        <pc:cxnChg chg="add mod">
          <ac:chgData name="Clements, William" userId="cbdb0636-a496-422a-8d40-98c53d494d26" providerId="ADAL" clId="{9F7CC565-2BBC-B645-B5E3-5C78135AD98F}" dt="2022-10-06T18:58:52.516" v="1669" actId="1035"/>
          <ac:cxnSpMkLst>
            <pc:docMk/>
            <pc:sldMk cId="4200773006" sldId="292"/>
            <ac:cxnSpMk id="19" creationId="{22761EA6-09F9-EFDA-D5E8-E4569736F1D6}"/>
          </ac:cxnSpMkLst>
        </pc:cxnChg>
        <pc:cxnChg chg="add mod">
          <ac:chgData name="Clements, William" userId="cbdb0636-a496-422a-8d40-98c53d494d26" providerId="ADAL" clId="{9F7CC565-2BBC-B645-B5E3-5C78135AD98F}" dt="2022-10-06T19:12:32.381" v="2118" actId="1035"/>
          <ac:cxnSpMkLst>
            <pc:docMk/>
            <pc:sldMk cId="4200773006" sldId="292"/>
            <ac:cxnSpMk id="20" creationId="{84622E99-FA58-DE5F-99EE-0B6B46BF87DC}"/>
          </ac:cxnSpMkLst>
        </pc:cxnChg>
        <pc:cxnChg chg="add mod">
          <ac:chgData name="Clements, William" userId="cbdb0636-a496-422a-8d40-98c53d494d26" providerId="ADAL" clId="{9F7CC565-2BBC-B645-B5E3-5C78135AD98F}" dt="2022-10-06T19:12:32.381" v="2118" actId="1035"/>
          <ac:cxnSpMkLst>
            <pc:docMk/>
            <pc:sldMk cId="4200773006" sldId="292"/>
            <ac:cxnSpMk id="23" creationId="{349B270D-4FF0-7A00-44B5-46DA1FAD00AD}"/>
          </ac:cxnSpMkLst>
        </pc:cxnChg>
        <pc:cxnChg chg="add mod">
          <ac:chgData name="Clements, William" userId="cbdb0636-a496-422a-8d40-98c53d494d26" providerId="ADAL" clId="{9F7CC565-2BBC-B645-B5E3-5C78135AD98F}" dt="2022-10-06T19:06:50.228" v="1862" actId="14100"/>
          <ac:cxnSpMkLst>
            <pc:docMk/>
            <pc:sldMk cId="4200773006" sldId="292"/>
            <ac:cxnSpMk id="38" creationId="{A88395AD-9843-C6E8-6AFA-BB70BC29E9FF}"/>
          </ac:cxnSpMkLst>
        </pc:cxnChg>
        <pc:cxnChg chg="add mod">
          <ac:chgData name="Clements, William" userId="cbdb0636-a496-422a-8d40-98c53d494d26" providerId="ADAL" clId="{9F7CC565-2BBC-B645-B5E3-5C78135AD98F}" dt="2022-10-06T19:07:21.055" v="1896" actId="1076"/>
          <ac:cxnSpMkLst>
            <pc:docMk/>
            <pc:sldMk cId="4200773006" sldId="292"/>
            <ac:cxnSpMk id="41" creationId="{C1EE4974-8824-D4C9-7737-2F21DDBCFB8A}"/>
          </ac:cxnSpMkLst>
        </pc:cxnChg>
        <pc:cxnChg chg="add mod">
          <ac:chgData name="Clements, William" userId="cbdb0636-a496-422a-8d40-98c53d494d26" providerId="ADAL" clId="{9F7CC565-2BBC-B645-B5E3-5C78135AD98F}" dt="2022-10-06T19:07:41.434" v="1900" actId="14100"/>
          <ac:cxnSpMkLst>
            <pc:docMk/>
            <pc:sldMk cId="4200773006" sldId="292"/>
            <ac:cxnSpMk id="46" creationId="{91AA9119-7A7B-954C-4C09-B3DFB6A58866}"/>
          </ac:cxnSpMkLst>
        </pc:cxnChg>
        <pc:cxnChg chg="add mod">
          <ac:chgData name="Clements, William" userId="cbdb0636-a496-422a-8d40-98c53d494d26" providerId="ADAL" clId="{9F7CC565-2BBC-B645-B5E3-5C78135AD98F}" dt="2022-10-06T19:06:15.020" v="1855" actId="1076"/>
          <ac:cxnSpMkLst>
            <pc:docMk/>
            <pc:sldMk cId="4200773006" sldId="292"/>
            <ac:cxnSpMk id="65" creationId="{EA207415-4475-1336-4C08-B74E43B3CE76}"/>
          </ac:cxnSpMkLst>
        </pc:cxnChg>
        <pc:cxnChg chg="add mod">
          <ac:chgData name="Clements, William" userId="cbdb0636-a496-422a-8d40-98c53d494d26" providerId="ADAL" clId="{9F7CC565-2BBC-B645-B5E3-5C78135AD98F}" dt="2022-10-06T19:07:21.055" v="1896" actId="1076"/>
          <ac:cxnSpMkLst>
            <pc:docMk/>
            <pc:sldMk cId="4200773006" sldId="292"/>
            <ac:cxnSpMk id="68" creationId="{D83D2F27-C8D4-2650-F409-C7B57A32515A}"/>
          </ac:cxnSpMkLst>
        </pc:cxnChg>
        <pc:cxnChg chg="add mod">
          <ac:chgData name="Clements, William" userId="cbdb0636-a496-422a-8d40-98c53d494d26" providerId="ADAL" clId="{9F7CC565-2BBC-B645-B5E3-5C78135AD98F}" dt="2022-10-06T19:07:41.434" v="1900" actId="14100"/>
          <ac:cxnSpMkLst>
            <pc:docMk/>
            <pc:sldMk cId="4200773006" sldId="292"/>
            <ac:cxnSpMk id="71" creationId="{3CB701C2-BB65-C7AE-80A5-8ECED0ADEFCD}"/>
          </ac:cxnSpMkLst>
        </pc:cxnChg>
      </pc:sldChg>
    </pc:docChg>
  </pc:docChgLst>
  <pc:docChgLst>
    <pc:chgData name="Clements, William" userId="cbdb0636-a496-422a-8d40-98c53d494d26" providerId="ADAL" clId="{5401CBC6-407D-4798-9252-6422D8C76D16}"/>
    <pc:docChg chg="custSel modSld">
      <pc:chgData name="Clements, William" userId="cbdb0636-a496-422a-8d40-98c53d494d26" providerId="ADAL" clId="{5401CBC6-407D-4798-9252-6422D8C76D16}" dt="2021-02-25T16:18:15.499" v="5" actId="1076"/>
      <pc:docMkLst>
        <pc:docMk/>
      </pc:docMkLst>
      <pc:sldChg chg="addSp delSp modSp mod">
        <pc:chgData name="Clements, William" userId="cbdb0636-a496-422a-8d40-98c53d494d26" providerId="ADAL" clId="{5401CBC6-407D-4798-9252-6422D8C76D16}" dt="2021-02-25T16:18:15.499" v="5" actId="1076"/>
        <pc:sldMkLst>
          <pc:docMk/>
          <pc:sldMk cId="2414680698" sldId="269"/>
        </pc:sldMkLst>
        <pc:picChg chg="add mod">
          <ac:chgData name="Clements, William" userId="cbdb0636-a496-422a-8d40-98c53d494d26" providerId="ADAL" clId="{5401CBC6-407D-4798-9252-6422D8C76D16}" dt="2021-02-25T16:18:15.499" v="5" actId="1076"/>
          <ac:picMkLst>
            <pc:docMk/>
            <pc:sldMk cId="2414680698" sldId="269"/>
            <ac:picMk id="27" creationId="{9DA7D8B1-B684-4319-9A70-52063F85C1B0}"/>
          </ac:picMkLst>
        </pc:picChg>
        <pc:picChg chg="add del mod">
          <ac:chgData name="Clements, William" userId="cbdb0636-a496-422a-8d40-98c53d494d26" providerId="ADAL" clId="{5401CBC6-407D-4798-9252-6422D8C76D16}" dt="2021-02-25T16:18:11.450" v="4" actId="478"/>
          <ac:picMkLst>
            <pc:docMk/>
            <pc:sldMk cId="2414680698" sldId="269"/>
            <ac:picMk id="28" creationId="{25ADFDCD-7AB7-4CEE-BB3F-4954F914E69F}"/>
          </ac:picMkLst>
        </pc:picChg>
      </pc:sldChg>
      <pc:sldChg chg="delSp mod">
        <pc:chgData name="Clements, William" userId="cbdb0636-a496-422a-8d40-98c53d494d26" providerId="ADAL" clId="{5401CBC6-407D-4798-9252-6422D8C76D16}" dt="2021-02-25T16:17:57.385" v="0" actId="21"/>
        <pc:sldMkLst>
          <pc:docMk/>
          <pc:sldMk cId="808558956" sldId="270"/>
        </pc:sldMkLst>
        <pc:picChg chg="del">
          <ac:chgData name="Clements, William" userId="cbdb0636-a496-422a-8d40-98c53d494d26" providerId="ADAL" clId="{5401CBC6-407D-4798-9252-6422D8C76D16}" dt="2021-02-25T16:17:57.385" v="0" actId="21"/>
          <ac:picMkLst>
            <pc:docMk/>
            <pc:sldMk cId="808558956" sldId="270"/>
            <ac:picMk id="3" creationId="{A97A2BBB-268A-4565-862F-8263D0AAE4DD}"/>
          </ac:picMkLst>
        </pc:picChg>
        <pc:picChg chg="del">
          <ac:chgData name="Clements, William" userId="cbdb0636-a496-422a-8d40-98c53d494d26" providerId="ADAL" clId="{5401CBC6-407D-4798-9252-6422D8C76D16}" dt="2021-02-25T16:17:57.385" v="0" actId="21"/>
          <ac:picMkLst>
            <pc:docMk/>
            <pc:sldMk cId="808558956" sldId="270"/>
            <ac:picMk id="5" creationId="{618E27A8-C281-4A22-87F0-6B295A98CB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39E359F7-ED4E-41ED-8D46-588C46411FA3}" type="datetimeFigureOut">
              <a:rPr lang="en-US" smtClean="0"/>
              <a:t>10/6/22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95E16A2-AE78-4641-AF7B-D9D4EA5B2D48}" type="slidenum">
              <a:rPr lang="en-US" smtClean="0"/>
              <a:t>‹#›</a:t>
            </a:fld>
            <a:endParaRPr lang="en-US"/>
          </a:p>
        </p:txBody>
      </p:sp>
    </p:spTree>
    <p:extLst>
      <p:ext uri="{BB962C8B-B14F-4D97-AF65-F5344CB8AC3E}">
        <p14:creationId xmlns:p14="http://schemas.microsoft.com/office/powerpoint/2010/main" val="3363704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96A376-785C-4F61-9BD8-CA09A0F192DE}" type="datetimeFigureOut">
              <a:rPr lang="en-US" smtClean="0"/>
              <a:t>10/6/22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894DE-43BF-4537-9A4A-1C91F71B88C7}" type="slidenum">
              <a:rPr lang="en-US" smtClean="0"/>
              <a:t>‹#›</a:t>
            </a:fld>
            <a:endParaRPr lang="en-US"/>
          </a:p>
        </p:txBody>
      </p:sp>
    </p:spTree>
    <p:extLst>
      <p:ext uri="{BB962C8B-B14F-4D97-AF65-F5344CB8AC3E}">
        <p14:creationId xmlns:p14="http://schemas.microsoft.com/office/powerpoint/2010/main" val="206883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6A376-785C-4F61-9BD8-CA09A0F192DE}" type="datetimeFigureOut">
              <a:rPr lang="en-US" smtClean="0"/>
              <a:t>10/6/22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894DE-43BF-4537-9A4A-1C91F71B88C7}" type="slidenum">
              <a:rPr lang="en-US" smtClean="0"/>
              <a:t>‹#›</a:t>
            </a:fld>
            <a:endParaRPr lang="en-US"/>
          </a:p>
        </p:txBody>
      </p:sp>
    </p:spTree>
    <p:extLst>
      <p:ext uri="{BB962C8B-B14F-4D97-AF65-F5344CB8AC3E}">
        <p14:creationId xmlns:p14="http://schemas.microsoft.com/office/powerpoint/2010/main" val="3153587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6A376-785C-4F61-9BD8-CA09A0F192DE}" type="datetimeFigureOut">
              <a:rPr lang="en-US" smtClean="0"/>
              <a:t>10/6/22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894DE-43BF-4537-9A4A-1C91F71B88C7}" type="slidenum">
              <a:rPr lang="en-US" smtClean="0"/>
              <a:t>‹#›</a:t>
            </a:fld>
            <a:endParaRPr lang="en-US"/>
          </a:p>
        </p:txBody>
      </p:sp>
    </p:spTree>
    <p:extLst>
      <p:ext uri="{BB962C8B-B14F-4D97-AF65-F5344CB8AC3E}">
        <p14:creationId xmlns:p14="http://schemas.microsoft.com/office/powerpoint/2010/main" val="1083648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6A376-785C-4F61-9BD8-CA09A0F192DE}" type="datetimeFigureOut">
              <a:rPr lang="en-US" smtClean="0"/>
              <a:t>10/6/22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894DE-43BF-4537-9A4A-1C91F71B88C7}" type="slidenum">
              <a:rPr lang="en-US" smtClean="0"/>
              <a:t>‹#›</a:t>
            </a:fld>
            <a:endParaRPr lang="en-US"/>
          </a:p>
        </p:txBody>
      </p:sp>
    </p:spTree>
    <p:extLst>
      <p:ext uri="{BB962C8B-B14F-4D97-AF65-F5344CB8AC3E}">
        <p14:creationId xmlns:p14="http://schemas.microsoft.com/office/powerpoint/2010/main" val="1076699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96A376-785C-4F61-9BD8-CA09A0F192DE}" type="datetimeFigureOut">
              <a:rPr lang="en-US" smtClean="0"/>
              <a:t>10/6/22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4894DE-43BF-4537-9A4A-1C91F71B88C7}" type="slidenum">
              <a:rPr lang="en-US" smtClean="0"/>
              <a:t>‹#›</a:t>
            </a:fld>
            <a:endParaRPr lang="en-US"/>
          </a:p>
        </p:txBody>
      </p:sp>
    </p:spTree>
    <p:extLst>
      <p:ext uri="{BB962C8B-B14F-4D97-AF65-F5344CB8AC3E}">
        <p14:creationId xmlns:p14="http://schemas.microsoft.com/office/powerpoint/2010/main" val="222033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96A376-785C-4F61-9BD8-CA09A0F192DE}" type="datetimeFigureOut">
              <a:rPr lang="en-US" smtClean="0"/>
              <a:t>10/6/22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894DE-43BF-4537-9A4A-1C91F71B88C7}" type="slidenum">
              <a:rPr lang="en-US" smtClean="0"/>
              <a:t>‹#›</a:t>
            </a:fld>
            <a:endParaRPr lang="en-US"/>
          </a:p>
        </p:txBody>
      </p:sp>
    </p:spTree>
    <p:extLst>
      <p:ext uri="{BB962C8B-B14F-4D97-AF65-F5344CB8AC3E}">
        <p14:creationId xmlns:p14="http://schemas.microsoft.com/office/powerpoint/2010/main" val="47096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96A376-785C-4F61-9BD8-CA09A0F192DE}" type="datetimeFigureOut">
              <a:rPr lang="en-US" smtClean="0"/>
              <a:t>10/6/22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4894DE-43BF-4537-9A4A-1C91F71B88C7}" type="slidenum">
              <a:rPr lang="en-US" smtClean="0"/>
              <a:t>‹#›</a:t>
            </a:fld>
            <a:endParaRPr lang="en-US"/>
          </a:p>
        </p:txBody>
      </p:sp>
    </p:spTree>
    <p:extLst>
      <p:ext uri="{BB962C8B-B14F-4D97-AF65-F5344CB8AC3E}">
        <p14:creationId xmlns:p14="http://schemas.microsoft.com/office/powerpoint/2010/main" val="355913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96A376-785C-4F61-9BD8-CA09A0F192DE}" type="datetimeFigureOut">
              <a:rPr lang="en-US" smtClean="0"/>
              <a:t>10/6/22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4894DE-43BF-4537-9A4A-1C91F71B88C7}" type="slidenum">
              <a:rPr lang="en-US" smtClean="0"/>
              <a:t>‹#›</a:t>
            </a:fld>
            <a:endParaRPr lang="en-US"/>
          </a:p>
        </p:txBody>
      </p:sp>
    </p:spTree>
    <p:extLst>
      <p:ext uri="{BB962C8B-B14F-4D97-AF65-F5344CB8AC3E}">
        <p14:creationId xmlns:p14="http://schemas.microsoft.com/office/powerpoint/2010/main" val="163707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96A376-785C-4F61-9BD8-CA09A0F192DE}" type="datetimeFigureOut">
              <a:rPr lang="en-US" smtClean="0"/>
              <a:t>10/6/22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4894DE-43BF-4537-9A4A-1C91F71B88C7}" type="slidenum">
              <a:rPr lang="en-US" smtClean="0"/>
              <a:t>‹#›</a:t>
            </a:fld>
            <a:endParaRPr lang="en-US"/>
          </a:p>
        </p:txBody>
      </p:sp>
    </p:spTree>
    <p:extLst>
      <p:ext uri="{BB962C8B-B14F-4D97-AF65-F5344CB8AC3E}">
        <p14:creationId xmlns:p14="http://schemas.microsoft.com/office/powerpoint/2010/main" val="1709998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96A376-785C-4F61-9BD8-CA09A0F192DE}" type="datetimeFigureOut">
              <a:rPr lang="en-US" smtClean="0"/>
              <a:t>10/6/22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894DE-43BF-4537-9A4A-1C91F71B88C7}" type="slidenum">
              <a:rPr lang="en-US" smtClean="0"/>
              <a:t>‹#›</a:t>
            </a:fld>
            <a:endParaRPr lang="en-US"/>
          </a:p>
        </p:txBody>
      </p:sp>
    </p:spTree>
    <p:extLst>
      <p:ext uri="{BB962C8B-B14F-4D97-AF65-F5344CB8AC3E}">
        <p14:creationId xmlns:p14="http://schemas.microsoft.com/office/powerpoint/2010/main" val="1245647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96A376-785C-4F61-9BD8-CA09A0F192DE}" type="datetimeFigureOut">
              <a:rPr lang="en-US" smtClean="0"/>
              <a:t>10/6/22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4894DE-43BF-4537-9A4A-1C91F71B88C7}" type="slidenum">
              <a:rPr lang="en-US" smtClean="0"/>
              <a:t>‹#›</a:t>
            </a:fld>
            <a:endParaRPr lang="en-US"/>
          </a:p>
        </p:txBody>
      </p:sp>
    </p:spTree>
    <p:extLst>
      <p:ext uri="{BB962C8B-B14F-4D97-AF65-F5344CB8AC3E}">
        <p14:creationId xmlns:p14="http://schemas.microsoft.com/office/powerpoint/2010/main" val="3009233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6A376-785C-4F61-9BD8-CA09A0F192DE}" type="datetimeFigureOut">
              <a:rPr lang="en-US" smtClean="0"/>
              <a:t>10/6/22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894DE-43BF-4537-9A4A-1C91F71B88C7}" type="slidenum">
              <a:rPr lang="en-US" smtClean="0"/>
              <a:t>‹#›</a:t>
            </a:fld>
            <a:endParaRPr lang="en-US"/>
          </a:p>
        </p:txBody>
      </p:sp>
    </p:spTree>
    <p:extLst>
      <p:ext uri="{BB962C8B-B14F-4D97-AF65-F5344CB8AC3E}">
        <p14:creationId xmlns:p14="http://schemas.microsoft.com/office/powerpoint/2010/main" val="40908772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en.wikipedia.org/wiki/Wordle"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EB204-B543-4625-A37C-7960B55AD4DB}"/>
              </a:ext>
            </a:extLst>
          </p:cNvPr>
          <p:cNvSpPr>
            <a:spLocks noGrp="1"/>
          </p:cNvSpPr>
          <p:nvPr>
            <p:ph type="ctrTitle"/>
          </p:nvPr>
        </p:nvSpPr>
        <p:spPr>
          <a:xfrm>
            <a:off x="1524000" y="2245809"/>
            <a:ext cx="9144000" cy="1564716"/>
          </a:xfrm>
        </p:spPr>
        <p:txBody>
          <a:bodyPr>
            <a:normAutofit/>
          </a:bodyPr>
          <a:lstStyle/>
          <a:p>
            <a:pPr algn="l"/>
            <a:r>
              <a:rPr lang="en-US" sz="4400" dirty="0"/>
              <a:t>Week 08: Solving Problems using Loops</a:t>
            </a:r>
            <a:br>
              <a:rPr lang="en-US" sz="4400" dirty="0"/>
            </a:br>
            <a:r>
              <a:rPr lang="en-US" sz="4400" dirty="0"/>
              <a:t>CS 110 - Introduction to Programming</a:t>
            </a:r>
          </a:p>
        </p:txBody>
      </p:sp>
      <p:sp>
        <p:nvSpPr>
          <p:cNvPr id="3" name="Subtitle 2">
            <a:extLst>
              <a:ext uri="{FF2B5EF4-FFF2-40B4-BE49-F238E27FC236}">
                <a16:creationId xmlns:a16="http://schemas.microsoft.com/office/drawing/2014/main" id="{5187C1E2-FFA9-488E-B171-5DEB51CA2BE4}"/>
              </a:ext>
            </a:extLst>
          </p:cNvPr>
          <p:cNvSpPr>
            <a:spLocks noGrp="1"/>
          </p:cNvSpPr>
          <p:nvPr>
            <p:ph type="subTitle" idx="1"/>
          </p:nvPr>
        </p:nvSpPr>
        <p:spPr>
          <a:xfrm>
            <a:off x="1524000" y="3947050"/>
            <a:ext cx="9144000" cy="572583"/>
          </a:xfrm>
        </p:spPr>
        <p:txBody>
          <a:bodyPr>
            <a:normAutofit/>
          </a:bodyPr>
          <a:lstStyle/>
          <a:p>
            <a:pPr algn="l"/>
            <a:r>
              <a:rPr lang="en-US" sz="2000"/>
              <a:t>Brother W. Clements</a:t>
            </a:r>
          </a:p>
        </p:txBody>
      </p:sp>
    </p:spTree>
    <p:extLst>
      <p:ext uri="{BB962C8B-B14F-4D97-AF65-F5344CB8AC3E}">
        <p14:creationId xmlns:p14="http://schemas.microsoft.com/office/powerpoint/2010/main" val="1543431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2D8D-4238-E875-8E26-5561A504C178}"/>
              </a:ext>
            </a:extLst>
          </p:cNvPr>
          <p:cNvSpPr>
            <a:spLocks noGrp="1"/>
          </p:cNvSpPr>
          <p:nvPr>
            <p:ph type="title"/>
          </p:nvPr>
        </p:nvSpPr>
        <p:spPr/>
        <p:txBody>
          <a:bodyPr/>
          <a:lstStyle/>
          <a:p>
            <a:r>
              <a:rPr lang="en-US" b="1" dirty="0"/>
              <a:t>08 Teach: Team Activity</a:t>
            </a:r>
            <a:br>
              <a:rPr lang="en-US" b="1" dirty="0"/>
            </a:br>
            <a:r>
              <a:rPr lang="en-US" dirty="0"/>
              <a:t>Iterating Through Strings</a:t>
            </a:r>
          </a:p>
        </p:txBody>
      </p:sp>
      <p:sp>
        <p:nvSpPr>
          <p:cNvPr id="3" name="Content Placeholder 2">
            <a:extLst>
              <a:ext uri="{FF2B5EF4-FFF2-40B4-BE49-F238E27FC236}">
                <a16:creationId xmlns:a16="http://schemas.microsoft.com/office/drawing/2014/main" id="{406ADD20-C5CB-7057-7E11-830FECA11576}"/>
              </a:ext>
            </a:extLst>
          </p:cNvPr>
          <p:cNvSpPr>
            <a:spLocks noGrp="1"/>
          </p:cNvSpPr>
          <p:nvPr>
            <p:ph sz="half" idx="1"/>
          </p:nvPr>
        </p:nvSpPr>
        <p:spPr/>
        <p:txBody>
          <a:bodyPr/>
          <a:lstStyle/>
          <a:p>
            <a:r>
              <a:rPr lang="en-US" dirty="0"/>
              <a:t>Practice looping through letters in a word, and then also looping through words in a list</a:t>
            </a:r>
          </a:p>
          <a:p>
            <a:endParaRPr lang="en-US" dirty="0"/>
          </a:p>
        </p:txBody>
      </p:sp>
      <p:sp>
        <p:nvSpPr>
          <p:cNvPr id="4" name="Content Placeholder 3">
            <a:extLst>
              <a:ext uri="{FF2B5EF4-FFF2-40B4-BE49-F238E27FC236}">
                <a16:creationId xmlns:a16="http://schemas.microsoft.com/office/drawing/2014/main" id="{CD4C7FD6-B173-C117-4A02-2DCD8C8B054E}"/>
              </a:ext>
            </a:extLst>
          </p:cNvPr>
          <p:cNvSpPr>
            <a:spLocks noGrp="1"/>
          </p:cNvSpPr>
          <p:nvPr>
            <p:ph sz="half" idx="2"/>
          </p:nvPr>
        </p:nvSpPr>
        <p:spPr/>
        <p:txBody>
          <a:bodyPr/>
          <a:lstStyle/>
          <a:p>
            <a:r>
              <a:rPr lang="en-US" dirty="0"/>
              <a:t>Create a string variable to hold the word "Commitment".</a:t>
            </a:r>
          </a:p>
          <a:p>
            <a:pPr lvl="1"/>
            <a:r>
              <a:rPr lang="en-US" dirty="0"/>
              <a:t>Write code that loops through the word letter by letter. If the letter is "m", print it as a capital letter. If the letter is anything else, print it out as a lowercase letter.</a:t>
            </a:r>
          </a:p>
          <a:p>
            <a:pPr lvl="1"/>
            <a:r>
              <a:rPr lang="en-US" dirty="0"/>
              <a:t>For this part, it is ok to print each letter on it's own line.</a:t>
            </a:r>
          </a:p>
          <a:p>
            <a:pPr lvl="1"/>
            <a:endParaRPr lang="en-US" dirty="0"/>
          </a:p>
        </p:txBody>
      </p:sp>
      <p:pic>
        <p:nvPicPr>
          <p:cNvPr id="6" name="Picture 5">
            <a:extLst>
              <a:ext uri="{FF2B5EF4-FFF2-40B4-BE49-F238E27FC236}">
                <a16:creationId xmlns:a16="http://schemas.microsoft.com/office/drawing/2014/main" id="{2263E5F4-2BED-8795-8807-6A07403E25C4}"/>
              </a:ext>
            </a:extLst>
          </p:cNvPr>
          <p:cNvPicPr>
            <a:picLocks noChangeAspect="1"/>
          </p:cNvPicPr>
          <p:nvPr/>
        </p:nvPicPr>
        <p:blipFill>
          <a:blip r:embed="rId2"/>
          <a:stretch>
            <a:fillRect/>
          </a:stretch>
        </p:blipFill>
        <p:spPr>
          <a:xfrm>
            <a:off x="3822700" y="3123417"/>
            <a:ext cx="2349500" cy="3467100"/>
          </a:xfrm>
          <a:prstGeom prst="rect">
            <a:avLst/>
          </a:prstGeom>
        </p:spPr>
      </p:pic>
    </p:spTree>
    <p:extLst>
      <p:ext uri="{BB962C8B-B14F-4D97-AF65-F5344CB8AC3E}">
        <p14:creationId xmlns:p14="http://schemas.microsoft.com/office/powerpoint/2010/main" val="2764880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2D8D-4238-E875-8E26-5561A504C178}"/>
              </a:ext>
            </a:extLst>
          </p:cNvPr>
          <p:cNvSpPr>
            <a:spLocks noGrp="1"/>
          </p:cNvSpPr>
          <p:nvPr>
            <p:ph type="title"/>
          </p:nvPr>
        </p:nvSpPr>
        <p:spPr/>
        <p:txBody>
          <a:bodyPr/>
          <a:lstStyle/>
          <a:p>
            <a:r>
              <a:rPr lang="en-US" b="1" dirty="0"/>
              <a:t>08 Teach: Team Activity</a:t>
            </a:r>
            <a:br>
              <a:rPr lang="en-US" b="1" dirty="0"/>
            </a:br>
            <a:r>
              <a:rPr lang="en-US" dirty="0"/>
              <a:t>Iterating Through Strings</a:t>
            </a:r>
          </a:p>
        </p:txBody>
      </p:sp>
      <p:sp>
        <p:nvSpPr>
          <p:cNvPr id="3" name="Content Placeholder 2">
            <a:extLst>
              <a:ext uri="{FF2B5EF4-FFF2-40B4-BE49-F238E27FC236}">
                <a16:creationId xmlns:a16="http://schemas.microsoft.com/office/drawing/2014/main" id="{406ADD20-C5CB-7057-7E11-830FECA11576}"/>
              </a:ext>
            </a:extLst>
          </p:cNvPr>
          <p:cNvSpPr>
            <a:spLocks noGrp="1"/>
          </p:cNvSpPr>
          <p:nvPr>
            <p:ph sz="half" idx="1"/>
          </p:nvPr>
        </p:nvSpPr>
        <p:spPr/>
        <p:txBody>
          <a:bodyPr>
            <a:normAutofit fontScale="92500" lnSpcReduction="10000"/>
          </a:bodyPr>
          <a:lstStyle/>
          <a:p>
            <a:r>
              <a:rPr lang="en-US" dirty="0"/>
              <a:t>Practice looping through letters in a word, and then also looping through words in a list</a:t>
            </a:r>
          </a:p>
          <a:p>
            <a:endParaRPr lang="en-US" dirty="0"/>
          </a:p>
        </p:txBody>
      </p:sp>
      <p:sp>
        <p:nvSpPr>
          <p:cNvPr id="4" name="Content Placeholder 3">
            <a:extLst>
              <a:ext uri="{FF2B5EF4-FFF2-40B4-BE49-F238E27FC236}">
                <a16:creationId xmlns:a16="http://schemas.microsoft.com/office/drawing/2014/main" id="{CD4C7FD6-B173-C117-4A02-2DCD8C8B054E}"/>
              </a:ext>
            </a:extLst>
          </p:cNvPr>
          <p:cNvSpPr>
            <a:spLocks noGrp="1"/>
          </p:cNvSpPr>
          <p:nvPr>
            <p:ph sz="half" idx="2"/>
          </p:nvPr>
        </p:nvSpPr>
        <p:spPr/>
        <p:txBody>
          <a:bodyPr>
            <a:normAutofit fontScale="92500" lnSpcReduction="10000"/>
          </a:bodyPr>
          <a:lstStyle/>
          <a:p>
            <a:r>
              <a:rPr lang="en-US" dirty="0"/>
              <a:t>Change the print statements so that each letter is not printed on its own line, but rather they are printed out next to each other on the same line.</a:t>
            </a:r>
          </a:p>
          <a:p>
            <a:pPr lvl="1"/>
            <a:r>
              <a:rPr lang="en-US" dirty="0"/>
              <a:t>Also, change the program to allow the user to specify the letter (rather than always using "m"). Make sure your program matches the letter in the word, regardless of whether the user entered it as a capital or lowercase, and regardless of whether that letter was a capital or lowercase in the original word.</a:t>
            </a:r>
          </a:p>
        </p:txBody>
      </p:sp>
      <p:pic>
        <p:nvPicPr>
          <p:cNvPr id="6" name="Picture 5">
            <a:extLst>
              <a:ext uri="{FF2B5EF4-FFF2-40B4-BE49-F238E27FC236}">
                <a16:creationId xmlns:a16="http://schemas.microsoft.com/office/drawing/2014/main" id="{2263E5F4-2BED-8795-8807-6A07403E25C4}"/>
              </a:ext>
            </a:extLst>
          </p:cNvPr>
          <p:cNvPicPr>
            <a:picLocks noChangeAspect="1"/>
          </p:cNvPicPr>
          <p:nvPr/>
        </p:nvPicPr>
        <p:blipFill>
          <a:blip r:embed="rId2"/>
          <a:stretch>
            <a:fillRect/>
          </a:stretch>
        </p:blipFill>
        <p:spPr>
          <a:xfrm>
            <a:off x="0" y="3025775"/>
            <a:ext cx="2349500" cy="3467100"/>
          </a:xfrm>
          <a:prstGeom prst="rect">
            <a:avLst/>
          </a:prstGeom>
        </p:spPr>
      </p:pic>
      <p:pic>
        <p:nvPicPr>
          <p:cNvPr id="5" name="Picture 4">
            <a:extLst>
              <a:ext uri="{FF2B5EF4-FFF2-40B4-BE49-F238E27FC236}">
                <a16:creationId xmlns:a16="http://schemas.microsoft.com/office/drawing/2014/main" id="{CFCC416F-09D3-0639-F75A-06E19F5C7AA3}"/>
              </a:ext>
            </a:extLst>
          </p:cNvPr>
          <p:cNvPicPr>
            <a:picLocks noChangeAspect="1"/>
          </p:cNvPicPr>
          <p:nvPr/>
        </p:nvPicPr>
        <p:blipFill>
          <a:blip r:embed="rId3"/>
          <a:stretch>
            <a:fillRect/>
          </a:stretch>
        </p:blipFill>
        <p:spPr>
          <a:xfrm>
            <a:off x="558800" y="3267086"/>
            <a:ext cx="5740400" cy="1435100"/>
          </a:xfrm>
          <a:prstGeom prst="rect">
            <a:avLst/>
          </a:prstGeom>
        </p:spPr>
      </p:pic>
    </p:spTree>
    <p:extLst>
      <p:ext uri="{BB962C8B-B14F-4D97-AF65-F5344CB8AC3E}">
        <p14:creationId xmlns:p14="http://schemas.microsoft.com/office/powerpoint/2010/main" val="149514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82D8D-4238-E875-8E26-5561A504C178}"/>
              </a:ext>
            </a:extLst>
          </p:cNvPr>
          <p:cNvSpPr>
            <a:spLocks noGrp="1"/>
          </p:cNvSpPr>
          <p:nvPr>
            <p:ph type="title"/>
          </p:nvPr>
        </p:nvSpPr>
        <p:spPr/>
        <p:txBody>
          <a:bodyPr/>
          <a:lstStyle/>
          <a:p>
            <a:r>
              <a:rPr lang="en-US" b="1" dirty="0"/>
              <a:t>08 Teach: Team Activity</a:t>
            </a:r>
            <a:br>
              <a:rPr lang="en-US" b="1" dirty="0"/>
            </a:br>
            <a:r>
              <a:rPr lang="en-US" dirty="0"/>
              <a:t>Iterating Through Strings</a:t>
            </a:r>
          </a:p>
        </p:txBody>
      </p:sp>
      <p:sp>
        <p:nvSpPr>
          <p:cNvPr id="3" name="Content Placeholder 2">
            <a:extLst>
              <a:ext uri="{FF2B5EF4-FFF2-40B4-BE49-F238E27FC236}">
                <a16:creationId xmlns:a16="http://schemas.microsoft.com/office/drawing/2014/main" id="{406ADD20-C5CB-7057-7E11-830FECA11576}"/>
              </a:ext>
            </a:extLst>
          </p:cNvPr>
          <p:cNvSpPr>
            <a:spLocks noGrp="1"/>
          </p:cNvSpPr>
          <p:nvPr>
            <p:ph sz="half" idx="1"/>
          </p:nvPr>
        </p:nvSpPr>
        <p:spPr/>
        <p:txBody>
          <a:bodyPr>
            <a:normAutofit/>
          </a:bodyPr>
          <a:lstStyle/>
          <a:p>
            <a:r>
              <a:rPr lang="en-US" dirty="0"/>
              <a:t>Practice looping through letters in a word, and then also looping through words in a list</a:t>
            </a:r>
          </a:p>
          <a:p>
            <a:endParaRPr lang="en-US" dirty="0"/>
          </a:p>
        </p:txBody>
      </p:sp>
      <p:sp>
        <p:nvSpPr>
          <p:cNvPr id="4" name="Content Placeholder 3">
            <a:extLst>
              <a:ext uri="{FF2B5EF4-FFF2-40B4-BE49-F238E27FC236}">
                <a16:creationId xmlns:a16="http://schemas.microsoft.com/office/drawing/2014/main" id="{CD4C7FD6-B173-C117-4A02-2DCD8C8B054E}"/>
              </a:ext>
            </a:extLst>
          </p:cNvPr>
          <p:cNvSpPr>
            <a:spLocks noGrp="1"/>
          </p:cNvSpPr>
          <p:nvPr>
            <p:ph sz="half" idx="2"/>
          </p:nvPr>
        </p:nvSpPr>
        <p:spPr/>
        <p:txBody>
          <a:bodyPr>
            <a:normAutofit/>
          </a:bodyPr>
          <a:lstStyle/>
          <a:p>
            <a:r>
              <a:rPr lang="en-US" dirty="0"/>
              <a:t>Change the program, so that instead of capitalizing the user's favorite letter, it "hides" it, and replaces it with an underscore in the display.</a:t>
            </a:r>
          </a:p>
        </p:txBody>
      </p:sp>
      <p:pic>
        <p:nvPicPr>
          <p:cNvPr id="6" name="Picture 5">
            <a:extLst>
              <a:ext uri="{FF2B5EF4-FFF2-40B4-BE49-F238E27FC236}">
                <a16:creationId xmlns:a16="http://schemas.microsoft.com/office/drawing/2014/main" id="{2263E5F4-2BED-8795-8807-6A07403E25C4}"/>
              </a:ext>
            </a:extLst>
          </p:cNvPr>
          <p:cNvPicPr>
            <a:picLocks noChangeAspect="1"/>
          </p:cNvPicPr>
          <p:nvPr/>
        </p:nvPicPr>
        <p:blipFill>
          <a:blip r:embed="rId2"/>
          <a:stretch>
            <a:fillRect/>
          </a:stretch>
        </p:blipFill>
        <p:spPr>
          <a:xfrm>
            <a:off x="0" y="3025775"/>
            <a:ext cx="2349500" cy="3467100"/>
          </a:xfrm>
          <a:prstGeom prst="rect">
            <a:avLst/>
          </a:prstGeom>
        </p:spPr>
      </p:pic>
      <p:pic>
        <p:nvPicPr>
          <p:cNvPr id="5" name="Picture 4">
            <a:extLst>
              <a:ext uri="{FF2B5EF4-FFF2-40B4-BE49-F238E27FC236}">
                <a16:creationId xmlns:a16="http://schemas.microsoft.com/office/drawing/2014/main" id="{CFCC416F-09D3-0639-F75A-06E19F5C7AA3}"/>
              </a:ext>
            </a:extLst>
          </p:cNvPr>
          <p:cNvPicPr>
            <a:picLocks noChangeAspect="1"/>
          </p:cNvPicPr>
          <p:nvPr/>
        </p:nvPicPr>
        <p:blipFill>
          <a:blip r:embed="rId3"/>
          <a:stretch>
            <a:fillRect/>
          </a:stretch>
        </p:blipFill>
        <p:spPr>
          <a:xfrm>
            <a:off x="558800" y="3267086"/>
            <a:ext cx="5740400" cy="1435100"/>
          </a:xfrm>
          <a:prstGeom prst="rect">
            <a:avLst/>
          </a:prstGeom>
        </p:spPr>
      </p:pic>
      <p:pic>
        <p:nvPicPr>
          <p:cNvPr id="7" name="Picture 6">
            <a:extLst>
              <a:ext uri="{FF2B5EF4-FFF2-40B4-BE49-F238E27FC236}">
                <a16:creationId xmlns:a16="http://schemas.microsoft.com/office/drawing/2014/main" id="{5B75AEFE-DC20-042D-FFF6-F02A53B44E03}"/>
              </a:ext>
            </a:extLst>
          </p:cNvPr>
          <p:cNvPicPr>
            <a:picLocks noChangeAspect="1"/>
          </p:cNvPicPr>
          <p:nvPr/>
        </p:nvPicPr>
        <p:blipFill>
          <a:blip r:embed="rId4"/>
          <a:stretch>
            <a:fillRect/>
          </a:stretch>
        </p:blipFill>
        <p:spPr>
          <a:xfrm>
            <a:off x="3429000" y="4332962"/>
            <a:ext cx="4267200" cy="1524000"/>
          </a:xfrm>
          <a:prstGeom prst="rect">
            <a:avLst/>
          </a:prstGeom>
        </p:spPr>
      </p:pic>
      <p:pic>
        <p:nvPicPr>
          <p:cNvPr id="8" name="Picture 7">
            <a:extLst>
              <a:ext uri="{FF2B5EF4-FFF2-40B4-BE49-F238E27FC236}">
                <a16:creationId xmlns:a16="http://schemas.microsoft.com/office/drawing/2014/main" id="{8088FA61-B608-2BE6-2A33-8EBC2A20AB68}"/>
              </a:ext>
            </a:extLst>
          </p:cNvPr>
          <p:cNvPicPr>
            <a:picLocks noChangeAspect="1"/>
          </p:cNvPicPr>
          <p:nvPr/>
        </p:nvPicPr>
        <p:blipFill>
          <a:blip r:embed="rId5"/>
          <a:stretch>
            <a:fillRect/>
          </a:stretch>
        </p:blipFill>
        <p:spPr>
          <a:xfrm>
            <a:off x="3492500" y="5676868"/>
            <a:ext cx="4140200" cy="1435100"/>
          </a:xfrm>
          <a:prstGeom prst="rect">
            <a:avLst/>
          </a:prstGeom>
        </p:spPr>
      </p:pic>
    </p:spTree>
    <p:extLst>
      <p:ext uri="{BB962C8B-B14F-4D97-AF65-F5344CB8AC3E}">
        <p14:creationId xmlns:p14="http://schemas.microsoft.com/office/powerpoint/2010/main" val="881528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987B-B6AD-1181-6286-B26A2B5FBB95}"/>
              </a:ext>
            </a:extLst>
          </p:cNvPr>
          <p:cNvSpPr>
            <a:spLocks noGrp="1"/>
          </p:cNvSpPr>
          <p:nvPr>
            <p:ph type="title"/>
          </p:nvPr>
        </p:nvSpPr>
        <p:spPr/>
        <p:txBody>
          <a:bodyPr/>
          <a:lstStyle/>
          <a:p>
            <a:r>
              <a:rPr lang="en-US" b="1" dirty="0"/>
              <a:t>08 Teach: Team Activity</a:t>
            </a:r>
            <a:br>
              <a:rPr lang="en-US" b="1" dirty="0"/>
            </a:br>
            <a:r>
              <a:rPr lang="en-US" b="1" dirty="0"/>
              <a:t>Stretch Goal</a:t>
            </a:r>
            <a:endParaRPr lang="en-US" dirty="0"/>
          </a:p>
        </p:txBody>
      </p:sp>
      <p:sp>
        <p:nvSpPr>
          <p:cNvPr id="3" name="Content Placeholder 2">
            <a:extLst>
              <a:ext uri="{FF2B5EF4-FFF2-40B4-BE49-F238E27FC236}">
                <a16:creationId xmlns:a16="http://schemas.microsoft.com/office/drawing/2014/main" id="{21BDEBD4-BC3F-514D-A4D1-90C06A55CEB3}"/>
              </a:ext>
            </a:extLst>
          </p:cNvPr>
          <p:cNvSpPr>
            <a:spLocks noGrp="1"/>
          </p:cNvSpPr>
          <p:nvPr>
            <p:ph sz="half" idx="1"/>
          </p:nvPr>
        </p:nvSpPr>
        <p:spPr/>
        <p:txBody>
          <a:bodyPr>
            <a:normAutofit fontScale="62500" lnSpcReduction="20000"/>
          </a:bodyPr>
          <a:lstStyle/>
          <a:p>
            <a:r>
              <a:rPr lang="en-US" dirty="0"/>
              <a:t>Using this syntax, complete the following stretch challenges:</a:t>
            </a:r>
          </a:p>
          <a:p>
            <a:endParaRPr lang="en-US" dirty="0"/>
          </a:p>
          <a:p>
            <a:endParaRPr lang="en-US" dirty="0"/>
          </a:p>
          <a:p>
            <a:endParaRPr lang="en-US" dirty="0"/>
          </a:p>
          <a:p>
            <a:r>
              <a:rPr lang="en-US" dirty="0"/>
              <a:t>Start a new program that will work similar to one from the core requirements, but use a different string, this time using the following quote from President Nelson: "In coming days, it will not be possible to survive spiritually without the guiding, directing, comforting, and constant influence of the Holy Ghost."</a:t>
            </a:r>
          </a:p>
          <a:p>
            <a:r>
              <a:rPr lang="en-US" dirty="0"/>
              <a:t>Then, instead of your program asking for a favorite letter, have it asks for a number </a:t>
            </a:r>
            <a:r>
              <a:rPr lang="en-US" i="1" dirty="0"/>
              <a:t>n</a:t>
            </a:r>
            <a:r>
              <a:rPr lang="en-US" dirty="0"/>
              <a:t>. Make the program capitalize every </a:t>
            </a:r>
            <a:r>
              <a:rPr lang="en-US" i="1" dirty="0"/>
              <a:t>n-</a:t>
            </a:r>
            <a:r>
              <a:rPr lang="en-US" i="1" dirty="0" err="1"/>
              <a:t>th</a:t>
            </a:r>
            <a:r>
              <a:rPr lang="en-US" dirty="0"/>
              <a:t> letter in the string.</a:t>
            </a:r>
          </a:p>
          <a:p>
            <a:pPr marL="0" indent="0">
              <a:buNone/>
            </a:pPr>
            <a:endParaRPr lang="en-US" dirty="0"/>
          </a:p>
          <a:p>
            <a:endParaRPr lang="en-US" dirty="0"/>
          </a:p>
        </p:txBody>
      </p:sp>
      <p:sp>
        <p:nvSpPr>
          <p:cNvPr id="4" name="Content Placeholder 3">
            <a:extLst>
              <a:ext uri="{FF2B5EF4-FFF2-40B4-BE49-F238E27FC236}">
                <a16:creationId xmlns:a16="http://schemas.microsoft.com/office/drawing/2014/main" id="{A2ECB7B3-7995-6D45-9AD5-74709BCD5155}"/>
              </a:ext>
            </a:extLst>
          </p:cNvPr>
          <p:cNvSpPr>
            <a:spLocks noGrp="1"/>
          </p:cNvSpPr>
          <p:nvPr>
            <p:ph sz="half" idx="2"/>
          </p:nvPr>
        </p:nvSpPr>
        <p:spPr/>
        <p:txBody>
          <a:bodyPr>
            <a:normAutofit fontScale="62500" lnSpcReduction="20000"/>
          </a:bodyPr>
          <a:lstStyle/>
          <a:p>
            <a:r>
              <a:rPr lang="en-US" dirty="0"/>
              <a:t>Add an additional feature to your program so that the user can enter another number and see it's result. To do this, you should ask the user if they would like to enter another number, and continue looping as long as they type yes.</a:t>
            </a:r>
          </a:p>
        </p:txBody>
      </p:sp>
      <p:pic>
        <p:nvPicPr>
          <p:cNvPr id="5" name="Picture 4">
            <a:extLst>
              <a:ext uri="{FF2B5EF4-FFF2-40B4-BE49-F238E27FC236}">
                <a16:creationId xmlns:a16="http://schemas.microsoft.com/office/drawing/2014/main" id="{1211DD83-DEA3-BAA5-D9E9-259F39BAAF06}"/>
              </a:ext>
            </a:extLst>
          </p:cNvPr>
          <p:cNvPicPr>
            <a:picLocks noChangeAspect="1"/>
          </p:cNvPicPr>
          <p:nvPr/>
        </p:nvPicPr>
        <p:blipFill>
          <a:blip r:embed="rId2"/>
          <a:stretch>
            <a:fillRect/>
          </a:stretch>
        </p:blipFill>
        <p:spPr>
          <a:xfrm>
            <a:off x="575153" y="5484187"/>
            <a:ext cx="4804776" cy="827713"/>
          </a:xfrm>
          <a:prstGeom prst="rect">
            <a:avLst/>
          </a:prstGeom>
        </p:spPr>
      </p:pic>
      <p:pic>
        <p:nvPicPr>
          <p:cNvPr id="6" name="Picture 5">
            <a:extLst>
              <a:ext uri="{FF2B5EF4-FFF2-40B4-BE49-F238E27FC236}">
                <a16:creationId xmlns:a16="http://schemas.microsoft.com/office/drawing/2014/main" id="{843A0F0F-1F27-60C0-EBA9-6D38C3C1F4B7}"/>
              </a:ext>
            </a:extLst>
          </p:cNvPr>
          <p:cNvPicPr>
            <a:picLocks noChangeAspect="1"/>
          </p:cNvPicPr>
          <p:nvPr/>
        </p:nvPicPr>
        <p:blipFill>
          <a:blip r:embed="rId3"/>
          <a:stretch>
            <a:fillRect/>
          </a:stretch>
        </p:blipFill>
        <p:spPr>
          <a:xfrm>
            <a:off x="6344433" y="3111329"/>
            <a:ext cx="5009367" cy="2372858"/>
          </a:xfrm>
          <a:prstGeom prst="rect">
            <a:avLst/>
          </a:prstGeom>
        </p:spPr>
      </p:pic>
    </p:spTree>
    <p:extLst>
      <p:ext uri="{BB962C8B-B14F-4D97-AF65-F5344CB8AC3E}">
        <p14:creationId xmlns:p14="http://schemas.microsoft.com/office/powerpoint/2010/main" val="92832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0F8E-96E2-4FB4-5369-792016B1D3A4}"/>
              </a:ext>
            </a:extLst>
          </p:cNvPr>
          <p:cNvSpPr>
            <a:spLocks noGrp="1"/>
          </p:cNvSpPr>
          <p:nvPr>
            <p:ph type="title"/>
          </p:nvPr>
        </p:nvSpPr>
        <p:spPr/>
        <p:txBody>
          <a:bodyPr/>
          <a:lstStyle/>
          <a:p>
            <a:r>
              <a:rPr lang="en-US" b="1" dirty="0"/>
              <a:t>07 Prove: Assignment Milestone</a:t>
            </a:r>
            <a:br>
              <a:rPr lang="en-US" b="1" dirty="0"/>
            </a:br>
            <a:endParaRPr lang="en-US" dirty="0"/>
          </a:p>
        </p:txBody>
      </p:sp>
      <p:sp>
        <p:nvSpPr>
          <p:cNvPr id="3" name="Content Placeholder 2">
            <a:extLst>
              <a:ext uri="{FF2B5EF4-FFF2-40B4-BE49-F238E27FC236}">
                <a16:creationId xmlns:a16="http://schemas.microsoft.com/office/drawing/2014/main" id="{7F47B3C2-A421-EFF4-A346-ACEFE795EE08}"/>
              </a:ext>
            </a:extLst>
          </p:cNvPr>
          <p:cNvSpPr>
            <a:spLocks noGrp="1"/>
          </p:cNvSpPr>
          <p:nvPr>
            <p:ph sz="half" idx="1"/>
          </p:nvPr>
        </p:nvSpPr>
        <p:spPr/>
        <p:txBody>
          <a:bodyPr>
            <a:normAutofit fontScale="70000" lnSpcReduction="20000"/>
          </a:bodyPr>
          <a:lstStyle/>
          <a:p>
            <a:r>
              <a:rPr lang="en-US" dirty="0"/>
              <a:t>Wordle is a web-based word game that became popular online in the early part of 2022. (You can learn more about it from the </a:t>
            </a:r>
            <a:r>
              <a:rPr lang="en-US" dirty="0">
                <a:hlinkClick r:id="rId2"/>
              </a:rPr>
              <a:t>Wordle Wikipedia page</a:t>
            </a:r>
            <a:r>
              <a:rPr lang="en-US" dirty="0"/>
              <a:t>.)</a:t>
            </a:r>
          </a:p>
          <a:p>
            <a:r>
              <a:rPr lang="en-US" dirty="0"/>
              <a:t>Cross between Wheel of Fortune and Master Mind</a:t>
            </a:r>
          </a:p>
        </p:txBody>
      </p:sp>
      <p:sp>
        <p:nvSpPr>
          <p:cNvPr id="4" name="Content Placeholder 3">
            <a:extLst>
              <a:ext uri="{FF2B5EF4-FFF2-40B4-BE49-F238E27FC236}">
                <a16:creationId xmlns:a16="http://schemas.microsoft.com/office/drawing/2014/main" id="{42DE9934-5A10-E6A0-B8F0-DF2419D9CE79}"/>
              </a:ext>
            </a:extLst>
          </p:cNvPr>
          <p:cNvSpPr>
            <a:spLocks noGrp="1"/>
          </p:cNvSpPr>
          <p:nvPr>
            <p:ph sz="half" idx="2"/>
          </p:nvPr>
        </p:nvSpPr>
        <p:spPr/>
        <p:txBody>
          <a:bodyPr>
            <a:normAutofit fontScale="70000" lnSpcReduction="20000"/>
          </a:bodyPr>
          <a:lstStyle/>
          <a:p>
            <a:r>
              <a:rPr lang="en-US" dirty="0"/>
              <a:t>Overview of Game:</a:t>
            </a:r>
          </a:p>
          <a:p>
            <a:pPr lvl="1"/>
            <a:r>
              <a:rPr lang="en-US" dirty="0"/>
              <a:t>The program contains a hidden secret word stored in a variable. This word can have any number of letters in it. When the program runs, the user is shown underscores ( _ ) for each letter of the word.</a:t>
            </a:r>
          </a:p>
          <a:p>
            <a:pPr lvl="1"/>
            <a:r>
              <a:rPr lang="en-US" dirty="0"/>
              <a:t>The user then enters a guess. If the guess is correct, the user wins and the game is over.</a:t>
            </a:r>
          </a:p>
          <a:p>
            <a:pPr lvl="1"/>
            <a:r>
              <a:rPr lang="en-US" dirty="0"/>
              <a:t>If the guess is not correct, the user will be given a hint to help them improve their guess for the next round.</a:t>
            </a:r>
          </a:p>
          <a:p>
            <a:pPr lvl="1"/>
            <a:r>
              <a:rPr lang="en-US" dirty="0"/>
              <a:t>The game continues prompting the user for new guesses and showing them hints until they guess the word correctly. When the game is over, the program displays the number of guesses that were made.</a:t>
            </a:r>
          </a:p>
          <a:p>
            <a:pPr lvl="1"/>
            <a:r>
              <a:rPr lang="en-US" dirty="0"/>
              <a:t>The guess must be the same number of letters as the secret word. If the guess has a different numbers of letters, the user is given a message explaining this, and no hint is provided.</a:t>
            </a:r>
          </a:p>
          <a:p>
            <a:endParaRPr lang="en-US" dirty="0"/>
          </a:p>
        </p:txBody>
      </p:sp>
      <p:pic>
        <p:nvPicPr>
          <p:cNvPr id="5" name="Picture 4">
            <a:extLst>
              <a:ext uri="{FF2B5EF4-FFF2-40B4-BE49-F238E27FC236}">
                <a16:creationId xmlns:a16="http://schemas.microsoft.com/office/drawing/2014/main" id="{EA8EA263-CFA8-9D0F-6763-227B2A1A143E}"/>
              </a:ext>
            </a:extLst>
          </p:cNvPr>
          <p:cNvPicPr>
            <a:picLocks noChangeAspect="1"/>
          </p:cNvPicPr>
          <p:nvPr/>
        </p:nvPicPr>
        <p:blipFill>
          <a:blip r:embed="rId3"/>
          <a:stretch>
            <a:fillRect/>
          </a:stretch>
        </p:blipFill>
        <p:spPr>
          <a:xfrm>
            <a:off x="131923" y="3192649"/>
            <a:ext cx="1412553" cy="3486301"/>
          </a:xfrm>
          <a:prstGeom prst="rect">
            <a:avLst/>
          </a:prstGeom>
        </p:spPr>
      </p:pic>
      <p:sp>
        <p:nvSpPr>
          <p:cNvPr id="7" name="TextBox 6">
            <a:extLst>
              <a:ext uri="{FF2B5EF4-FFF2-40B4-BE49-F238E27FC236}">
                <a16:creationId xmlns:a16="http://schemas.microsoft.com/office/drawing/2014/main" id="{D4D9F7E4-4999-967E-57EC-772BB5562998}"/>
              </a:ext>
            </a:extLst>
          </p:cNvPr>
          <p:cNvSpPr txBox="1"/>
          <p:nvPr/>
        </p:nvSpPr>
        <p:spPr>
          <a:xfrm>
            <a:off x="2403153" y="4001294"/>
            <a:ext cx="4156673" cy="2677656"/>
          </a:xfrm>
          <a:prstGeom prst="rect">
            <a:avLst/>
          </a:prstGeom>
          <a:noFill/>
        </p:spPr>
        <p:txBody>
          <a:bodyPr wrap="square">
            <a:spAutoFit/>
          </a:bodyPr>
          <a:lstStyle/>
          <a:p>
            <a:r>
              <a:rPr lang="en-US" sz="1400" dirty="0"/>
              <a:t>The hint is a rendering of the letters in the guess according to the following guidelines:</a:t>
            </a:r>
          </a:p>
          <a:p>
            <a:pPr lvl="1">
              <a:buFont typeface="Arial" panose="020B0604020202020204" pitchFamily="34" charset="0"/>
              <a:buChar char="•"/>
            </a:pPr>
            <a:r>
              <a:rPr lang="en-US" sz="1400" dirty="0"/>
              <a:t>An underscore _ indicates that the letter was not present in the secret word.</a:t>
            </a:r>
          </a:p>
          <a:p>
            <a:pPr lvl="1">
              <a:buFont typeface="Arial" panose="020B0604020202020204" pitchFamily="34" charset="0"/>
              <a:buChar char="•"/>
            </a:pPr>
            <a:r>
              <a:rPr lang="en-US" sz="1400" dirty="0"/>
              <a:t>A lowercase letter indicates that the letter was present somewhere in the secret word, but not at that position.</a:t>
            </a:r>
          </a:p>
          <a:p>
            <a:pPr lvl="1">
              <a:buFont typeface="Arial" panose="020B0604020202020204" pitchFamily="34" charset="0"/>
              <a:buChar char="•"/>
            </a:pPr>
            <a:r>
              <a:rPr lang="en-US" sz="1400" dirty="0"/>
              <a:t>An uppercase letter indicates that the letter was present at that exact spot in the secret word. (In other words, if the second letter in the guess is also the second letter in the secret word, then that letter is shown as a capital.)</a:t>
            </a:r>
          </a:p>
        </p:txBody>
      </p:sp>
    </p:spTree>
    <p:extLst>
      <p:ext uri="{BB962C8B-B14F-4D97-AF65-F5344CB8AC3E}">
        <p14:creationId xmlns:p14="http://schemas.microsoft.com/office/powerpoint/2010/main" val="1025277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877C-BC3C-162E-FD10-E28ADA70F7CA}"/>
              </a:ext>
            </a:extLst>
          </p:cNvPr>
          <p:cNvSpPr>
            <a:spLocks noGrp="1"/>
          </p:cNvSpPr>
          <p:nvPr>
            <p:ph type="title"/>
          </p:nvPr>
        </p:nvSpPr>
        <p:spPr/>
        <p:txBody>
          <a:bodyPr/>
          <a:lstStyle/>
          <a:p>
            <a:r>
              <a:rPr lang="en-US" b="1" dirty="0"/>
              <a:t>07 Prove: Assignment Milestone</a:t>
            </a:r>
            <a:br>
              <a:rPr lang="en-US" b="1" dirty="0"/>
            </a:br>
            <a:endParaRPr lang="en-US" dirty="0"/>
          </a:p>
        </p:txBody>
      </p:sp>
      <p:sp>
        <p:nvSpPr>
          <p:cNvPr id="3" name="Content Placeholder 2">
            <a:extLst>
              <a:ext uri="{FF2B5EF4-FFF2-40B4-BE49-F238E27FC236}">
                <a16:creationId xmlns:a16="http://schemas.microsoft.com/office/drawing/2014/main" id="{B4D08E06-5756-1597-0061-EFFD10A24D99}"/>
              </a:ext>
            </a:extLst>
          </p:cNvPr>
          <p:cNvSpPr>
            <a:spLocks noGrp="1"/>
          </p:cNvSpPr>
          <p:nvPr>
            <p:ph sz="half" idx="1"/>
          </p:nvPr>
        </p:nvSpPr>
        <p:spPr/>
        <p:txBody>
          <a:bodyPr>
            <a:normAutofit fontScale="77500" lnSpcReduction="20000"/>
          </a:bodyPr>
          <a:lstStyle/>
          <a:p>
            <a:r>
              <a:rPr lang="en-US" dirty="0"/>
              <a:t>For example, if the secret word were: </a:t>
            </a:r>
            <a:r>
              <a:rPr lang="en-US" b="1" dirty="0" err="1"/>
              <a:t>mosiah</a:t>
            </a:r>
            <a:r>
              <a:rPr lang="en-US" dirty="0"/>
              <a:t>, then the program would initially display:</a:t>
            </a:r>
          </a:p>
          <a:p>
            <a:r>
              <a:rPr lang="en-US" dirty="0"/>
              <a:t>Your hint is: _ _ _ _ _ _ </a:t>
            </a:r>
          </a:p>
          <a:p>
            <a:pPr lvl="1"/>
            <a:r>
              <a:rPr lang="en-US" dirty="0"/>
              <a:t>If the user's guess were: </a:t>
            </a:r>
            <a:r>
              <a:rPr lang="en-US" b="1" dirty="0"/>
              <a:t>temple</a:t>
            </a:r>
            <a:r>
              <a:rPr lang="en-US" dirty="0"/>
              <a:t>, they would learn that the m in temple is the only letter in the secret word, but it is in the wrong spot, so it would be displayed in lowercase as shown:</a:t>
            </a:r>
          </a:p>
          <a:p>
            <a:r>
              <a:rPr lang="en-US" dirty="0"/>
              <a:t>Your hint is: _ _ m _ _ _ </a:t>
            </a:r>
          </a:p>
          <a:p>
            <a:pPr lvl="1"/>
            <a:r>
              <a:rPr lang="en-US" dirty="0"/>
              <a:t>But if the user instead guessed: </a:t>
            </a:r>
            <a:r>
              <a:rPr lang="en-US" b="1" dirty="0" err="1"/>
              <a:t>moroni</a:t>
            </a:r>
            <a:r>
              <a:rPr lang="en-US" dirty="0"/>
              <a:t>, they would receive the following as a hint:</a:t>
            </a:r>
          </a:p>
          <a:p>
            <a:r>
              <a:rPr lang="en-US" dirty="0"/>
              <a:t>Your hint is: M O _ o _ </a:t>
            </a:r>
            <a:r>
              <a:rPr lang="en-US" dirty="0" err="1"/>
              <a:t>i</a:t>
            </a:r>
            <a:r>
              <a:rPr lang="en-US" dirty="0"/>
              <a:t> </a:t>
            </a:r>
          </a:p>
          <a:p>
            <a:pPr lvl="1"/>
            <a:r>
              <a:rPr lang="en-US" dirty="0"/>
              <a:t>Notice that in the hint above, the M and the first O from </a:t>
            </a:r>
            <a:r>
              <a:rPr lang="en-US" b="1" dirty="0" err="1"/>
              <a:t>moroni</a:t>
            </a:r>
            <a:r>
              <a:rPr lang="en-US" dirty="0"/>
              <a:t> are capitalized, because those letters are also the first two letters of </a:t>
            </a:r>
            <a:r>
              <a:rPr lang="en-US" dirty="0" err="1"/>
              <a:t>mosiah</a:t>
            </a:r>
            <a:r>
              <a:rPr lang="en-US" dirty="0"/>
              <a:t>.</a:t>
            </a:r>
          </a:p>
          <a:p>
            <a:endParaRPr lang="en-US" dirty="0"/>
          </a:p>
        </p:txBody>
      </p:sp>
      <p:pic>
        <p:nvPicPr>
          <p:cNvPr id="5" name="Content Placeholder 4">
            <a:extLst>
              <a:ext uri="{FF2B5EF4-FFF2-40B4-BE49-F238E27FC236}">
                <a16:creationId xmlns:a16="http://schemas.microsoft.com/office/drawing/2014/main" id="{843B78C8-7730-4D1C-E552-BC8E29532B37}"/>
              </a:ext>
            </a:extLst>
          </p:cNvPr>
          <p:cNvPicPr>
            <a:picLocks noGrp="1" noChangeAspect="1"/>
          </p:cNvPicPr>
          <p:nvPr>
            <p:ph sz="half" idx="2"/>
          </p:nvPr>
        </p:nvPicPr>
        <p:blipFill>
          <a:blip r:embed="rId2"/>
          <a:stretch>
            <a:fillRect/>
          </a:stretch>
        </p:blipFill>
        <p:spPr>
          <a:xfrm>
            <a:off x="6172202" y="1531106"/>
            <a:ext cx="5181600" cy="2024914"/>
          </a:xfrm>
          <a:prstGeom prst="rect">
            <a:avLst/>
          </a:prstGeom>
        </p:spPr>
      </p:pic>
      <p:pic>
        <p:nvPicPr>
          <p:cNvPr id="6" name="Picture 5">
            <a:extLst>
              <a:ext uri="{FF2B5EF4-FFF2-40B4-BE49-F238E27FC236}">
                <a16:creationId xmlns:a16="http://schemas.microsoft.com/office/drawing/2014/main" id="{8E10F968-F871-7CBA-EAA5-816AD34C34A1}"/>
              </a:ext>
            </a:extLst>
          </p:cNvPr>
          <p:cNvPicPr>
            <a:picLocks noChangeAspect="1"/>
          </p:cNvPicPr>
          <p:nvPr/>
        </p:nvPicPr>
        <p:blipFill>
          <a:blip r:embed="rId3"/>
          <a:stretch>
            <a:fillRect/>
          </a:stretch>
        </p:blipFill>
        <p:spPr>
          <a:xfrm>
            <a:off x="6172202" y="3761492"/>
            <a:ext cx="5149555" cy="3096508"/>
          </a:xfrm>
          <a:prstGeom prst="rect">
            <a:avLst/>
          </a:prstGeom>
        </p:spPr>
      </p:pic>
    </p:spTree>
    <p:extLst>
      <p:ext uri="{BB962C8B-B14F-4D97-AF65-F5344CB8AC3E}">
        <p14:creationId xmlns:p14="http://schemas.microsoft.com/office/powerpoint/2010/main" val="222810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13C58-830F-E2BB-25FF-10AC61195FD0}"/>
              </a:ext>
            </a:extLst>
          </p:cNvPr>
          <p:cNvSpPr>
            <a:spLocks noGrp="1"/>
          </p:cNvSpPr>
          <p:nvPr>
            <p:ph type="title"/>
          </p:nvPr>
        </p:nvSpPr>
        <p:spPr/>
        <p:txBody>
          <a:bodyPr/>
          <a:lstStyle/>
          <a:p>
            <a:r>
              <a:rPr lang="en-US" b="1" dirty="0"/>
              <a:t>07 Prove: Assignment Milestone</a:t>
            </a:r>
          </a:p>
        </p:txBody>
      </p:sp>
      <p:sp>
        <p:nvSpPr>
          <p:cNvPr id="3" name="Content Placeholder 2">
            <a:extLst>
              <a:ext uri="{FF2B5EF4-FFF2-40B4-BE49-F238E27FC236}">
                <a16:creationId xmlns:a16="http://schemas.microsoft.com/office/drawing/2014/main" id="{BC129C16-F91C-679B-523F-833EEEC7ED21}"/>
              </a:ext>
            </a:extLst>
          </p:cNvPr>
          <p:cNvSpPr>
            <a:spLocks noGrp="1"/>
          </p:cNvSpPr>
          <p:nvPr>
            <p:ph sz="half" idx="1"/>
          </p:nvPr>
        </p:nvSpPr>
        <p:spPr/>
        <p:txBody>
          <a:bodyPr>
            <a:normAutofit fontScale="85000" lnSpcReduction="20000"/>
          </a:bodyPr>
          <a:lstStyle/>
          <a:p>
            <a:r>
              <a:rPr lang="en-US" dirty="0"/>
              <a:t>Milestone is not the assignment, but progress</a:t>
            </a:r>
          </a:p>
          <a:p>
            <a:r>
              <a:rPr lang="en-US" dirty="0"/>
              <a:t>At the end of Lesson 07, to help make sure you are on track to finish the assignment, you need to complete the following:</a:t>
            </a:r>
          </a:p>
          <a:p>
            <a:pPr lvl="1">
              <a:buFont typeface="+mj-lt"/>
              <a:buAutoNum type="arabicPeriod"/>
            </a:pPr>
            <a:r>
              <a:rPr lang="en-US" dirty="0"/>
              <a:t>Have a secret word stored in the program.</a:t>
            </a:r>
          </a:p>
          <a:p>
            <a:pPr lvl="1">
              <a:buFont typeface="+mj-lt"/>
              <a:buAutoNum type="arabicPeriod"/>
            </a:pPr>
            <a:r>
              <a:rPr lang="en-US" dirty="0"/>
              <a:t>Prompt the user for a guess.</a:t>
            </a:r>
          </a:p>
          <a:p>
            <a:pPr lvl="1">
              <a:buFont typeface="+mj-lt"/>
              <a:buAutoNum type="arabicPeriod"/>
            </a:pPr>
            <a:r>
              <a:rPr lang="en-US" dirty="0"/>
              <a:t>Continue looping as long as that guess is not correct.</a:t>
            </a:r>
          </a:p>
          <a:p>
            <a:pPr lvl="1">
              <a:buFont typeface="+mj-lt"/>
              <a:buAutoNum type="arabicPeriod"/>
            </a:pPr>
            <a:r>
              <a:rPr lang="en-US" dirty="0"/>
              <a:t>Calculate the number of guesses and display it at the end.</a:t>
            </a:r>
          </a:p>
          <a:p>
            <a:pPr lvl="1">
              <a:buFont typeface="+mj-lt"/>
              <a:buAutoNum type="arabicPeriod"/>
            </a:pPr>
            <a:r>
              <a:rPr lang="en-US" dirty="0"/>
              <a:t>You do not need to have any hints at this point.</a:t>
            </a:r>
          </a:p>
          <a:p>
            <a:endParaRPr lang="en-US" dirty="0"/>
          </a:p>
        </p:txBody>
      </p:sp>
      <p:sp>
        <p:nvSpPr>
          <p:cNvPr id="4" name="Content Placeholder 3">
            <a:extLst>
              <a:ext uri="{FF2B5EF4-FFF2-40B4-BE49-F238E27FC236}">
                <a16:creationId xmlns:a16="http://schemas.microsoft.com/office/drawing/2014/main" id="{A5AFCFF6-2F2D-7F2C-2FBB-07AE83FB466D}"/>
              </a:ext>
            </a:extLst>
          </p:cNvPr>
          <p:cNvSpPr>
            <a:spLocks noGrp="1"/>
          </p:cNvSpPr>
          <p:nvPr>
            <p:ph sz="half" idx="2"/>
          </p:nvPr>
        </p:nvSpPr>
        <p:spPr/>
        <p:txBody>
          <a:bodyPr>
            <a:normAutofit fontScale="85000" lnSpcReduction="20000"/>
          </a:bodyPr>
          <a:lstStyle/>
          <a:p>
            <a:r>
              <a:rPr lang="en-US" dirty="0"/>
              <a:t>The following shows the functionality of the program at this point:</a:t>
            </a:r>
          </a:p>
          <a:p>
            <a:endParaRPr lang="en-US" dirty="0"/>
          </a:p>
        </p:txBody>
      </p:sp>
      <p:pic>
        <p:nvPicPr>
          <p:cNvPr id="5" name="Picture 4">
            <a:extLst>
              <a:ext uri="{FF2B5EF4-FFF2-40B4-BE49-F238E27FC236}">
                <a16:creationId xmlns:a16="http://schemas.microsoft.com/office/drawing/2014/main" id="{599F6F04-3074-84E1-A43F-24267A7C9FB7}"/>
              </a:ext>
            </a:extLst>
          </p:cNvPr>
          <p:cNvPicPr>
            <a:picLocks noChangeAspect="1"/>
          </p:cNvPicPr>
          <p:nvPr/>
        </p:nvPicPr>
        <p:blipFill>
          <a:blip r:embed="rId2"/>
          <a:stretch>
            <a:fillRect/>
          </a:stretch>
        </p:blipFill>
        <p:spPr>
          <a:xfrm>
            <a:off x="6245125" y="2775686"/>
            <a:ext cx="5645388" cy="1780411"/>
          </a:xfrm>
          <a:prstGeom prst="rect">
            <a:avLst/>
          </a:prstGeom>
        </p:spPr>
      </p:pic>
    </p:spTree>
    <p:extLst>
      <p:ext uri="{BB962C8B-B14F-4D97-AF65-F5344CB8AC3E}">
        <p14:creationId xmlns:p14="http://schemas.microsoft.com/office/powerpoint/2010/main" val="3310792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132F8-BCF8-53B9-8845-3C7E2DF74FCF}"/>
              </a:ext>
            </a:extLst>
          </p:cNvPr>
          <p:cNvSpPr>
            <a:spLocks noGrp="1"/>
          </p:cNvSpPr>
          <p:nvPr>
            <p:ph type="title"/>
          </p:nvPr>
        </p:nvSpPr>
        <p:spPr/>
        <p:txBody>
          <a:bodyPr/>
          <a:lstStyle/>
          <a:p>
            <a:r>
              <a:rPr lang="en-US" b="1" dirty="0"/>
              <a:t>07 Prove: Assignment Milestone</a:t>
            </a:r>
            <a:endParaRPr lang="en-US" dirty="0"/>
          </a:p>
        </p:txBody>
      </p:sp>
      <p:sp>
        <p:nvSpPr>
          <p:cNvPr id="3" name="Content Placeholder 2">
            <a:extLst>
              <a:ext uri="{FF2B5EF4-FFF2-40B4-BE49-F238E27FC236}">
                <a16:creationId xmlns:a16="http://schemas.microsoft.com/office/drawing/2014/main" id="{B0AEB28E-00B1-F849-5A3A-91B2305699FE}"/>
              </a:ext>
            </a:extLst>
          </p:cNvPr>
          <p:cNvSpPr>
            <a:spLocks noGrp="1"/>
          </p:cNvSpPr>
          <p:nvPr>
            <p:ph sz="half" idx="1"/>
          </p:nvPr>
        </p:nvSpPr>
        <p:spPr/>
        <p:txBody>
          <a:bodyPr>
            <a:normAutofit fontScale="77500" lnSpcReduction="20000"/>
          </a:bodyPr>
          <a:lstStyle/>
          <a:p>
            <a:pPr marL="0" indent="0">
              <a:buNone/>
            </a:pPr>
            <a:r>
              <a:rPr lang="en-US" dirty="0"/>
              <a:t>Final Requirements</a:t>
            </a:r>
          </a:p>
          <a:p>
            <a:pPr>
              <a:buFont typeface="+mj-lt"/>
              <a:buAutoNum type="arabicPeriod"/>
            </a:pPr>
            <a:r>
              <a:rPr lang="en-US" dirty="0"/>
              <a:t>Add the hints according to the rules above.</a:t>
            </a:r>
          </a:p>
          <a:p>
            <a:pPr>
              <a:buFont typeface="+mj-lt"/>
              <a:buAutoNum type="arabicPeriod"/>
            </a:pPr>
            <a:r>
              <a:rPr lang="en-US" dirty="0"/>
              <a:t>Add a check to verify that the length of the guess is the same as the length of the secret word. If it is not, display a message. If they are the same, then proceed to give the hint.</a:t>
            </a:r>
          </a:p>
          <a:p>
            <a:pPr>
              <a:buFont typeface="+mj-lt"/>
              <a:buAutoNum type="arabicPeriod"/>
            </a:pPr>
            <a:r>
              <a:rPr lang="en-US" dirty="0"/>
              <a:t>Make sure to account for the following in your hints:</a:t>
            </a:r>
          </a:p>
          <a:p>
            <a:pPr marL="742950" lvl="1" indent="-285750">
              <a:buFont typeface="Arial" panose="020B0604020202020204" pitchFamily="34" charset="0"/>
              <a:buChar char="•"/>
            </a:pPr>
            <a:r>
              <a:rPr lang="en-US" dirty="0"/>
              <a:t>Letters that are not present at all in the secret word (underscore _).</a:t>
            </a:r>
          </a:p>
          <a:p>
            <a:pPr marL="742950" lvl="1" indent="-285750">
              <a:buFont typeface="Arial" panose="020B0604020202020204" pitchFamily="34" charset="0"/>
              <a:buChar char="•"/>
            </a:pPr>
            <a:r>
              <a:rPr lang="en-US" dirty="0"/>
              <a:t>Letters that are present in the secret word, but in a different spot (lowercase).</a:t>
            </a:r>
          </a:p>
          <a:p>
            <a:pPr marL="742950" lvl="1" indent="-285750">
              <a:buFont typeface="Arial" panose="020B0604020202020204" pitchFamily="34" charset="0"/>
              <a:buChar char="•"/>
            </a:pPr>
            <a:r>
              <a:rPr lang="en-US" dirty="0"/>
              <a:t>Letters that are present in the secret word at that exact spot spot (uppercase).</a:t>
            </a:r>
          </a:p>
          <a:p>
            <a:endParaRPr lang="en-US" dirty="0"/>
          </a:p>
        </p:txBody>
      </p:sp>
      <p:sp>
        <p:nvSpPr>
          <p:cNvPr id="4" name="Content Placeholder 3">
            <a:extLst>
              <a:ext uri="{FF2B5EF4-FFF2-40B4-BE49-F238E27FC236}">
                <a16:creationId xmlns:a16="http://schemas.microsoft.com/office/drawing/2014/main" id="{B8A2AACB-2C30-EB1B-E724-0FD98F7F824B}"/>
              </a:ext>
            </a:extLst>
          </p:cNvPr>
          <p:cNvSpPr>
            <a:spLocks noGrp="1"/>
          </p:cNvSpPr>
          <p:nvPr>
            <p:ph sz="half" idx="2"/>
          </p:nvPr>
        </p:nvSpPr>
        <p:spPr/>
        <p:txBody>
          <a:bodyPr>
            <a:normAutofit fontScale="77500" lnSpcReduction="20000"/>
          </a:bodyPr>
          <a:lstStyle/>
          <a:p>
            <a:r>
              <a:rPr lang="en-US" b="1" dirty="0"/>
              <a:t>What do we have so far?</a:t>
            </a:r>
          </a:p>
          <a:p>
            <a:endParaRPr lang="en-US" b="1" dirty="0"/>
          </a:p>
          <a:p>
            <a:endParaRPr lang="en-US" b="1" dirty="0"/>
          </a:p>
          <a:p>
            <a:endParaRPr lang="en-US" b="1" dirty="0"/>
          </a:p>
          <a:p>
            <a:endParaRPr lang="en-US" b="1" dirty="0"/>
          </a:p>
          <a:p>
            <a:endParaRPr lang="en-US" b="1" dirty="0"/>
          </a:p>
        </p:txBody>
      </p:sp>
      <p:pic>
        <p:nvPicPr>
          <p:cNvPr id="5" name="Picture 4">
            <a:extLst>
              <a:ext uri="{FF2B5EF4-FFF2-40B4-BE49-F238E27FC236}">
                <a16:creationId xmlns:a16="http://schemas.microsoft.com/office/drawing/2014/main" id="{69043A29-A31B-53B2-95FE-5C121B75FBEC}"/>
              </a:ext>
            </a:extLst>
          </p:cNvPr>
          <p:cNvPicPr>
            <a:picLocks noChangeAspect="1"/>
          </p:cNvPicPr>
          <p:nvPr/>
        </p:nvPicPr>
        <p:blipFill>
          <a:blip r:embed="rId2"/>
          <a:stretch>
            <a:fillRect/>
          </a:stretch>
        </p:blipFill>
        <p:spPr>
          <a:xfrm>
            <a:off x="6172200" y="2153161"/>
            <a:ext cx="5645388" cy="1780411"/>
          </a:xfrm>
          <a:prstGeom prst="rect">
            <a:avLst/>
          </a:prstGeom>
        </p:spPr>
      </p:pic>
    </p:spTree>
    <p:extLst>
      <p:ext uri="{BB962C8B-B14F-4D97-AF65-F5344CB8AC3E}">
        <p14:creationId xmlns:p14="http://schemas.microsoft.com/office/powerpoint/2010/main" val="1091603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29C00-0F0B-617B-CC0F-0DE14A60C442}"/>
              </a:ext>
            </a:extLst>
          </p:cNvPr>
          <p:cNvSpPr>
            <a:spLocks noGrp="1"/>
          </p:cNvSpPr>
          <p:nvPr>
            <p:ph type="title"/>
          </p:nvPr>
        </p:nvSpPr>
        <p:spPr/>
        <p:txBody>
          <a:bodyPr/>
          <a:lstStyle/>
          <a:p>
            <a:r>
              <a:rPr lang="en-US" b="1" dirty="0"/>
              <a:t>07 Prove: Assignment Milestone</a:t>
            </a:r>
            <a:endParaRPr lang="en-US" dirty="0"/>
          </a:p>
        </p:txBody>
      </p:sp>
      <p:sp>
        <p:nvSpPr>
          <p:cNvPr id="3" name="Content Placeholder 2">
            <a:extLst>
              <a:ext uri="{FF2B5EF4-FFF2-40B4-BE49-F238E27FC236}">
                <a16:creationId xmlns:a16="http://schemas.microsoft.com/office/drawing/2014/main" id="{E3A5B603-0194-CEC9-0C16-FD25718D09FC}"/>
              </a:ext>
            </a:extLst>
          </p:cNvPr>
          <p:cNvSpPr>
            <a:spLocks noGrp="1"/>
          </p:cNvSpPr>
          <p:nvPr>
            <p:ph sz="half" idx="1"/>
          </p:nvPr>
        </p:nvSpPr>
        <p:spPr/>
        <p:txBody>
          <a:bodyPr/>
          <a:lstStyle/>
          <a:p>
            <a:r>
              <a:rPr lang="en-US" b="1" dirty="0"/>
              <a:t>Loop until correct</a:t>
            </a:r>
          </a:p>
          <a:p>
            <a:pPr lvl="1"/>
            <a:r>
              <a:rPr lang="en-US" b="1" dirty="0"/>
              <a:t>Get the user word</a:t>
            </a:r>
          </a:p>
          <a:p>
            <a:pPr lvl="1"/>
            <a:r>
              <a:rPr lang="en-US" b="1" dirty="0"/>
              <a:t>Loop comparison of user and secret</a:t>
            </a:r>
          </a:p>
          <a:p>
            <a:pPr lvl="2"/>
            <a:r>
              <a:rPr lang="en-US" b="1" dirty="0"/>
              <a:t>If the letters same, print the letter</a:t>
            </a:r>
          </a:p>
          <a:p>
            <a:pPr lvl="2"/>
            <a:r>
              <a:rPr lang="en-US" b="1" dirty="0"/>
              <a:t>Otherwise print _ </a:t>
            </a:r>
          </a:p>
          <a:p>
            <a:endParaRPr lang="en-US" dirty="0"/>
          </a:p>
        </p:txBody>
      </p:sp>
      <p:sp>
        <p:nvSpPr>
          <p:cNvPr id="4" name="Content Placeholder 3">
            <a:extLst>
              <a:ext uri="{FF2B5EF4-FFF2-40B4-BE49-F238E27FC236}">
                <a16:creationId xmlns:a16="http://schemas.microsoft.com/office/drawing/2014/main" id="{B5F85E52-E0F8-E798-FD4F-07C70DF1B83B}"/>
              </a:ext>
            </a:extLst>
          </p:cNvPr>
          <p:cNvSpPr>
            <a:spLocks noGrp="1"/>
          </p:cNvSpPr>
          <p:nvPr>
            <p:ph sz="half" idx="2"/>
          </p:nvPr>
        </p:nvSpPr>
        <p:spPr/>
        <p:txBody>
          <a:bodyPr/>
          <a:lstStyle/>
          <a:p>
            <a:endParaRPr lang="en-US"/>
          </a:p>
        </p:txBody>
      </p:sp>
      <p:pic>
        <p:nvPicPr>
          <p:cNvPr id="5" name="Picture 4">
            <a:extLst>
              <a:ext uri="{FF2B5EF4-FFF2-40B4-BE49-F238E27FC236}">
                <a16:creationId xmlns:a16="http://schemas.microsoft.com/office/drawing/2014/main" id="{1F4E0C2D-2E56-D997-7067-4BD0EDE1345F}"/>
              </a:ext>
            </a:extLst>
          </p:cNvPr>
          <p:cNvPicPr>
            <a:picLocks noChangeAspect="1"/>
          </p:cNvPicPr>
          <p:nvPr/>
        </p:nvPicPr>
        <p:blipFill>
          <a:blip r:embed="rId2"/>
          <a:stretch>
            <a:fillRect/>
          </a:stretch>
        </p:blipFill>
        <p:spPr>
          <a:xfrm>
            <a:off x="6172200" y="1825625"/>
            <a:ext cx="4869753" cy="2924428"/>
          </a:xfrm>
          <a:prstGeom prst="rect">
            <a:avLst/>
          </a:prstGeom>
        </p:spPr>
      </p:pic>
    </p:spTree>
    <p:extLst>
      <p:ext uri="{BB962C8B-B14F-4D97-AF65-F5344CB8AC3E}">
        <p14:creationId xmlns:p14="http://schemas.microsoft.com/office/powerpoint/2010/main" val="2183696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1E95-449C-4E48-8658-C0F317070D8B}"/>
              </a:ext>
            </a:extLst>
          </p:cNvPr>
          <p:cNvSpPr>
            <a:spLocks noGrp="1"/>
          </p:cNvSpPr>
          <p:nvPr>
            <p:ph type="title"/>
          </p:nvPr>
        </p:nvSpPr>
        <p:spPr/>
        <p:txBody>
          <a:bodyPr/>
          <a:lstStyle/>
          <a:p>
            <a:endParaRPr lang="en-US"/>
          </a:p>
        </p:txBody>
      </p:sp>
      <p:pic>
        <p:nvPicPr>
          <p:cNvPr id="6" name="Content Placeholder 5" descr="A picture containing graphical user interface&#10;&#10;Description automatically generated">
            <a:extLst>
              <a:ext uri="{FF2B5EF4-FFF2-40B4-BE49-F238E27FC236}">
                <a16:creationId xmlns:a16="http://schemas.microsoft.com/office/drawing/2014/main" id="{BFD72BD3-188A-4CAC-915A-B003123CEB8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944915" y="1825625"/>
            <a:ext cx="2968170" cy="4351338"/>
          </a:xfrm>
        </p:spPr>
      </p:pic>
      <p:pic>
        <p:nvPicPr>
          <p:cNvPr id="8" name="Content Placeholder 7" descr="Text&#10;&#10;Description automatically generated">
            <a:extLst>
              <a:ext uri="{FF2B5EF4-FFF2-40B4-BE49-F238E27FC236}">
                <a16:creationId xmlns:a16="http://schemas.microsoft.com/office/drawing/2014/main" id="{68510535-3957-4741-81AA-86E1CF43552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607459"/>
            <a:ext cx="5181600" cy="2787669"/>
          </a:xfrm>
        </p:spPr>
      </p:pic>
    </p:spTree>
    <p:extLst>
      <p:ext uri="{BB962C8B-B14F-4D97-AF65-F5344CB8AC3E}">
        <p14:creationId xmlns:p14="http://schemas.microsoft.com/office/powerpoint/2010/main" val="163050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319F3-4D4A-9231-BAA4-BC81025A8C15}"/>
              </a:ext>
            </a:extLst>
          </p:cNvPr>
          <p:cNvSpPr>
            <a:spLocks noGrp="1"/>
          </p:cNvSpPr>
          <p:nvPr>
            <p:ph type="title"/>
          </p:nvPr>
        </p:nvSpPr>
        <p:spPr/>
        <p:txBody>
          <a:bodyPr/>
          <a:lstStyle/>
          <a:p>
            <a:r>
              <a:rPr lang="en-US" dirty="0"/>
              <a:t>Structure Chart – What do you know?</a:t>
            </a:r>
          </a:p>
        </p:txBody>
      </p:sp>
      <p:sp>
        <p:nvSpPr>
          <p:cNvPr id="5" name="Process 4">
            <a:extLst>
              <a:ext uri="{FF2B5EF4-FFF2-40B4-BE49-F238E27FC236}">
                <a16:creationId xmlns:a16="http://schemas.microsoft.com/office/drawing/2014/main" id="{DED4D91E-BEB1-706E-2797-C4A5B0FC6807}"/>
              </a:ext>
            </a:extLst>
          </p:cNvPr>
          <p:cNvSpPr/>
          <p:nvPr/>
        </p:nvSpPr>
        <p:spPr>
          <a:xfrm>
            <a:off x="6749144" y="1978394"/>
            <a:ext cx="4985656" cy="408962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C3509BEF-8286-6C88-FB0C-55848D442945}"/>
              </a:ext>
            </a:extLst>
          </p:cNvPr>
          <p:cNvSpPr/>
          <p:nvPr/>
        </p:nvSpPr>
        <p:spPr>
          <a:xfrm>
            <a:off x="6291944" y="2263347"/>
            <a:ext cx="914400" cy="8725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Input</a:t>
            </a:r>
          </a:p>
        </p:txBody>
      </p:sp>
      <p:sp>
        <p:nvSpPr>
          <p:cNvPr id="7" name="Right Arrow 6">
            <a:extLst>
              <a:ext uri="{FF2B5EF4-FFF2-40B4-BE49-F238E27FC236}">
                <a16:creationId xmlns:a16="http://schemas.microsoft.com/office/drawing/2014/main" id="{7B169ED1-C3C0-E2FE-AFC2-8B4334DEF782}"/>
              </a:ext>
            </a:extLst>
          </p:cNvPr>
          <p:cNvSpPr/>
          <p:nvPr/>
        </p:nvSpPr>
        <p:spPr>
          <a:xfrm>
            <a:off x="11016343" y="2325845"/>
            <a:ext cx="1175657" cy="87255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a:t>Output</a:t>
            </a:r>
          </a:p>
        </p:txBody>
      </p:sp>
      <p:sp>
        <p:nvSpPr>
          <p:cNvPr id="8" name="Decision 7">
            <a:extLst>
              <a:ext uri="{FF2B5EF4-FFF2-40B4-BE49-F238E27FC236}">
                <a16:creationId xmlns:a16="http://schemas.microsoft.com/office/drawing/2014/main" id="{3ACFDA7D-00CB-6E61-70C8-4907E50D75D4}"/>
              </a:ext>
            </a:extLst>
          </p:cNvPr>
          <p:cNvSpPr/>
          <p:nvPr/>
        </p:nvSpPr>
        <p:spPr>
          <a:xfrm>
            <a:off x="6831298" y="4143798"/>
            <a:ext cx="2481943" cy="425451"/>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t>If (condition)</a:t>
            </a:r>
          </a:p>
        </p:txBody>
      </p:sp>
      <p:sp>
        <p:nvSpPr>
          <p:cNvPr id="9" name="Process 8">
            <a:extLst>
              <a:ext uri="{FF2B5EF4-FFF2-40B4-BE49-F238E27FC236}">
                <a16:creationId xmlns:a16="http://schemas.microsoft.com/office/drawing/2014/main" id="{04D457A9-E8FE-5A27-A3B4-7409FA8F43B0}"/>
              </a:ext>
            </a:extLst>
          </p:cNvPr>
          <p:cNvSpPr/>
          <p:nvPr/>
        </p:nvSpPr>
        <p:spPr>
          <a:xfrm>
            <a:off x="6787241" y="4726977"/>
            <a:ext cx="1431474" cy="239969"/>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variables</a:t>
            </a:r>
          </a:p>
        </p:txBody>
      </p:sp>
      <p:sp>
        <p:nvSpPr>
          <p:cNvPr id="10" name="Decision 9">
            <a:extLst>
              <a:ext uri="{FF2B5EF4-FFF2-40B4-BE49-F238E27FC236}">
                <a16:creationId xmlns:a16="http://schemas.microsoft.com/office/drawing/2014/main" id="{AF90B0E9-B37E-C5C0-9C62-4EF5D6A6A5C9}"/>
              </a:ext>
            </a:extLst>
          </p:cNvPr>
          <p:cNvSpPr/>
          <p:nvPr/>
        </p:nvSpPr>
        <p:spPr>
          <a:xfrm>
            <a:off x="8986153" y="3864058"/>
            <a:ext cx="1431474" cy="425451"/>
          </a:xfrm>
          <a:prstGeom prst="flowChartDecision">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loop (condition)</a:t>
            </a:r>
          </a:p>
        </p:txBody>
      </p:sp>
      <p:sp>
        <p:nvSpPr>
          <p:cNvPr id="11" name="Magnetic Disk 10">
            <a:extLst>
              <a:ext uri="{FF2B5EF4-FFF2-40B4-BE49-F238E27FC236}">
                <a16:creationId xmlns:a16="http://schemas.microsoft.com/office/drawing/2014/main" id="{987E59C5-5EFD-204C-D9B7-2299CB56E09E}"/>
              </a:ext>
            </a:extLst>
          </p:cNvPr>
          <p:cNvSpPr/>
          <p:nvPr/>
        </p:nvSpPr>
        <p:spPr>
          <a:xfrm>
            <a:off x="7867654" y="2294079"/>
            <a:ext cx="1015088" cy="736202"/>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Files</a:t>
            </a:r>
          </a:p>
        </p:txBody>
      </p:sp>
      <p:sp>
        <p:nvSpPr>
          <p:cNvPr id="12" name="Multidocument 11">
            <a:extLst>
              <a:ext uri="{FF2B5EF4-FFF2-40B4-BE49-F238E27FC236}">
                <a16:creationId xmlns:a16="http://schemas.microsoft.com/office/drawing/2014/main" id="{9628BE9F-21CF-0348-D73E-B0FFBBF97B63}"/>
              </a:ext>
            </a:extLst>
          </p:cNvPr>
          <p:cNvSpPr/>
          <p:nvPr/>
        </p:nvSpPr>
        <p:spPr>
          <a:xfrm>
            <a:off x="9535885" y="4968563"/>
            <a:ext cx="1055914" cy="816424"/>
          </a:xfrm>
          <a:prstGeom prst="flowChartMultidocumen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Lists</a:t>
            </a:r>
          </a:p>
        </p:txBody>
      </p:sp>
      <p:sp>
        <p:nvSpPr>
          <p:cNvPr id="13" name="Process 12">
            <a:extLst>
              <a:ext uri="{FF2B5EF4-FFF2-40B4-BE49-F238E27FC236}">
                <a16:creationId xmlns:a16="http://schemas.microsoft.com/office/drawing/2014/main" id="{AE4CD21A-3907-A1E5-C02E-967F599D50EF}"/>
              </a:ext>
            </a:extLst>
          </p:cNvPr>
          <p:cNvSpPr/>
          <p:nvPr/>
        </p:nvSpPr>
        <p:spPr>
          <a:xfrm>
            <a:off x="7004954" y="3488106"/>
            <a:ext cx="4109360" cy="182278"/>
          </a:xfrm>
          <a:prstGeom prst="flowChartProcess">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Intro Algorithms</a:t>
            </a:r>
          </a:p>
        </p:txBody>
      </p:sp>
      <p:sp>
        <p:nvSpPr>
          <p:cNvPr id="14" name="Process 13">
            <a:extLst>
              <a:ext uri="{FF2B5EF4-FFF2-40B4-BE49-F238E27FC236}">
                <a16:creationId xmlns:a16="http://schemas.microsoft.com/office/drawing/2014/main" id="{161EBBF4-6497-5F7C-3041-E29A8ADCB8E5}"/>
              </a:ext>
            </a:extLst>
          </p:cNvPr>
          <p:cNvSpPr/>
          <p:nvPr/>
        </p:nvSpPr>
        <p:spPr>
          <a:xfrm>
            <a:off x="7004954" y="5835364"/>
            <a:ext cx="4109360" cy="18227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Intro Data Structures</a:t>
            </a:r>
          </a:p>
        </p:txBody>
      </p:sp>
      <p:sp>
        <p:nvSpPr>
          <p:cNvPr id="15" name="Process 14">
            <a:extLst>
              <a:ext uri="{FF2B5EF4-FFF2-40B4-BE49-F238E27FC236}">
                <a16:creationId xmlns:a16="http://schemas.microsoft.com/office/drawing/2014/main" id="{B85BC78F-DE90-95D9-D364-4D32F7A0E126}"/>
              </a:ext>
            </a:extLst>
          </p:cNvPr>
          <p:cNvSpPr/>
          <p:nvPr/>
        </p:nvSpPr>
        <p:spPr>
          <a:xfrm>
            <a:off x="7004954" y="2009266"/>
            <a:ext cx="4109360" cy="182278"/>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Intro I/O</a:t>
            </a:r>
          </a:p>
        </p:txBody>
      </p:sp>
      <p:sp>
        <p:nvSpPr>
          <p:cNvPr id="16" name="Process 15">
            <a:extLst>
              <a:ext uri="{FF2B5EF4-FFF2-40B4-BE49-F238E27FC236}">
                <a16:creationId xmlns:a16="http://schemas.microsoft.com/office/drawing/2014/main" id="{D202F116-78FD-774B-7743-50972D060D12}"/>
              </a:ext>
            </a:extLst>
          </p:cNvPr>
          <p:cNvSpPr/>
          <p:nvPr/>
        </p:nvSpPr>
        <p:spPr>
          <a:xfrm>
            <a:off x="2286000" y="2009266"/>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17" name="Process 16">
            <a:extLst>
              <a:ext uri="{FF2B5EF4-FFF2-40B4-BE49-F238E27FC236}">
                <a16:creationId xmlns:a16="http://schemas.microsoft.com/office/drawing/2014/main" id="{68EBACE7-2295-F2DC-97DB-4BEF96542D0A}"/>
              </a:ext>
            </a:extLst>
          </p:cNvPr>
          <p:cNvSpPr/>
          <p:nvPr/>
        </p:nvSpPr>
        <p:spPr>
          <a:xfrm>
            <a:off x="152402" y="3135903"/>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18" name="Process 17">
            <a:extLst>
              <a:ext uri="{FF2B5EF4-FFF2-40B4-BE49-F238E27FC236}">
                <a16:creationId xmlns:a16="http://schemas.microsoft.com/office/drawing/2014/main" id="{E265B69E-6098-4BBD-4680-610A4650C21D}"/>
              </a:ext>
            </a:extLst>
          </p:cNvPr>
          <p:cNvSpPr/>
          <p:nvPr/>
        </p:nvSpPr>
        <p:spPr>
          <a:xfrm>
            <a:off x="2286000" y="3135903"/>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19" name="Process 18">
            <a:extLst>
              <a:ext uri="{FF2B5EF4-FFF2-40B4-BE49-F238E27FC236}">
                <a16:creationId xmlns:a16="http://schemas.microsoft.com/office/drawing/2014/main" id="{14BFA1A5-1839-6BCE-9CB9-1487E6F08C22}"/>
              </a:ext>
            </a:extLst>
          </p:cNvPr>
          <p:cNvSpPr/>
          <p:nvPr/>
        </p:nvSpPr>
        <p:spPr>
          <a:xfrm>
            <a:off x="4354286" y="3135903"/>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cxnSp>
        <p:nvCxnSpPr>
          <p:cNvPr id="21" name="Straight Arrow Connector 20">
            <a:extLst>
              <a:ext uri="{FF2B5EF4-FFF2-40B4-BE49-F238E27FC236}">
                <a16:creationId xmlns:a16="http://schemas.microsoft.com/office/drawing/2014/main" id="{65F656A9-953D-864C-FE22-A64C54C2D4E0}"/>
              </a:ext>
            </a:extLst>
          </p:cNvPr>
          <p:cNvCxnSpPr/>
          <p:nvPr/>
        </p:nvCxnSpPr>
        <p:spPr>
          <a:xfrm flipV="1">
            <a:off x="1328057" y="2325845"/>
            <a:ext cx="762000" cy="5479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92224E09-3DB4-487D-7ECF-95FC152EAB6B}"/>
              </a:ext>
            </a:extLst>
          </p:cNvPr>
          <p:cNvSpPr txBox="1"/>
          <p:nvPr/>
        </p:nvSpPr>
        <p:spPr>
          <a:xfrm>
            <a:off x="1484078" y="2689163"/>
            <a:ext cx="1019638" cy="369332"/>
          </a:xfrm>
          <a:prstGeom prst="rect">
            <a:avLst/>
          </a:prstGeom>
          <a:noFill/>
        </p:spPr>
        <p:txBody>
          <a:bodyPr wrap="none" rtlCol="0">
            <a:spAutoFit/>
          </a:bodyPr>
          <a:lstStyle/>
          <a:p>
            <a:r>
              <a:rPr lang="en-US" dirty="0"/>
              <a:t>variables</a:t>
            </a:r>
          </a:p>
        </p:txBody>
      </p:sp>
      <p:cxnSp>
        <p:nvCxnSpPr>
          <p:cNvPr id="23" name="Straight Arrow Connector 22">
            <a:extLst>
              <a:ext uri="{FF2B5EF4-FFF2-40B4-BE49-F238E27FC236}">
                <a16:creationId xmlns:a16="http://schemas.microsoft.com/office/drawing/2014/main" id="{2E841490-3415-CD4E-C998-D0039E390EAC}"/>
              </a:ext>
            </a:extLst>
          </p:cNvPr>
          <p:cNvCxnSpPr>
            <a:cxnSpLocks/>
          </p:cNvCxnSpPr>
          <p:nvPr/>
        </p:nvCxnSpPr>
        <p:spPr>
          <a:xfrm flipV="1">
            <a:off x="3453494" y="2662180"/>
            <a:ext cx="236764" cy="4313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DC0CA41A-E2BC-A256-FAB5-5355C10C8111}"/>
              </a:ext>
            </a:extLst>
          </p:cNvPr>
          <p:cNvCxnSpPr>
            <a:cxnSpLocks/>
          </p:cNvCxnSpPr>
          <p:nvPr/>
        </p:nvCxnSpPr>
        <p:spPr>
          <a:xfrm>
            <a:off x="2737758" y="2697278"/>
            <a:ext cx="168728" cy="3330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D1953183-C798-4C1C-380A-1BC4B48D1FC2}"/>
              </a:ext>
            </a:extLst>
          </p:cNvPr>
          <p:cNvCxnSpPr>
            <a:cxnSpLocks/>
          </p:cNvCxnSpPr>
          <p:nvPr/>
        </p:nvCxnSpPr>
        <p:spPr>
          <a:xfrm>
            <a:off x="4158343" y="2643301"/>
            <a:ext cx="522515" cy="4502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339308B5-944A-D5A2-F290-67018E6A0DD2}"/>
              </a:ext>
            </a:extLst>
          </p:cNvPr>
          <p:cNvSpPr txBox="1"/>
          <p:nvPr/>
        </p:nvSpPr>
        <p:spPr>
          <a:xfrm>
            <a:off x="277951" y="3928626"/>
            <a:ext cx="1997342" cy="369332"/>
          </a:xfrm>
          <a:prstGeom prst="rect">
            <a:avLst/>
          </a:prstGeom>
          <a:noFill/>
        </p:spPr>
        <p:txBody>
          <a:bodyPr wrap="none" rtlCol="0">
            <a:spAutoFit/>
          </a:bodyPr>
          <a:lstStyle/>
          <a:p>
            <a:r>
              <a:rPr lang="en-US"/>
              <a:t>&lt;str&gt; = Input</a:t>
            </a:r>
            <a:r>
              <a:rPr lang="en-US" dirty="0"/>
              <a:t>(&lt;str&gt;)</a:t>
            </a:r>
          </a:p>
        </p:txBody>
      </p:sp>
      <p:sp>
        <p:nvSpPr>
          <p:cNvPr id="4" name="TextBox 3">
            <a:extLst>
              <a:ext uri="{FF2B5EF4-FFF2-40B4-BE49-F238E27FC236}">
                <a16:creationId xmlns:a16="http://schemas.microsoft.com/office/drawing/2014/main" id="{848FE418-122D-E2F7-893B-6EE11DF3D664}"/>
              </a:ext>
            </a:extLst>
          </p:cNvPr>
          <p:cNvSpPr txBox="1"/>
          <p:nvPr/>
        </p:nvSpPr>
        <p:spPr>
          <a:xfrm>
            <a:off x="2182586" y="4968563"/>
            <a:ext cx="1817914" cy="923330"/>
          </a:xfrm>
          <a:prstGeom prst="rect">
            <a:avLst/>
          </a:prstGeom>
          <a:noFill/>
        </p:spPr>
        <p:txBody>
          <a:bodyPr wrap="square" rtlCol="0">
            <a:spAutoFit/>
          </a:bodyPr>
          <a:lstStyle/>
          <a:p>
            <a:r>
              <a:rPr lang="en-US" dirty="0"/>
              <a:t>Operators:</a:t>
            </a:r>
          </a:p>
          <a:p>
            <a:r>
              <a:rPr lang="en-US" dirty="0"/>
              <a:t>= (assignment)</a:t>
            </a:r>
          </a:p>
          <a:p>
            <a:r>
              <a:rPr lang="en-US" i="1" dirty="0"/>
              <a:t>+ (add/append)</a:t>
            </a:r>
          </a:p>
        </p:txBody>
      </p:sp>
      <p:sp>
        <p:nvSpPr>
          <p:cNvPr id="20" name="TextBox 19">
            <a:extLst>
              <a:ext uri="{FF2B5EF4-FFF2-40B4-BE49-F238E27FC236}">
                <a16:creationId xmlns:a16="http://schemas.microsoft.com/office/drawing/2014/main" id="{F3B05EC8-EBA3-6FC6-003A-4C72ECEF7B5F}"/>
              </a:ext>
            </a:extLst>
          </p:cNvPr>
          <p:cNvSpPr txBox="1"/>
          <p:nvPr/>
        </p:nvSpPr>
        <p:spPr>
          <a:xfrm>
            <a:off x="4365170" y="3939374"/>
            <a:ext cx="1817915" cy="646331"/>
          </a:xfrm>
          <a:prstGeom prst="rect">
            <a:avLst/>
          </a:prstGeom>
          <a:noFill/>
        </p:spPr>
        <p:txBody>
          <a:bodyPr wrap="square" rtlCol="0">
            <a:spAutoFit/>
          </a:bodyPr>
          <a:lstStyle/>
          <a:p>
            <a:r>
              <a:rPr lang="en-US" dirty="0"/>
              <a:t>Print(string)</a:t>
            </a:r>
          </a:p>
          <a:p>
            <a:endParaRPr lang="en-US" dirty="0"/>
          </a:p>
        </p:txBody>
      </p:sp>
      <p:sp>
        <p:nvSpPr>
          <p:cNvPr id="24" name="TextBox 23">
            <a:extLst>
              <a:ext uri="{FF2B5EF4-FFF2-40B4-BE49-F238E27FC236}">
                <a16:creationId xmlns:a16="http://schemas.microsoft.com/office/drawing/2014/main" id="{1696330F-8D24-6E90-F353-232ACF154C75}"/>
              </a:ext>
            </a:extLst>
          </p:cNvPr>
          <p:cNvSpPr txBox="1"/>
          <p:nvPr/>
        </p:nvSpPr>
        <p:spPr>
          <a:xfrm>
            <a:off x="2238647" y="3934091"/>
            <a:ext cx="1577309" cy="923330"/>
          </a:xfrm>
          <a:prstGeom prst="rect">
            <a:avLst/>
          </a:prstGeom>
          <a:noFill/>
        </p:spPr>
        <p:txBody>
          <a:bodyPr wrap="square" rtlCol="0">
            <a:spAutoFit/>
          </a:bodyPr>
          <a:lstStyle/>
          <a:p>
            <a:r>
              <a:rPr lang="en-US" dirty="0"/>
              <a:t>Variables </a:t>
            </a:r>
            <a:br>
              <a:rPr lang="en-US" dirty="0"/>
            </a:br>
            <a:r>
              <a:rPr lang="en-US" dirty="0"/>
              <a:t>(int, float, str, bool) </a:t>
            </a:r>
          </a:p>
        </p:txBody>
      </p:sp>
      <p:sp>
        <p:nvSpPr>
          <p:cNvPr id="25" name="TextBox 24">
            <a:extLst>
              <a:ext uri="{FF2B5EF4-FFF2-40B4-BE49-F238E27FC236}">
                <a16:creationId xmlns:a16="http://schemas.microsoft.com/office/drawing/2014/main" id="{8BC64A2D-168F-B2CA-851E-EE572025F938}"/>
              </a:ext>
            </a:extLst>
          </p:cNvPr>
          <p:cNvSpPr txBox="1"/>
          <p:nvPr/>
        </p:nvSpPr>
        <p:spPr>
          <a:xfrm>
            <a:off x="45354" y="6106281"/>
            <a:ext cx="1817914" cy="646331"/>
          </a:xfrm>
          <a:prstGeom prst="rect">
            <a:avLst/>
          </a:prstGeom>
          <a:noFill/>
        </p:spPr>
        <p:txBody>
          <a:bodyPr wrap="square" rtlCol="0">
            <a:spAutoFit/>
          </a:bodyPr>
          <a:lstStyle/>
          <a:p>
            <a:r>
              <a:rPr lang="en-US" dirty="0"/>
              <a:t>Cans of nothing</a:t>
            </a:r>
          </a:p>
          <a:p>
            <a:r>
              <a:rPr lang="en-US" i="1" dirty="0"/>
              <a:t>“ “, \t, \n, 0, ?</a:t>
            </a:r>
          </a:p>
        </p:txBody>
      </p:sp>
      <p:sp>
        <p:nvSpPr>
          <p:cNvPr id="27" name="Process 26">
            <a:extLst>
              <a:ext uri="{FF2B5EF4-FFF2-40B4-BE49-F238E27FC236}">
                <a16:creationId xmlns:a16="http://schemas.microsoft.com/office/drawing/2014/main" id="{82E964FB-7292-8706-6DC6-A948933B1C22}"/>
              </a:ext>
            </a:extLst>
          </p:cNvPr>
          <p:cNvSpPr/>
          <p:nvPr/>
        </p:nvSpPr>
        <p:spPr>
          <a:xfrm>
            <a:off x="6787240" y="4966946"/>
            <a:ext cx="1431474" cy="219872"/>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types</a:t>
            </a:r>
          </a:p>
        </p:txBody>
      </p:sp>
      <p:sp>
        <p:nvSpPr>
          <p:cNvPr id="28" name="Process 27">
            <a:extLst>
              <a:ext uri="{FF2B5EF4-FFF2-40B4-BE49-F238E27FC236}">
                <a16:creationId xmlns:a16="http://schemas.microsoft.com/office/drawing/2014/main" id="{679E43B5-DB20-EDA1-5CA2-8B2F93117B69}"/>
              </a:ext>
            </a:extLst>
          </p:cNvPr>
          <p:cNvSpPr/>
          <p:nvPr/>
        </p:nvSpPr>
        <p:spPr>
          <a:xfrm>
            <a:off x="6787239" y="5188780"/>
            <a:ext cx="498029" cy="203949"/>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str</a:t>
            </a:r>
          </a:p>
        </p:txBody>
      </p:sp>
      <p:sp>
        <p:nvSpPr>
          <p:cNvPr id="29" name="Process 28">
            <a:extLst>
              <a:ext uri="{FF2B5EF4-FFF2-40B4-BE49-F238E27FC236}">
                <a16:creationId xmlns:a16="http://schemas.microsoft.com/office/drawing/2014/main" id="{F0010253-C6B3-EDBD-319C-563838B5B029}"/>
              </a:ext>
            </a:extLst>
          </p:cNvPr>
          <p:cNvSpPr/>
          <p:nvPr/>
        </p:nvSpPr>
        <p:spPr>
          <a:xfrm>
            <a:off x="7904389" y="5176931"/>
            <a:ext cx="506187" cy="19984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int</a:t>
            </a:r>
          </a:p>
        </p:txBody>
      </p:sp>
      <p:sp>
        <p:nvSpPr>
          <p:cNvPr id="30" name="Process 29">
            <a:extLst>
              <a:ext uri="{FF2B5EF4-FFF2-40B4-BE49-F238E27FC236}">
                <a16:creationId xmlns:a16="http://schemas.microsoft.com/office/drawing/2014/main" id="{5507E858-BE9D-B4D4-6200-EBC0DB80A245}"/>
              </a:ext>
            </a:extLst>
          </p:cNvPr>
          <p:cNvSpPr/>
          <p:nvPr/>
        </p:nvSpPr>
        <p:spPr>
          <a:xfrm>
            <a:off x="7198185" y="5187193"/>
            <a:ext cx="745668" cy="222387"/>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float.</a:t>
            </a:r>
          </a:p>
        </p:txBody>
      </p:sp>
    </p:spTree>
    <p:extLst>
      <p:ext uri="{BB962C8B-B14F-4D97-AF65-F5344CB8AC3E}">
        <p14:creationId xmlns:p14="http://schemas.microsoft.com/office/powerpoint/2010/main" val="3710703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0"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DFC46-AFF1-30D5-070E-EB09E595D5F4}"/>
              </a:ext>
            </a:extLst>
          </p:cNvPr>
          <p:cNvSpPr>
            <a:spLocks noGrp="1"/>
          </p:cNvSpPr>
          <p:nvPr>
            <p:ph type="title"/>
          </p:nvPr>
        </p:nvSpPr>
        <p:spPr/>
        <p:txBody>
          <a:bodyPr/>
          <a:lstStyle/>
          <a:p>
            <a:r>
              <a:rPr lang="en-US" dirty="0"/>
              <a:t>Lists </a:t>
            </a:r>
          </a:p>
        </p:txBody>
      </p:sp>
      <p:sp>
        <p:nvSpPr>
          <p:cNvPr id="3" name="Content Placeholder 2">
            <a:extLst>
              <a:ext uri="{FF2B5EF4-FFF2-40B4-BE49-F238E27FC236}">
                <a16:creationId xmlns:a16="http://schemas.microsoft.com/office/drawing/2014/main" id="{DEEA8937-1A49-103A-B427-B93361C64B1C}"/>
              </a:ext>
            </a:extLst>
          </p:cNvPr>
          <p:cNvSpPr>
            <a:spLocks noGrp="1"/>
          </p:cNvSpPr>
          <p:nvPr>
            <p:ph sz="half" idx="1"/>
          </p:nvPr>
        </p:nvSpPr>
        <p:spPr/>
        <p:txBody>
          <a:bodyPr/>
          <a:lstStyle/>
          <a:p>
            <a:r>
              <a:rPr lang="en-US" dirty="0"/>
              <a:t>What is a list?</a:t>
            </a:r>
          </a:p>
          <a:p>
            <a:pPr lvl="1"/>
            <a:r>
              <a:rPr lang="en-US" dirty="0"/>
              <a:t>A </a:t>
            </a:r>
            <a:r>
              <a:rPr lang="en-US" dirty="0" err="1"/>
              <a:t>unindex</a:t>
            </a:r>
            <a:r>
              <a:rPr lang="en-US" dirty="0"/>
              <a:t> set of values</a:t>
            </a:r>
          </a:p>
          <a:p>
            <a:r>
              <a:rPr lang="en-US" dirty="0"/>
              <a:t>Syntax?</a:t>
            </a:r>
          </a:p>
          <a:p>
            <a:pPr lvl="1"/>
            <a:r>
              <a:rPr lang="en-US" dirty="0"/>
              <a:t>Var = [ item1, item2,…]</a:t>
            </a:r>
          </a:p>
          <a:p>
            <a:r>
              <a:rPr lang="en-US" dirty="0"/>
              <a:t>Example</a:t>
            </a:r>
          </a:p>
          <a:p>
            <a:pPr lvl="1"/>
            <a:r>
              <a:rPr lang="en-US" dirty="0" err="1"/>
              <a:t>listofNumbers</a:t>
            </a:r>
            <a:r>
              <a:rPr lang="en-US" dirty="0"/>
              <a:t> = [3,1,4,5,2,2,1]</a:t>
            </a:r>
          </a:p>
          <a:p>
            <a:pPr lvl="1"/>
            <a:r>
              <a:rPr lang="en-US" dirty="0"/>
              <a:t>Items = [“crayon”, ”scissors”,…</a:t>
            </a:r>
          </a:p>
        </p:txBody>
      </p:sp>
      <p:sp>
        <p:nvSpPr>
          <p:cNvPr id="4" name="Content Placeholder 3">
            <a:extLst>
              <a:ext uri="{FF2B5EF4-FFF2-40B4-BE49-F238E27FC236}">
                <a16:creationId xmlns:a16="http://schemas.microsoft.com/office/drawing/2014/main" id="{D5372611-FE5C-D76E-F679-F9110EDCAED1}"/>
              </a:ext>
            </a:extLst>
          </p:cNvPr>
          <p:cNvSpPr>
            <a:spLocks noGrp="1"/>
          </p:cNvSpPr>
          <p:nvPr>
            <p:ph sz="half" idx="2"/>
          </p:nvPr>
        </p:nvSpPr>
        <p:spPr/>
        <p:txBody>
          <a:bodyPr/>
          <a:lstStyle/>
          <a:p>
            <a:r>
              <a:rPr lang="en-US" dirty="0"/>
              <a:t>Functions used with lists</a:t>
            </a:r>
          </a:p>
          <a:p>
            <a:pPr lvl="1"/>
            <a:r>
              <a:rPr lang="en-US" dirty="0"/>
              <a:t>Range(#)</a:t>
            </a:r>
          </a:p>
          <a:p>
            <a:pPr lvl="2"/>
            <a:r>
              <a:rPr lang="en-US" dirty="0"/>
              <a:t>I.e. var1 = range(10) #0…9</a:t>
            </a:r>
          </a:p>
          <a:p>
            <a:pPr lvl="1"/>
            <a:r>
              <a:rPr lang="en-US" dirty="0"/>
              <a:t>In</a:t>
            </a:r>
          </a:p>
          <a:p>
            <a:pPr lvl="2"/>
            <a:r>
              <a:rPr lang="en-US" dirty="0"/>
              <a:t>Used in if statement or while as Boolean </a:t>
            </a:r>
          </a:p>
          <a:p>
            <a:pPr lvl="2"/>
            <a:r>
              <a:rPr lang="en-US" dirty="0"/>
              <a:t>Or, in for as iteration</a:t>
            </a:r>
          </a:p>
          <a:p>
            <a:pPr lvl="3"/>
            <a:r>
              <a:rPr lang="en-US" dirty="0"/>
              <a:t>for letter in </a:t>
            </a:r>
            <a:r>
              <a:rPr lang="en-US" dirty="0" err="1"/>
              <a:t>first_name</a:t>
            </a:r>
            <a:endParaRPr lang="en-US" dirty="0"/>
          </a:p>
          <a:p>
            <a:pPr lvl="1"/>
            <a:r>
              <a:rPr lang="en-US" dirty="0"/>
              <a:t>[] indexer</a:t>
            </a:r>
          </a:p>
          <a:p>
            <a:pPr lvl="2"/>
            <a:r>
              <a:rPr lang="en-US" dirty="0"/>
              <a:t>Specific index location of list</a:t>
            </a:r>
          </a:p>
          <a:p>
            <a:pPr lvl="1"/>
            <a:r>
              <a:rPr lang="en-US" dirty="0" err="1"/>
              <a:t>len</a:t>
            </a:r>
            <a:endParaRPr lang="en-US" dirty="0"/>
          </a:p>
          <a:p>
            <a:pPr lvl="2"/>
            <a:r>
              <a:rPr lang="en-US" dirty="0"/>
              <a:t>Length of the list or size</a:t>
            </a:r>
          </a:p>
        </p:txBody>
      </p:sp>
    </p:spTree>
    <p:extLst>
      <p:ext uri="{BB962C8B-B14F-4D97-AF65-F5344CB8AC3E}">
        <p14:creationId xmlns:p14="http://schemas.microsoft.com/office/powerpoint/2010/main" val="145588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9AE068A0-3B35-4AD1-CF2D-FC7CE364C61C}"/>
              </a:ext>
            </a:extLst>
          </p:cNvPr>
          <p:cNvSpPr/>
          <p:nvPr/>
        </p:nvSpPr>
        <p:spPr>
          <a:xfrm>
            <a:off x="326571"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6" name="TextBox 5">
            <a:extLst>
              <a:ext uri="{FF2B5EF4-FFF2-40B4-BE49-F238E27FC236}">
                <a16:creationId xmlns:a16="http://schemas.microsoft.com/office/drawing/2014/main" id="{ACC4A26F-E3EF-7821-940B-500E8E44B046}"/>
              </a:ext>
            </a:extLst>
          </p:cNvPr>
          <p:cNvSpPr txBox="1"/>
          <p:nvPr/>
        </p:nvSpPr>
        <p:spPr>
          <a:xfrm>
            <a:off x="0" y="1839686"/>
            <a:ext cx="1031051" cy="1107996"/>
          </a:xfrm>
          <a:prstGeom prst="rect">
            <a:avLst/>
          </a:prstGeom>
          <a:noFill/>
        </p:spPr>
        <p:txBody>
          <a:bodyPr wrap="none" rtlCol="0">
            <a:spAutoFit/>
          </a:bodyPr>
          <a:lstStyle/>
          <a:p>
            <a:r>
              <a:rPr lang="en-US" sz="6600" dirty="0"/>
              <a:t>⌨️</a:t>
            </a:r>
            <a:endParaRPr lang="en-US" dirty="0"/>
          </a:p>
        </p:txBody>
      </p:sp>
      <p:sp>
        <p:nvSpPr>
          <p:cNvPr id="7" name="Process 6">
            <a:extLst>
              <a:ext uri="{FF2B5EF4-FFF2-40B4-BE49-F238E27FC236}">
                <a16:creationId xmlns:a16="http://schemas.microsoft.com/office/drawing/2014/main" id="{EA7EE638-66CA-2990-B331-89B5B2732664}"/>
              </a:ext>
            </a:extLst>
          </p:cNvPr>
          <p:cNvSpPr/>
          <p:nvPr/>
        </p:nvSpPr>
        <p:spPr>
          <a:xfrm>
            <a:off x="925286" y="2170730"/>
            <a:ext cx="1241903"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input(&lt;str&gt;</a:t>
            </a:r>
          </a:p>
        </p:txBody>
      </p:sp>
      <p:sp>
        <p:nvSpPr>
          <p:cNvPr id="8" name="Oval 7">
            <a:extLst>
              <a:ext uri="{FF2B5EF4-FFF2-40B4-BE49-F238E27FC236}">
                <a16:creationId xmlns:a16="http://schemas.microsoft.com/office/drawing/2014/main" id="{3BD70A80-E62A-4406-3F6B-ED12D35CF80E}"/>
              </a:ext>
            </a:extLst>
          </p:cNvPr>
          <p:cNvSpPr/>
          <p:nvPr/>
        </p:nvSpPr>
        <p:spPr>
          <a:xfrm>
            <a:off x="1023255" y="2619042"/>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cxnSp>
        <p:nvCxnSpPr>
          <p:cNvPr id="10" name="Elbow Connector 9">
            <a:extLst>
              <a:ext uri="{FF2B5EF4-FFF2-40B4-BE49-F238E27FC236}">
                <a16:creationId xmlns:a16="http://schemas.microsoft.com/office/drawing/2014/main" id="{D758B9DA-C454-E5BC-2B8E-A11AF6DCE7B8}"/>
              </a:ext>
            </a:extLst>
          </p:cNvPr>
          <p:cNvCxnSpPr>
            <a:cxnSpLocks/>
            <a:stCxn id="7" idx="3"/>
            <a:endCxn id="8" idx="2"/>
          </p:cNvCxnSpPr>
          <p:nvPr/>
        </p:nvCxnSpPr>
        <p:spPr>
          <a:xfrm flipH="1">
            <a:off x="1023255" y="2339459"/>
            <a:ext cx="1143934" cy="459197"/>
          </a:xfrm>
          <a:prstGeom prst="bentConnector5">
            <a:avLst>
              <a:gd name="adj1" fmla="val -19984"/>
              <a:gd name="adj2" fmla="val 48815"/>
              <a:gd name="adj3" fmla="val 119984"/>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a:extLst>
              <a:ext uri="{FF2B5EF4-FFF2-40B4-BE49-F238E27FC236}">
                <a16:creationId xmlns:a16="http://schemas.microsoft.com/office/drawing/2014/main" id="{F328C2BA-887A-2F07-7522-7531E055EC10}"/>
              </a:ext>
            </a:extLst>
          </p:cNvPr>
          <p:cNvSpPr/>
          <p:nvPr/>
        </p:nvSpPr>
        <p:spPr>
          <a:xfrm>
            <a:off x="9229142"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13" name="Oval 12">
            <a:extLst>
              <a:ext uri="{FF2B5EF4-FFF2-40B4-BE49-F238E27FC236}">
                <a16:creationId xmlns:a16="http://schemas.microsoft.com/office/drawing/2014/main" id="{CE133F09-5FBD-287C-EC8E-193137D6B2F5}"/>
              </a:ext>
            </a:extLst>
          </p:cNvPr>
          <p:cNvSpPr/>
          <p:nvPr/>
        </p:nvSpPr>
        <p:spPr>
          <a:xfrm>
            <a:off x="543353" y="1480458"/>
            <a:ext cx="1623836"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prompt</a:t>
            </a:r>
          </a:p>
        </p:txBody>
      </p:sp>
      <p:cxnSp>
        <p:nvCxnSpPr>
          <p:cNvPr id="14" name="Elbow Connector 13">
            <a:extLst>
              <a:ext uri="{FF2B5EF4-FFF2-40B4-BE49-F238E27FC236}">
                <a16:creationId xmlns:a16="http://schemas.microsoft.com/office/drawing/2014/main" id="{49D9E545-813C-F946-3057-ABC39FFA701F}"/>
              </a:ext>
            </a:extLst>
          </p:cNvPr>
          <p:cNvCxnSpPr>
            <a:cxnSpLocks/>
            <a:stCxn id="13" idx="4"/>
            <a:endCxn id="7" idx="0"/>
          </p:cNvCxnSpPr>
          <p:nvPr/>
        </p:nvCxnSpPr>
        <p:spPr>
          <a:xfrm rot="16200000" flipH="1">
            <a:off x="1285232" y="1909724"/>
            <a:ext cx="331044" cy="190967"/>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 name="Decision 17">
            <a:extLst>
              <a:ext uri="{FF2B5EF4-FFF2-40B4-BE49-F238E27FC236}">
                <a16:creationId xmlns:a16="http://schemas.microsoft.com/office/drawing/2014/main" id="{E1E12FC9-E83A-D271-0D63-437FD12E59BD}"/>
              </a:ext>
            </a:extLst>
          </p:cNvPr>
          <p:cNvSpPr/>
          <p:nvPr/>
        </p:nvSpPr>
        <p:spPr>
          <a:xfrm>
            <a:off x="159034" y="307605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If(decimal)</a:t>
            </a:r>
          </a:p>
        </p:txBody>
      </p:sp>
      <p:sp>
        <p:nvSpPr>
          <p:cNvPr id="19" name="Decision 18">
            <a:extLst>
              <a:ext uri="{FF2B5EF4-FFF2-40B4-BE49-F238E27FC236}">
                <a16:creationId xmlns:a16="http://schemas.microsoft.com/office/drawing/2014/main" id="{57006BE3-327A-78AF-6213-768D4F524F80}"/>
              </a:ext>
            </a:extLst>
          </p:cNvPr>
          <p:cNvSpPr/>
          <p:nvPr/>
        </p:nvSpPr>
        <p:spPr>
          <a:xfrm>
            <a:off x="159034" y="3454591"/>
            <a:ext cx="2392472" cy="337457"/>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If(whole)</a:t>
            </a:r>
          </a:p>
        </p:txBody>
      </p:sp>
      <p:sp>
        <p:nvSpPr>
          <p:cNvPr id="20" name="Process 19">
            <a:extLst>
              <a:ext uri="{FF2B5EF4-FFF2-40B4-BE49-F238E27FC236}">
                <a16:creationId xmlns:a16="http://schemas.microsoft.com/office/drawing/2014/main" id="{4137ADA0-380E-9B74-F069-B487D428BF95}"/>
              </a:ext>
            </a:extLst>
          </p:cNvPr>
          <p:cNvSpPr/>
          <p:nvPr/>
        </p:nvSpPr>
        <p:spPr>
          <a:xfrm>
            <a:off x="1973405" y="3076050"/>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 )</a:t>
            </a:r>
          </a:p>
        </p:txBody>
      </p:sp>
      <p:sp>
        <p:nvSpPr>
          <p:cNvPr id="21" name="Process 20">
            <a:extLst>
              <a:ext uri="{FF2B5EF4-FFF2-40B4-BE49-F238E27FC236}">
                <a16:creationId xmlns:a16="http://schemas.microsoft.com/office/drawing/2014/main" id="{4B70E895-A93D-FAAC-80E1-B377B37859B2}"/>
              </a:ext>
            </a:extLst>
          </p:cNvPr>
          <p:cNvSpPr/>
          <p:nvPr/>
        </p:nvSpPr>
        <p:spPr>
          <a:xfrm>
            <a:off x="1973405" y="343281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 )</a:t>
            </a:r>
          </a:p>
        </p:txBody>
      </p:sp>
      <p:sp>
        <p:nvSpPr>
          <p:cNvPr id="22" name="Process 21">
            <a:extLst>
              <a:ext uri="{FF2B5EF4-FFF2-40B4-BE49-F238E27FC236}">
                <a16:creationId xmlns:a16="http://schemas.microsoft.com/office/drawing/2014/main" id="{F376BB7C-6F33-F06B-6B4B-1C01A8405288}"/>
              </a:ext>
            </a:extLst>
          </p:cNvPr>
          <p:cNvSpPr/>
          <p:nvPr/>
        </p:nvSpPr>
        <p:spPr>
          <a:xfrm>
            <a:off x="2995731" y="2619042"/>
            <a:ext cx="429986"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3" name="Elbow Connector 22">
            <a:extLst>
              <a:ext uri="{FF2B5EF4-FFF2-40B4-BE49-F238E27FC236}">
                <a16:creationId xmlns:a16="http://schemas.microsoft.com/office/drawing/2014/main" id="{10B5D443-C07E-A920-573D-165700414D49}"/>
              </a:ext>
            </a:extLst>
          </p:cNvPr>
          <p:cNvCxnSpPr>
            <a:cxnSpLocks/>
            <a:stCxn id="8" idx="6"/>
            <a:endCxn id="22" idx="1"/>
          </p:cNvCxnSpPr>
          <p:nvPr/>
        </p:nvCxnSpPr>
        <p:spPr>
          <a:xfrm flipV="1">
            <a:off x="1687284" y="2787771"/>
            <a:ext cx="1308447" cy="10885"/>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a:extLst>
              <a:ext uri="{FF2B5EF4-FFF2-40B4-BE49-F238E27FC236}">
                <a16:creationId xmlns:a16="http://schemas.microsoft.com/office/drawing/2014/main" id="{6D5645E9-C05C-3F7D-E52E-F34C359FEEA4}"/>
              </a:ext>
            </a:extLst>
          </p:cNvPr>
          <p:cNvCxnSpPr>
            <a:cxnSpLocks/>
            <a:stCxn id="20" idx="3"/>
            <a:endCxn id="22" idx="1"/>
          </p:cNvCxnSpPr>
          <p:nvPr/>
        </p:nvCxnSpPr>
        <p:spPr>
          <a:xfrm flipV="1">
            <a:off x="2833376" y="2787771"/>
            <a:ext cx="162355" cy="457008"/>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a16="http://schemas.microsoft.com/office/drawing/2014/main" id="{9007078A-52CE-D069-502F-111C95B05A3C}"/>
              </a:ext>
            </a:extLst>
          </p:cNvPr>
          <p:cNvCxnSpPr>
            <a:cxnSpLocks/>
            <a:stCxn id="21" idx="3"/>
            <a:endCxn id="22" idx="1"/>
          </p:cNvCxnSpPr>
          <p:nvPr/>
        </p:nvCxnSpPr>
        <p:spPr>
          <a:xfrm flipV="1">
            <a:off x="2833376" y="2787771"/>
            <a:ext cx="162355" cy="81377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CA1A356E-48A2-418E-6459-072278291C52}"/>
              </a:ext>
            </a:extLst>
          </p:cNvPr>
          <p:cNvSpPr/>
          <p:nvPr/>
        </p:nvSpPr>
        <p:spPr>
          <a:xfrm>
            <a:off x="3445565" y="2597271"/>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34" name="TextBox 33">
            <a:extLst>
              <a:ext uri="{FF2B5EF4-FFF2-40B4-BE49-F238E27FC236}">
                <a16:creationId xmlns:a16="http://schemas.microsoft.com/office/drawing/2014/main" id="{B75BBA0E-CE27-0E83-0D95-9995CDC4E973}"/>
              </a:ext>
            </a:extLst>
          </p:cNvPr>
          <p:cNvSpPr txBox="1"/>
          <p:nvPr/>
        </p:nvSpPr>
        <p:spPr>
          <a:xfrm>
            <a:off x="55926" y="5856664"/>
            <a:ext cx="2620461" cy="923330"/>
          </a:xfrm>
          <a:prstGeom prst="rect">
            <a:avLst/>
          </a:prstGeom>
          <a:noFill/>
        </p:spPr>
        <p:txBody>
          <a:bodyPr wrap="none" rtlCol="0">
            <a:spAutoFit/>
          </a:bodyPr>
          <a:lstStyle/>
          <a:p>
            <a:r>
              <a:rPr lang="en-US" dirty="0" err="1"/>
              <a:t>VarStr</a:t>
            </a:r>
            <a:r>
              <a:rPr lang="en-US" dirty="0"/>
              <a:t> = input(“prompt?”)</a:t>
            </a:r>
          </a:p>
          <a:p>
            <a:r>
              <a:rPr lang="en-US" dirty="0" err="1"/>
              <a:t>VarF</a:t>
            </a:r>
            <a:r>
              <a:rPr lang="en-US" dirty="0"/>
              <a:t> = float(</a:t>
            </a:r>
            <a:r>
              <a:rPr lang="en-US" dirty="0" err="1"/>
              <a:t>VarStr</a:t>
            </a:r>
            <a:r>
              <a:rPr lang="en-US" dirty="0"/>
              <a:t>)</a:t>
            </a:r>
          </a:p>
          <a:p>
            <a:r>
              <a:rPr lang="en-US" dirty="0" err="1"/>
              <a:t>VarI</a:t>
            </a:r>
            <a:r>
              <a:rPr lang="en-US" dirty="0"/>
              <a:t> = int(</a:t>
            </a:r>
            <a:r>
              <a:rPr lang="en-US" dirty="0" err="1"/>
              <a:t>VarStr</a:t>
            </a:r>
            <a:endParaRPr lang="en-US" dirty="0"/>
          </a:p>
        </p:txBody>
      </p:sp>
      <p:sp>
        <p:nvSpPr>
          <p:cNvPr id="49" name="TextBox 48">
            <a:extLst>
              <a:ext uri="{FF2B5EF4-FFF2-40B4-BE49-F238E27FC236}">
                <a16:creationId xmlns:a16="http://schemas.microsoft.com/office/drawing/2014/main" id="{34A1A82E-A756-9545-8B3E-446C71546581}"/>
              </a:ext>
            </a:extLst>
          </p:cNvPr>
          <p:cNvSpPr txBox="1"/>
          <p:nvPr/>
        </p:nvSpPr>
        <p:spPr>
          <a:xfrm>
            <a:off x="11177392" y="5678208"/>
            <a:ext cx="1164920" cy="1200329"/>
          </a:xfrm>
          <a:prstGeom prst="rect">
            <a:avLst/>
          </a:prstGeom>
          <a:noFill/>
        </p:spPr>
        <p:txBody>
          <a:bodyPr wrap="square" rtlCol="0">
            <a:spAutoFit/>
          </a:bodyPr>
          <a:lstStyle/>
          <a:p>
            <a:r>
              <a:rPr lang="en-US" sz="7200" dirty="0"/>
              <a:t>📺</a:t>
            </a:r>
          </a:p>
        </p:txBody>
      </p:sp>
      <p:sp>
        <p:nvSpPr>
          <p:cNvPr id="50" name="Process 49">
            <a:extLst>
              <a:ext uri="{FF2B5EF4-FFF2-40B4-BE49-F238E27FC236}">
                <a16:creationId xmlns:a16="http://schemas.microsoft.com/office/drawing/2014/main" id="{E22E95DC-1F72-07F5-070B-565F39E18B2B}"/>
              </a:ext>
            </a:extLst>
          </p:cNvPr>
          <p:cNvSpPr/>
          <p:nvPr/>
        </p:nvSpPr>
        <p:spPr>
          <a:xfrm>
            <a:off x="9920615" y="5940916"/>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53" name="Oval 52">
            <a:extLst>
              <a:ext uri="{FF2B5EF4-FFF2-40B4-BE49-F238E27FC236}">
                <a16:creationId xmlns:a16="http://schemas.microsoft.com/office/drawing/2014/main" id="{E7A1F854-C0CC-CA8C-FD69-35897C798851}"/>
              </a:ext>
            </a:extLst>
          </p:cNvPr>
          <p:cNvSpPr/>
          <p:nvPr/>
        </p:nvSpPr>
        <p:spPr>
          <a:xfrm>
            <a:off x="9111664" y="5930030"/>
            <a:ext cx="664029"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 “”</a:t>
            </a:r>
          </a:p>
        </p:txBody>
      </p:sp>
      <p:sp>
        <p:nvSpPr>
          <p:cNvPr id="54" name="Oval 53">
            <a:extLst>
              <a:ext uri="{FF2B5EF4-FFF2-40B4-BE49-F238E27FC236}">
                <a16:creationId xmlns:a16="http://schemas.microsoft.com/office/drawing/2014/main" id="{2FF96921-46F9-0F4A-4774-93D52C4C0340}"/>
              </a:ext>
            </a:extLst>
          </p:cNvPr>
          <p:cNvSpPr/>
          <p:nvPr/>
        </p:nvSpPr>
        <p:spPr>
          <a:xfrm>
            <a:off x="8951922" y="4112233"/>
            <a:ext cx="823771" cy="359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a:t>
            </a:r>
          </a:p>
        </p:txBody>
      </p:sp>
      <p:sp>
        <p:nvSpPr>
          <p:cNvPr id="57" name="Decision 56">
            <a:extLst>
              <a:ext uri="{FF2B5EF4-FFF2-40B4-BE49-F238E27FC236}">
                <a16:creationId xmlns:a16="http://schemas.microsoft.com/office/drawing/2014/main" id="{8DB002CD-8574-CFF7-B17B-016EC69F0903}"/>
              </a:ext>
            </a:extLst>
          </p:cNvPr>
          <p:cNvSpPr/>
          <p:nvPr/>
        </p:nvSpPr>
        <p:spPr>
          <a:xfrm>
            <a:off x="6395299" y="481089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If(decimal)</a:t>
            </a:r>
          </a:p>
        </p:txBody>
      </p:sp>
      <p:sp>
        <p:nvSpPr>
          <p:cNvPr id="58" name="Decision 57">
            <a:extLst>
              <a:ext uri="{FF2B5EF4-FFF2-40B4-BE49-F238E27FC236}">
                <a16:creationId xmlns:a16="http://schemas.microsoft.com/office/drawing/2014/main" id="{2C315B6E-2B82-EE48-3459-97656E717E52}"/>
              </a:ext>
            </a:extLst>
          </p:cNvPr>
          <p:cNvSpPr/>
          <p:nvPr/>
        </p:nvSpPr>
        <p:spPr>
          <a:xfrm>
            <a:off x="6395299" y="5189430"/>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If(whole)</a:t>
            </a:r>
          </a:p>
        </p:txBody>
      </p:sp>
      <p:sp>
        <p:nvSpPr>
          <p:cNvPr id="59" name="Process 58">
            <a:extLst>
              <a:ext uri="{FF2B5EF4-FFF2-40B4-BE49-F238E27FC236}">
                <a16:creationId xmlns:a16="http://schemas.microsoft.com/office/drawing/2014/main" id="{97DF1A28-1DCC-B395-5223-21AED447F3C5}"/>
              </a:ext>
            </a:extLst>
          </p:cNvPr>
          <p:cNvSpPr/>
          <p:nvPr/>
        </p:nvSpPr>
        <p:spPr>
          <a:xfrm>
            <a:off x="8131823" y="4830689"/>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0" name="Process 59">
            <a:extLst>
              <a:ext uri="{FF2B5EF4-FFF2-40B4-BE49-F238E27FC236}">
                <a16:creationId xmlns:a16="http://schemas.microsoft.com/office/drawing/2014/main" id="{C69CCB20-64E8-AECB-0C7C-2563CD28CD3F}"/>
              </a:ext>
            </a:extLst>
          </p:cNvPr>
          <p:cNvSpPr/>
          <p:nvPr/>
        </p:nvSpPr>
        <p:spPr>
          <a:xfrm>
            <a:off x="8131823" y="5187458"/>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str( )</a:t>
            </a:r>
          </a:p>
        </p:txBody>
      </p:sp>
      <p:sp>
        <p:nvSpPr>
          <p:cNvPr id="61" name="Decision 60">
            <a:extLst>
              <a:ext uri="{FF2B5EF4-FFF2-40B4-BE49-F238E27FC236}">
                <a16:creationId xmlns:a16="http://schemas.microsoft.com/office/drawing/2014/main" id="{35E707D9-5B5B-F99A-D1F9-F3A2822CD035}"/>
              </a:ext>
            </a:extLst>
          </p:cNvPr>
          <p:cNvSpPr/>
          <p:nvPr/>
        </p:nvSpPr>
        <p:spPr>
          <a:xfrm>
            <a:off x="6395299" y="5524426"/>
            <a:ext cx="2392472" cy="337457"/>
          </a:xfrm>
          <a:prstGeom prst="flowChartDecisio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If(str)</a:t>
            </a:r>
          </a:p>
        </p:txBody>
      </p:sp>
      <p:sp>
        <p:nvSpPr>
          <p:cNvPr id="62" name="Process 61">
            <a:extLst>
              <a:ext uri="{FF2B5EF4-FFF2-40B4-BE49-F238E27FC236}">
                <a16:creationId xmlns:a16="http://schemas.microsoft.com/office/drawing/2014/main" id="{A09CE5F5-2502-7B20-4757-220E034F97C5}"/>
              </a:ext>
            </a:extLst>
          </p:cNvPr>
          <p:cNvSpPr/>
          <p:nvPr/>
        </p:nvSpPr>
        <p:spPr>
          <a:xfrm>
            <a:off x="8131823" y="5522454"/>
            <a:ext cx="859971" cy="337457"/>
          </a:xfrm>
          <a:prstGeom prst="flowChartProcess">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cxnSp>
        <p:nvCxnSpPr>
          <p:cNvPr id="63" name="Elbow Connector 62">
            <a:extLst>
              <a:ext uri="{FF2B5EF4-FFF2-40B4-BE49-F238E27FC236}">
                <a16:creationId xmlns:a16="http://schemas.microsoft.com/office/drawing/2014/main" id="{6977BA75-A5EA-2B7D-8D3F-E5C43A344900}"/>
              </a:ext>
            </a:extLst>
          </p:cNvPr>
          <p:cNvCxnSpPr>
            <a:cxnSpLocks/>
            <a:stCxn id="59" idx="3"/>
            <a:endCxn id="53" idx="0"/>
          </p:cNvCxnSpPr>
          <p:nvPr/>
        </p:nvCxnSpPr>
        <p:spPr>
          <a:xfrm>
            <a:off x="8991794" y="4999418"/>
            <a:ext cx="451885" cy="930612"/>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657A24B1-8E93-A1A1-4D57-CF416C65415C}"/>
              </a:ext>
            </a:extLst>
          </p:cNvPr>
          <p:cNvCxnSpPr>
            <a:cxnSpLocks/>
            <a:stCxn id="60" idx="3"/>
            <a:endCxn id="53" idx="0"/>
          </p:cNvCxnSpPr>
          <p:nvPr/>
        </p:nvCxnSpPr>
        <p:spPr>
          <a:xfrm>
            <a:off x="8991794" y="5356187"/>
            <a:ext cx="451885" cy="573843"/>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6AC2F6CE-F499-30F9-37D3-05ED1A0C2ED4}"/>
              </a:ext>
            </a:extLst>
          </p:cNvPr>
          <p:cNvCxnSpPr>
            <a:cxnSpLocks/>
            <a:stCxn id="62" idx="3"/>
            <a:endCxn id="53" idx="0"/>
          </p:cNvCxnSpPr>
          <p:nvPr/>
        </p:nvCxnSpPr>
        <p:spPr>
          <a:xfrm>
            <a:off x="8991794" y="5691183"/>
            <a:ext cx="451885" cy="238847"/>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4" name="Rounded Rectangle 73">
            <a:extLst>
              <a:ext uri="{FF2B5EF4-FFF2-40B4-BE49-F238E27FC236}">
                <a16:creationId xmlns:a16="http://schemas.microsoft.com/office/drawing/2014/main" id="{32A04E48-0D91-4BB8-4E61-E6BCB646867B}"/>
              </a:ext>
            </a:extLst>
          </p:cNvPr>
          <p:cNvSpPr/>
          <p:nvPr/>
        </p:nvSpPr>
        <p:spPr>
          <a:xfrm>
            <a:off x="8097130" y="44956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sp>
        <p:nvSpPr>
          <p:cNvPr id="78" name="Process 77">
            <a:extLst>
              <a:ext uri="{FF2B5EF4-FFF2-40B4-BE49-F238E27FC236}">
                <a16:creationId xmlns:a16="http://schemas.microsoft.com/office/drawing/2014/main" id="{6BE789B4-EA29-0114-D9D9-09D3B84E91B6}"/>
              </a:ext>
            </a:extLst>
          </p:cNvPr>
          <p:cNvSpPr/>
          <p:nvPr/>
        </p:nvSpPr>
        <p:spPr>
          <a:xfrm>
            <a:off x="9583648" y="4609599"/>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79" name="Process 78">
            <a:extLst>
              <a:ext uri="{FF2B5EF4-FFF2-40B4-BE49-F238E27FC236}">
                <a16:creationId xmlns:a16="http://schemas.microsoft.com/office/drawing/2014/main" id="{22026254-6F95-3A29-6ABC-289391A27F0F}"/>
              </a:ext>
            </a:extLst>
          </p:cNvPr>
          <p:cNvSpPr/>
          <p:nvPr/>
        </p:nvSpPr>
        <p:spPr>
          <a:xfrm>
            <a:off x="10215556" y="5064764"/>
            <a:ext cx="19236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 “.format(var..)</a:t>
            </a:r>
          </a:p>
        </p:txBody>
      </p:sp>
      <p:cxnSp>
        <p:nvCxnSpPr>
          <p:cNvPr id="80" name="Elbow Connector 79">
            <a:extLst>
              <a:ext uri="{FF2B5EF4-FFF2-40B4-BE49-F238E27FC236}">
                <a16:creationId xmlns:a16="http://schemas.microsoft.com/office/drawing/2014/main" id="{5E6F0C83-C1E1-D4CF-2CD4-994519D16C18}"/>
              </a:ext>
            </a:extLst>
          </p:cNvPr>
          <p:cNvCxnSpPr>
            <a:cxnSpLocks/>
            <a:stCxn id="78" idx="2"/>
            <a:endCxn id="53" idx="0"/>
          </p:cNvCxnSpPr>
          <p:nvPr/>
        </p:nvCxnSpPr>
        <p:spPr>
          <a:xfrm rot="5400000">
            <a:off x="9237170" y="5153566"/>
            <a:ext cx="982974" cy="569955"/>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95D80E62-DB73-EDC9-633A-4E5582DF4222}"/>
              </a:ext>
            </a:extLst>
          </p:cNvPr>
          <p:cNvCxnSpPr>
            <a:cxnSpLocks/>
            <a:stCxn id="79" idx="2"/>
            <a:endCxn id="53" idx="0"/>
          </p:cNvCxnSpPr>
          <p:nvPr/>
        </p:nvCxnSpPr>
        <p:spPr>
          <a:xfrm rot="5400000">
            <a:off x="10046632" y="4799269"/>
            <a:ext cx="527809" cy="1733713"/>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E3DFD98C-3B2B-D13E-8326-86773799A359}"/>
              </a:ext>
            </a:extLst>
          </p:cNvPr>
          <p:cNvCxnSpPr>
            <a:cxnSpLocks/>
            <a:stCxn id="54" idx="4"/>
            <a:endCxn id="74" idx="3"/>
          </p:cNvCxnSpPr>
          <p:nvPr/>
        </p:nvCxnSpPr>
        <p:spPr>
          <a:xfrm rot="5400000">
            <a:off x="9090873" y="4372382"/>
            <a:ext cx="173857" cy="37201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a:extLst>
              <a:ext uri="{FF2B5EF4-FFF2-40B4-BE49-F238E27FC236}">
                <a16:creationId xmlns:a16="http://schemas.microsoft.com/office/drawing/2014/main" id="{39A76FEE-4D94-94DA-710C-377E217BD432}"/>
              </a:ext>
            </a:extLst>
          </p:cNvPr>
          <p:cNvCxnSpPr>
            <a:cxnSpLocks/>
            <a:stCxn id="54" idx="6"/>
            <a:endCxn id="78" idx="0"/>
          </p:cNvCxnSpPr>
          <p:nvPr/>
        </p:nvCxnSpPr>
        <p:spPr>
          <a:xfrm>
            <a:off x="9775693" y="4291847"/>
            <a:ext cx="237941" cy="31775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3" name="Elbow Connector 92">
            <a:extLst>
              <a:ext uri="{FF2B5EF4-FFF2-40B4-BE49-F238E27FC236}">
                <a16:creationId xmlns:a16="http://schemas.microsoft.com/office/drawing/2014/main" id="{60B3D768-AA42-00EC-A954-B2FDF6E9F2EA}"/>
              </a:ext>
            </a:extLst>
          </p:cNvPr>
          <p:cNvCxnSpPr>
            <a:cxnSpLocks/>
            <a:stCxn id="54" idx="6"/>
            <a:endCxn id="79" idx="0"/>
          </p:cNvCxnSpPr>
          <p:nvPr/>
        </p:nvCxnSpPr>
        <p:spPr>
          <a:xfrm>
            <a:off x="9775693" y="4291847"/>
            <a:ext cx="1401699" cy="77291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6" name="Rounded Rectangle 95">
            <a:extLst>
              <a:ext uri="{FF2B5EF4-FFF2-40B4-BE49-F238E27FC236}">
                <a16:creationId xmlns:a16="http://schemas.microsoft.com/office/drawing/2014/main" id="{1241C6B5-F287-281C-E58A-9A772D5C3E91}"/>
              </a:ext>
            </a:extLst>
          </p:cNvPr>
          <p:cNvSpPr/>
          <p:nvPr/>
        </p:nvSpPr>
        <p:spPr>
          <a:xfrm>
            <a:off x="4900659" y="85077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100" name="TextBox 99">
            <a:extLst>
              <a:ext uri="{FF2B5EF4-FFF2-40B4-BE49-F238E27FC236}">
                <a16:creationId xmlns:a16="http://schemas.microsoft.com/office/drawing/2014/main" id="{9DC8DAB4-54EA-FEBB-C8ED-A95F25125349}"/>
              </a:ext>
            </a:extLst>
          </p:cNvPr>
          <p:cNvSpPr txBox="1"/>
          <p:nvPr/>
        </p:nvSpPr>
        <p:spPr>
          <a:xfrm>
            <a:off x="9096454" y="6509205"/>
            <a:ext cx="1104745" cy="369332"/>
          </a:xfrm>
          <a:prstGeom prst="rect">
            <a:avLst/>
          </a:prstGeom>
          <a:noFill/>
        </p:spPr>
        <p:txBody>
          <a:bodyPr wrap="square">
            <a:spAutoFit/>
          </a:bodyPr>
          <a:lstStyle/>
          <a:p>
            <a:r>
              <a:rPr lang="en-US" i="1" dirty="0"/>
              <a:t>“ “, \t, \n</a:t>
            </a:r>
            <a:endParaRPr lang="en-US" dirty="0"/>
          </a:p>
        </p:txBody>
      </p:sp>
      <p:sp>
        <p:nvSpPr>
          <p:cNvPr id="2" name="TextBox 1">
            <a:extLst>
              <a:ext uri="{FF2B5EF4-FFF2-40B4-BE49-F238E27FC236}">
                <a16:creationId xmlns:a16="http://schemas.microsoft.com/office/drawing/2014/main" id="{BDF52F86-C27E-E24C-B12E-74C395AB963F}"/>
              </a:ext>
            </a:extLst>
          </p:cNvPr>
          <p:cNvSpPr txBox="1"/>
          <p:nvPr/>
        </p:nvSpPr>
        <p:spPr>
          <a:xfrm>
            <a:off x="11326295" y="4504074"/>
            <a:ext cx="664029" cy="369332"/>
          </a:xfrm>
          <a:prstGeom prst="rect">
            <a:avLst/>
          </a:prstGeom>
          <a:noFill/>
        </p:spPr>
        <p:txBody>
          <a:bodyPr wrap="square">
            <a:spAutoFit/>
          </a:bodyPr>
          <a:lstStyle/>
          <a:p>
            <a:r>
              <a:rPr lang="en-US" i="1" dirty="0"/>
              <a:t>:.#f</a:t>
            </a:r>
            <a:endParaRPr lang="en-US" dirty="0"/>
          </a:p>
        </p:txBody>
      </p:sp>
      <p:sp>
        <p:nvSpPr>
          <p:cNvPr id="3" name="Process 2">
            <a:extLst>
              <a:ext uri="{FF2B5EF4-FFF2-40B4-BE49-F238E27FC236}">
                <a16:creationId xmlns:a16="http://schemas.microsoft.com/office/drawing/2014/main" id="{542AF224-DC37-F67C-9FDD-B543CBFEFA1C}"/>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4" name="Process 3">
            <a:extLst>
              <a:ext uri="{FF2B5EF4-FFF2-40B4-BE49-F238E27FC236}">
                <a16:creationId xmlns:a16="http://schemas.microsoft.com/office/drawing/2014/main" id="{B7349B2F-9CC0-F348-3D48-18BFD611BAAD}"/>
              </a:ext>
            </a:extLst>
          </p:cNvPr>
          <p:cNvSpPr/>
          <p:nvPr/>
        </p:nvSpPr>
        <p:spPr>
          <a:xfrm>
            <a:off x="4141823" y="1592753"/>
            <a:ext cx="3568001" cy="96963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Patterns:</a:t>
            </a:r>
          </a:p>
          <a:p>
            <a:r>
              <a:rPr lang="en-US" dirty="0"/>
              <a:t>Var = var operator var</a:t>
            </a:r>
          </a:p>
          <a:p>
            <a:r>
              <a:rPr lang="en-US" dirty="0"/>
              <a:t>	#:operators: +, -, *, /, //, %, **</a:t>
            </a:r>
          </a:p>
          <a:p>
            <a:r>
              <a:rPr lang="en-US" dirty="0"/>
              <a:t>Var = </a:t>
            </a:r>
            <a:r>
              <a:rPr lang="en-US" dirty="0" err="1"/>
              <a:t>var.function</a:t>
            </a:r>
            <a:r>
              <a:rPr lang="en-US" dirty="0"/>
              <a:t>()</a:t>
            </a:r>
          </a:p>
        </p:txBody>
      </p:sp>
      <p:sp>
        <p:nvSpPr>
          <p:cNvPr id="9" name="Process 8">
            <a:extLst>
              <a:ext uri="{FF2B5EF4-FFF2-40B4-BE49-F238E27FC236}">
                <a16:creationId xmlns:a16="http://schemas.microsoft.com/office/drawing/2014/main" id="{2C815753-4815-3C19-2FED-E1933145707E}"/>
              </a:ext>
            </a:extLst>
          </p:cNvPr>
          <p:cNvSpPr/>
          <p:nvPr/>
        </p:nvSpPr>
        <p:spPr>
          <a:xfrm>
            <a:off x="4741971" y="2631458"/>
            <a:ext cx="2392471" cy="52831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Strings: +, .functions()</a:t>
            </a:r>
          </a:p>
          <a:p>
            <a:r>
              <a:rPr lang="en-US" dirty="0"/>
              <a:t>Numbers: math</a:t>
            </a:r>
          </a:p>
        </p:txBody>
      </p:sp>
      <p:sp>
        <p:nvSpPr>
          <p:cNvPr id="11" name="Explosion 2 10">
            <a:extLst>
              <a:ext uri="{FF2B5EF4-FFF2-40B4-BE49-F238E27FC236}">
                <a16:creationId xmlns:a16="http://schemas.microsoft.com/office/drawing/2014/main" id="{6D0BF811-7300-2CFA-3889-82C9F26CE193}"/>
              </a:ext>
            </a:extLst>
          </p:cNvPr>
          <p:cNvSpPr/>
          <p:nvPr/>
        </p:nvSpPr>
        <p:spPr>
          <a:xfrm>
            <a:off x="3677965" y="938511"/>
            <a:ext cx="1954177" cy="613159"/>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Magic</a:t>
            </a:r>
          </a:p>
          <a:p>
            <a:pPr algn="ctr"/>
            <a:r>
              <a:rPr lang="en-US" sz="1000" dirty="0"/>
              <a:t>(equations)</a:t>
            </a:r>
          </a:p>
          <a:p>
            <a:pPr algn="ctr"/>
            <a:r>
              <a:rPr lang="en-US" sz="1000" dirty="0"/>
              <a:t>(algorithms)</a:t>
            </a:r>
          </a:p>
          <a:p>
            <a:pPr algn="ctr"/>
            <a:r>
              <a:rPr lang="en-US" sz="1000" dirty="0"/>
              <a:t>(</a:t>
            </a:r>
            <a:r>
              <a:rPr lang="en-US" sz="1000" dirty="0" err="1"/>
              <a:t>etc</a:t>
            </a:r>
            <a:r>
              <a:rPr lang="en-US" sz="1000" dirty="0"/>
              <a:t>)</a:t>
            </a:r>
          </a:p>
        </p:txBody>
      </p:sp>
      <p:sp>
        <p:nvSpPr>
          <p:cNvPr id="15" name="Decision 14">
            <a:extLst>
              <a:ext uri="{FF2B5EF4-FFF2-40B4-BE49-F238E27FC236}">
                <a16:creationId xmlns:a16="http://schemas.microsoft.com/office/drawing/2014/main" id="{6963D1CD-4F7D-E6FD-663F-58F3421771AA}"/>
              </a:ext>
            </a:extLst>
          </p:cNvPr>
          <p:cNvSpPr/>
          <p:nvPr/>
        </p:nvSpPr>
        <p:spPr>
          <a:xfrm>
            <a:off x="4691577" y="3539351"/>
            <a:ext cx="2486695" cy="3177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r>
              <a:rPr lang="en-US" dirty="0" err="1"/>
              <a:t>boolean</a:t>
            </a:r>
            <a:r>
              <a:rPr lang="en-US" dirty="0"/>
              <a:t>: </a:t>
            </a:r>
          </a:p>
        </p:txBody>
      </p:sp>
      <p:sp>
        <p:nvSpPr>
          <p:cNvPr id="16" name="Process 15">
            <a:extLst>
              <a:ext uri="{FF2B5EF4-FFF2-40B4-BE49-F238E27FC236}">
                <a16:creationId xmlns:a16="http://schemas.microsoft.com/office/drawing/2014/main" id="{2F0A1951-1486-CCEA-2A45-6BF99FC53DEF}"/>
              </a:ext>
            </a:extLst>
          </p:cNvPr>
          <p:cNvSpPr/>
          <p:nvPr/>
        </p:nvSpPr>
        <p:spPr>
          <a:xfrm>
            <a:off x="4141823" y="3897728"/>
            <a:ext cx="1774900" cy="21450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T-statements</a:t>
            </a:r>
          </a:p>
        </p:txBody>
      </p:sp>
      <p:sp>
        <p:nvSpPr>
          <p:cNvPr id="17" name="Process 16">
            <a:extLst>
              <a:ext uri="{FF2B5EF4-FFF2-40B4-BE49-F238E27FC236}">
                <a16:creationId xmlns:a16="http://schemas.microsoft.com/office/drawing/2014/main" id="{F4EB9253-B20C-D8C8-4AE3-E1399737B3E2}"/>
              </a:ext>
            </a:extLst>
          </p:cNvPr>
          <p:cNvSpPr/>
          <p:nvPr/>
        </p:nvSpPr>
        <p:spPr>
          <a:xfrm>
            <a:off x="5934924" y="3900530"/>
            <a:ext cx="1774900" cy="21170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F-statements</a:t>
            </a:r>
          </a:p>
        </p:txBody>
      </p:sp>
      <p:sp>
        <p:nvSpPr>
          <p:cNvPr id="24" name="Process 23">
            <a:extLst>
              <a:ext uri="{FF2B5EF4-FFF2-40B4-BE49-F238E27FC236}">
                <a16:creationId xmlns:a16="http://schemas.microsoft.com/office/drawing/2014/main" id="{299908E2-25A6-E999-A16E-B6934C74E080}"/>
              </a:ext>
            </a:extLst>
          </p:cNvPr>
          <p:cNvSpPr/>
          <p:nvPr/>
        </p:nvSpPr>
        <p:spPr>
          <a:xfrm>
            <a:off x="4141823" y="3305933"/>
            <a:ext cx="3568001" cy="211703"/>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bool:operators</a:t>
            </a:r>
            <a:r>
              <a:rPr lang="en-US" dirty="0"/>
              <a:t> (==, &lt;, &gt; &lt;=, &gt;=)</a:t>
            </a:r>
          </a:p>
        </p:txBody>
      </p:sp>
      <p:sp>
        <p:nvSpPr>
          <p:cNvPr id="25" name="Decision 24">
            <a:extLst>
              <a:ext uri="{FF2B5EF4-FFF2-40B4-BE49-F238E27FC236}">
                <a16:creationId xmlns:a16="http://schemas.microsoft.com/office/drawing/2014/main" id="{0F53BFE2-B470-C3D7-3DE8-A5B94465619B}"/>
              </a:ext>
            </a:extLst>
          </p:cNvPr>
          <p:cNvSpPr/>
          <p:nvPr/>
        </p:nvSpPr>
        <p:spPr>
          <a:xfrm>
            <a:off x="4666999" y="4133948"/>
            <a:ext cx="2486695" cy="317752"/>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while </a:t>
            </a:r>
            <a:r>
              <a:rPr lang="en-US" dirty="0" err="1"/>
              <a:t>boolean</a:t>
            </a:r>
            <a:r>
              <a:rPr lang="en-US" dirty="0"/>
              <a:t>: </a:t>
            </a:r>
          </a:p>
        </p:txBody>
      </p:sp>
      <p:sp>
        <p:nvSpPr>
          <p:cNvPr id="27" name="Process 26">
            <a:extLst>
              <a:ext uri="{FF2B5EF4-FFF2-40B4-BE49-F238E27FC236}">
                <a16:creationId xmlns:a16="http://schemas.microsoft.com/office/drawing/2014/main" id="{465BBF4A-D84E-6F99-055E-0EAE61154FDE}"/>
              </a:ext>
            </a:extLst>
          </p:cNvPr>
          <p:cNvSpPr/>
          <p:nvPr/>
        </p:nvSpPr>
        <p:spPr>
          <a:xfrm>
            <a:off x="2790515" y="4243187"/>
            <a:ext cx="1774900" cy="214505"/>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T-statements</a:t>
            </a:r>
          </a:p>
        </p:txBody>
      </p:sp>
      <p:sp>
        <p:nvSpPr>
          <p:cNvPr id="28" name="Process 27">
            <a:extLst>
              <a:ext uri="{FF2B5EF4-FFF2-40B4-BE49-F238E27FC236}">
                <a16:creationId xmlns:a16="http://schemas.microsoft.com/office/drawing/2014/main" id="{3CBA67F4-AC0B-8BD7-6CDE-EFE9983D0AD2}"/>
              </a:ext>
            </a:extLst>
          </p:cNvPr>
          <p:cNvSpPr/>
          <p:nvPr/>
        </p:nvSpPr>
        <p:spPr>
          <a:xfrm>
            <a:off x="4936407" y="4507874"/>
            <a:ext cx="1774900" cy="21170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F-statements</a:t>
            </a:r>
          </a:p>
        </p:txBody>
      </p:sp>
      <p:sp>
        <p:nvSpPr>
          <p:cNvPr id="30" name="Decision 29">
            <a:extLst>
              <a:ext uri="{FF2B5EF4-FFF2-40B4-BE49-F238E27FC236}">
                <a16:creationId xmlns:a16="http://schemas.microsoft.com/office/drawing/2014/main" id="{73E8F738-D030-2CB2-E654-C1D571993BB6}"/>
              </a:ext>
            </a:extLst>
          </p:cNvPr>
          <p:cNvSpPr/>
          <p:nvPr/>
        </p:nvSpPr>
        <p:spPr>
          <a:xfrm>
            <a:off x="4569453" y="4794943"/>
            <a:ext cx="2486695" cy="317752"/>
          </a:xfrm>
          <a:prstGeom prst="flowChartDecision">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for </a:t>
            </a:r>
            <a:r>
              <a:rPr lang="en-US" dirty="0" err="1"/>
              <a:t>boolean</a:t>
            </a:r>
            <a:r>
              <a:rPr lang="en-US" dirty="0"/>
              <a:t>: </a:t>
            </a:r>
          </a:p>
        </p:txBody>
      </p:sp>
      <p:sp>
        <p:nvSpPr>
          <p:cNvPr id="31" name="Process 30">
            <a:extLst>
              <a:ext uri="{FF2B5EF4-FFF2-40B4-BE49-F238E27FC236}">
                <a16:creationId xmlns:a16="http://schemas.microsoft.com/office/drawing/2014/main" id="{A0A558EC-6D25-1E98-8350-8FC1B707BF12}"/>
              </a:ext>
            </a:extLst>
          </p:cNvPr>
          <p:cNvSpPr/>
          <p:nvPr/>
        </p:nvSpPr>
        <p:spPr>
          <a:xfrm>
            <a:off x="2692969" y="4904182"/>
            <a:ext cx="1774900" cy="214505"/>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T-statements</a:t>
            </a:r>
          </a:p>
        </p:txBody>
      </p:sp>
      <p:sp>
        <p:nvSpPr>
          <p:cNvPr id="32" name="Process 31">
            <a:extLst>
              <a:ext uri="{FF2B5EF4-FFF2-40B4-BE49-F238E27FC236}">
                <a16:creationId xmlns:a16="http://schemas.microsoft.com/office/drawing/2014/main" id="{C72F98D7-702D-9877-C4F7-63E933FC2DA6}"/>
              </a:ext>
            </a:extLst>
          </p:cNvPr>
          <p:cNvSpPr/>
          <p:nvPr/>
        </p:nvSpPr>
        <p:spPr>
          <a:xfrm>
            <a:off x="4838861" y="5168869"/>
            <a:ext cx="1774900" cy="211704"/>
          </a:xfrm>
          <a:prstGeom prst="flowChartProces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F-statements</a:t>
            </a:r>
          </a:p>
        </p:txBody>
      </p:sp>
    </p:spTree>
    <p:extLst>
      <p:ext uri="{BB962C8B-B14F-4D97-AF65-F5344CB8AC3E}">
        <p14:creationId xmlns:p14="http://schemas.microsoft.com/office/powerpoint/2010/main" val="292726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82183A-ED1B-9561-0979-E1C2C8D420C7}"/>
              </a:ext>
            </a:extLst>
          </p:cNvPr>
          <p:cNvSpPr txBox="1"/>
          <p:nvPr/>
        </p:nvSpPr>
        <p:spPr>
          <a:xfrm>
            <a:off x="0" y="5681635"/>
            <a:ext cx="3086294" cy="1200329"/>
          </a:xfrm>
          <a:prstGeom prst="rect">
            <a:avLst/>
          </a:prstGeom>
          <a:noFill/>
        </p:spPr>
        <p:txBody>
          <a:bodyPr wrap="none" rtlCol="0">
            <a:spAutoFit/>
          </a:bodyPr>
          <a:lstStyle/>
          <a:p>
            <a:r>
              <a:rPr lang="en-US" dirty="0"/>
              <a:t>Storage</a:t>
            </a:r>
          </a:p>
          <a:p>
            <a:r>
              <a:rPr lang="en-US" dirty="0"/>
              <a:t>Sequence (Coupling/Cohesion)</a:t>
            </a:r>
          </a:p>
          <a:p>
            <a:r>
              <a:rPr lang="en-US" dirty="0"/>
              <a:t>Selection (Branching)</a:t>
            </a:r>
          </a:p>
          <a:p>
            <a:r>
              <a:rPr lang="en-US" dirty="0"/>
              <a:t>Iteration (Loops)</a:t>
            </a:r>
          </a:p>
        </p:txBody>
      </p:sp>
      <p:sp>
        <p:nvSpPr>
          <p:cNvPr id="3" name="Rounded Rectangle 2">
            <a:extLst>
              <a:ext uri="{FF2B5EF4-FFF2-40B4-BE49-F238E27FC236}">
                <a16:creationId xmlns:a16="http://schemas.microsoft.com/office/drawing/2014/main" id="{7FDBC690-645D-FE98-B5C0-397E5FCC88F3}"/>
              </a:ext>
            </a:extLst>
          </p:cNvPr>
          <p:cNvSpPr/>
          <p:nvPr/>
        </p:nvSpPr>
        <p:spPr>
          <a:xfrm>
            <a:off x="326571"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4" name="Rounded Rectangle 3">
            <a:extLst>
              <a:ext uri="{FF2B5EF4-FFF2-40B4-BE49-F238E27FC236}">
                <a16:creationId xmlns:a16="http://schemas.microsoft.com/office/drawing/2014/main" id="{3067C458-B419-973E-99AA-E8F5F96EF98B}"/>
              </a:ext>
            </a:extLst>
          </p:cNvPr>
          <p:cNvSpPr/>
          <p:nvPr/>
        </p:nvSpPr>
        <p:spPr>
          <a:xfrm>
            <a:off x="9229142" y="838200"/>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
        <p:nvSpPr>
          <p:cNvPr id="5" name="Rounded Rectangle 4">
            <a:extLst>
              <a:ext uri="{FF2B5EF4-FFF2-40B4-BE49-F238E27FC236}">
                <a16:creationId xmlns:a16="http://schemas.microsoft.com/office/drawing/2014/main" id="{267913F2-4AE1-E0E3-3128-CCEC978F28BB}"/>
              </a:ext>
            </a:extLst>
          </p:cNvPr>
          <p:cNvSpPr/>
          <p:nvPr/>
        </p:nvSpPr>
        <p:spPr>
          <a:xfrm>
            <a:off x="4900659" y="850772"/>
            <a:ext cx="207917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6" name="Process 5">
            <a:extLst>
              <a:ext uri="{FF2B5EF4-FFF2-40B4-BE49-F238E27FC236}">
                <a16:creationId xmlns:a16="http://schemas.microsoft.com/office/drawing/2014/main" id="{51CFFB22-5AB6-B717-F91A-E15E8EA88B52}"/>
              </a:ext>
            </a:extLst>
          </p:cNvPr>
          <p:cNvSpPr/>
          <p:nvPr/>
        </p:nvSpPr>
        <p:spPr>
          <a:xfrm>
            <a:off x="5018314" y="101740"/>
            <a:ext cx="1611086" cy="581534"/>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7" name="Rounded Rectangle 6">
            <a:extLst>
              <a:ext uri="{FF2B5EF4-FFF2-40B4-BE49-F238E27FC236}">
                <a16:creationId xmlns:a16="http://schemas.microsoft.com/office/drawing/2014/main" id="{87161830-1E39-BA95-4B9C-81FBD7B52440}"/>
              </a:ext>
            </a:extLst>
          </p:cNvPr>
          <p:cNvSpPr/>
          <p:nvPr/>
        </p:nvSpPr>
        <p:spPr>
          <a:xfrm>
            <a:off x="3150120"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8" name="Rounded Rectangle 7">
            <a:extLst>
              <a:ext uri="{FF2B5EF4-FFF2-40B4-BE49-F238E27FC236}">
                <a16:creationId xmlns:a16="http://schemas.microsoft.com/office/drawing/2014/main" id="{7D588192-9173-08B5-425C-2D572DB532A9}"/>
              </a:ext>
            </a:extLst>
          </p:cNvPr>
          <p:cNvSpPr/>
          <p:nvPr/>
        </p:nvSpPr>
        <p:spPr>
          <a:xfrm>
            <a:off x="4706178"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Sequence</a:t>
            </a:r>
          </a:p>
          <a:p>
            <a:pPr algn="ctr"/>
            <a:r>
              <a:rPr lang="en-US" dirty="0"/>
              <a:t>(Order)</a:t>
            </a:r>
          </a:p>
        </p:txBody>
      </p:sp>
      <p:sp>
        <p:nvSpPr>
          <p:cNvPr id="9" name="Rounded Rectangle 8">
            <a:extLst>
              <a:ext uri="{FF2B5EF4-FFF2-40B4-BE49-F238E27FC236}">
                <a16:creationId xmlns:a16="http://schemas.microsoft.com/office/drawing/2014/main" id="{DAE12B35-1D12-FE57-8CCF-5C4B7BED341C}"/>
              </a:ext>
            </a:extLst>
          </p:cNvPr>
          <p:cNvSpPr/>
          <p:nvPr/>
        </p:nvSpPr>
        <p:spPr>
          <a:xfrm>
            <a:off x="6201070"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Selection</a:t>
            </a:r>
          </a:p>
          <a:p>
            <a:pPr algn="ctr"/>
            <a:r>
              <a:rPr lang="en-US" dirty="0"/>
              <a:t>(Branching)</a:t>
            </a:r>
          </a:p>
        </p:txBody>
      </p:sp>
      <p:sp>
        <p:nvSpPr>
          <p:cNvPr id="10" name="Rounded Rectangle 9">
            <a:extLst>
              <a:ext uri="{FF2B5EF4-FFF2-40B4-BE49-F238E27FC236}">
                <a16:creationId xmlns:a16="http://schemas.microsoft.com/office/drawing/2014/main" id="{528BCAAE-FD80-2611-870C-EDD4D354BD3E}"/>
              </a:ext>
            </a:extLst>
          </p:cNvPr>
          <p:cNvSpPr/>
          <p:nvPr/>
        </p:nvSpPr>
        <p:spPr>
          <a:xfrm>
            <a:off x="7695962" y="1583871"/>
            <a:ext cx="1389822"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Iteration</a:t>
            </a:r>
          </a:p>
        </p:txBody>
      </p:sp>
      <p:sp>
        <p:nvSpPr>
          <p:cNvPr id="11" name="Rectangle 10">
            <a:extLst>
              <a:ext uri="{FF2B5EF4-FFF2-40B4-BE49-F238E27FC236}">
                <a16:creationId xmlns:a16="http://schemas.microsoft.com/office/drawing/2014/main" id="{5BE90188-65B0-E98B-3807-C6B4C2D58E84}"/>
              </a:ext>
            </a:extLst>
          </p:cNvPr>
          <p:cNvSpPr/>
          <p:nvPr/>
        </p:nvSpPr>
        <p:spPr>
          <a:xfrm>
            <a:off x="446314" y="1926772"/>
            <a:ext cx="17417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Prompt User</a:t>
            </a:r>
          </a:p>
          <a:p>
            <a:pPr algn="ctr"/>
            <a:r>
              <a:rPr lang="en-US" dirty="0"/>
              <a:t>(string)</a:t>
            </a:r>
          </a:p>
        </p:txBody>
      </p:sp>
      <p:sp>
        <p:nvSpPr>
          <p:cNvPr id="12" name="Rectangle 11">
            <a:extLst>
              <a:ext uri="{FF2B5EF4-FFF2-40B4-BE49-F238E27FC236}">
                <a16:creationId xmlns:a16="http://schemas.microsoft.com/office/drawing/2014/main" id="{E3E9EB56-84C1-1A12-F541-C222130A4D11}"/>
              </a:ext>
            </a:extLst>
          </p:cNvPr>
          <p:cNvSpPr/>
          <p:nvPr/>
        </p:nvSpPr>
        <p:spPr>
          <a:xfrm>
            <a:off x="446314" y="2481944"/>
            <a:ext cx="1741715"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=Input(string)</a:t>
            </a:r>
          </a:p>
        </p:txBody>
      </p:sp>
      <p:sp>
        <p:nvSpPr>
          <p:cNvPr id="13" name="Rectangle 12">
            <a:extLst>
              <a:ext uri="{FF2B5EF4-FFF2-40B4-BE49-F238E27FC236}">
                <a16:creationId xmlns:a16="http://schemas.microsoft.com/office/drawing/2014/main" id="{4951577D-11B9-770C-4B4F-B9F96C6D8CB0}"/>
              </a:ext>
            </a:extLst>
          </p:cNvPr>
          <p:cNvSpPr/>
          <p:nvPr/>
        </p:nvSpPr>
        <p:spPr>
          <a:xfrm>
            <a:off x="446315" y="4615544"/>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decimal</a:t>
            </a:r>
          </a:p>
        </p:txBody>
      </p:sp>
      <p:sp>
        <p:nvSpPr>
          <p:cNvPr id="14" name="Rectangle 13">
            <a:extLst>
              <a:ext uri="{FF2B5EF4-FFF2-40B4-BE49-F238E27FC236}">
                <a16:creationId xmlns:a16="http://schemas.microsoft.com/office/drawing/2014/main" id="{2FFEBDA8-0D0D-3BED-3AD4-6B63D4B22072}"/>
              </a:ext>
            </a:extLst>
          </p:cNvPr>
          <p:cNvSpPr/>
          <p:nvPr/>
        </p:nvSpPr>
        <p:spPr>
          <a:xfrm>
            <a:off x="3102429" y="2330385"/>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a:p>
            <a:pPr algn="ctr"/>
            <a:r>
              <a:rPr lang="en-US" dirty="0"/>
              <a:t>(int, str, float)</a:t>
            </a:r>
          </a:p>
        </p:txBody>
      </p:sp>
      <p:sp>
        <p:nvSpPr>
          <p:cNvPr id="15" name="Rectangle 14">
            <a:extLst>
              <a:ext uri="{FF2B5EF4-FFF2-40B4-BE49-F238E27FC236}">
                <a16:creationId xmlns:a16="http://schemas.microsoft.com/office/drawing/2014/main" id="{3E0615BE-A225-FB3C-B64C-F10EE08DA2E6}"/>
              </a:ext>
            </a:extLst>
          </p:cNvPr>
          <p:cNvSpPr/>
          <p:nvPr/>
        </p:nvSpPr>
        <p:spPr>
          <a:xfrm>
            <a:off x="446313" y="5170716"/>
            <a:ext cx="114300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number</a:t>
            </a:r>
          </a:p>
        </p:txBody>
      </p:sp>
      <p:sp>
        <p:nvSpPr>
          <p:cNvPr id="16" name="Rectangle 15">
            <a:extLst>
              <a:ext uri="{FF2B5EF4-FFF2-40B4-BE49-F238E27FC236}">
                <a16:creationId xmlns:a16="http://schemas.microsoft.com/office/drawing/2014/main" id="{C789E97D-2E6D-4218-B956-6AA56600AFFD}"/>
              </a:ext>
            </a:extLst>
          </p:cNvPr>
          <p:cNvSpPr/>
          <p:nvPr/>
        </p:nvSpPr>
        <p:spPr>
          <a:xfrm>
            <a:off x="1616529" y="4615544"/>
            <a:ext cx="7892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float()</a:t>
            </a:r>
          </a:p>
        </p:txBody>
      </p:sp>
      <p:sp>
        <p:nvSpPr>
          <p:cNvPr id="17" name="Rectangle 16">
            <a:extLst>
              <a:ext uri="{FF2B5EF4-FFF2-40B4-BE49-F238E27FC236}">
                <a16:creationId xmlns:a16="http://schemas.microsoft.com/office/drawing/2014/main" id="{CD6222F0-58D8-533D-B3A7-5FE2D734BE45}"/>
              </a:ext>
            </a:extLst>
          </p:cNvPr>
          <p:cNvSpPr/>
          <p:nvPr/>
        </p:nvSpPr>
        <p:spPr>
          <a:xfrm>
            <a:off x="1616529" y="5170716"/>
            <a:ext cx="789214"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p:txBody>
      </p:sp>
      <p:cxnSp>
        <p:nvCxnSpPr>
          <p:cNvPr id="19" name="Elbow Connector 18">
            <a:extLst>
              <a:ext uri="{FF2B5EF4-FFF2-40B4-BE49-F238E27FC236}">
                <a16:creationId xmlns:a16="http://schemas.microsoft.com/office/drawing/2014/main" id="{22761EA6-09F9-EFDA-D5E8-E4569736F1D6}"/>
              </a:ext>
            </a:extLst>
          </p:cNvPr>
          <p:cNvCxnSpPr>
            <a:stCxn id="12" idx="3"/>
            <a:endCxn id="14" idx="1"/>
          </p:cNvCxnSpPr>
          <p:nvPr/>
        </p:nvCxnSpPr>
        <p:spPr>
          <a:xfrm flipV="1">
            <a:off x="2188029" y="2558985"/>
            <a:ext cx="914400" cy="15155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Elbow Connector 19">
            <a:extLst>
              <a:ext uri="{FF2B5EF4-FFF2-40B4-BE49-F238E27FC236}">
                <a16:creationId xmlns:a16="http://schemas.microsoft.com/office/drawing/2014/main" id="{84622E99-FA58-DE5F-99EE-0B6B46BF87DC}"/>
              </a:ext>
            </a:extLst>
          </p:cNvPr>
          <p:cNvCxnSpPr>
            <a:cxnSpLocks/>
            <a:stCxn id="16" idx="3"/>
            <a:endCxn id="14" idx="1"/>
          </p:cNvCxnSpPr>
          <p:nvPr/>
        </p:nvCxnSpPr>
        <p:spPr>
          <a:xfrm flipV="1">
            <a:off x="2405743" y="2558985"/>
            <a:ext cx="696686" cy="2285159"/>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Elbow Connector 22">
            <a:extLst>
              <a:ext uri="{FF2B5EF4-FFF2-40B4-BE49-F238E27FC236}">
                <a16:creationId xmlns:a16="http://schemas.microsoft.com/office/drawing/2014/main" id="{349B270D-4FF0-7A00-44B5-46DA1FAD00AD}"/>
              </a:ext>
            </a:extLst>
          </p:cNvPr>
          <p:cNvCxnSpPr>
            <a:cxnSpLocks/>
            <a:stCxn id="17" idx="3"/>
            <a:endCxn id="14" idx="1"/>
          </p:cNvCxnSpPr>
          <p:nvPr/>
        </p:nvCxnSpPr>
        <p:spPr>
          <a:xfrm flipV="1">
            <a:off x="2405743" y="2558985"/>
            <a:ext cx="696686" cy="2840331"/>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009D9C2B-5CDE-A91A-D213-3F779F000265}"/>
              </a:ext>
            </a:extLst>
          </p:cNvPr>
          <p:cNvSpPr/>
          <p:nvPr/>
        </p:nvSpPr>
        <p:spPr>
          <a:xfrm>
            <a:off x="11308314" y="5246412"/>
            <a:ext cx="836257" cy="220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a:t>
            </a:r>
          </a:p>
        </p:txBody>
      </p:sp>
      <p:sp>
        <p:nvSpPr>
          <p:cNvPr id="28" name="TextBox 27">
            <a:extLst>
              <a:ext uri="{FF2B5EF4-FFF2-40B4-BE49-F238E27FC236}">
                <a16:creationId xmlns:a16="http://schemas.microsoft.com/office/drawing/2014/main" id="{C10A8729-311D-8CFA-49F9-07F7F0869655}"/>
              </a:ext>
            </a:extLst>
          </p:cNvPr>
          <p:cNvSpPr txBox="1"/>
          <p:nvPr/>
        </p:nvSpPr>
        <p:spPr>
          <a:xfrm>
            <a:off x="-96427" y="2634764"/>
            <a:ext cx="1031051" cy="2123658"/>
          </a:xfrm>
          <a:prstGeom prst="rect">
            <a:avLst/>
          </a:prstGeom>
          <a:noFill/>
        </p:spPr>
        <p:txBody>
          <a:bodyPr wrap="none" rtlCol="0">
            <a:spAutoFit/>
          </a:bodyPr>
          <a:lstStyle/>
          <a:p>
            <a:r>
              <a:rPr lang="en-US" sz="6600" dirty="0"/>
              <a:t>⌨️</a:t>
            </a:r>
          </a:p>
          <a:p>
            <a:r>
              <a:rPr lang="en-US" sz="6600" dirty="0"/>
              <a:t>💾</a:t>
            </a:r>
            <a:endParaRPr lang="en-US" dirty="0"/>
          </a:p>
        </p:txBody>
      </p:sp>
      <p:sp>
        <p:nvSpPr>
          <p:cNvPr id="29" name="TextBox 28">
            <a:extLst>
              <a:ext uri="{FF2B5EF4-FFF2-40B4-BE49-F238E27FC236}">
                <a16:creationId xmlns:a16="http://schemas.microsoft.com/office/drawing/2014/main" id="{64C4E1E7-9489-F19B-0741-5BA4576F32BA}"/>
              </a:ext>
            </a:extLst>
          </p:cNvPr>
          <p:cNvSpPr txBox="1"/>
          <p:nvPr/>
        </p:nvSpPr>
        <p:spPr>
          <a:xfrm>
            <a:off x="11166506" y="5917446"/>
            <a:ext cx="1164920" cy="1200329"/>
          </a:xfrm>
          <a:prstGeom prst="rect">
            <a:avLst/>
          </a:prstGeom>
          <a:noFill/>
        </p:spPr>
        <p:txBody>
          <a:bodyPr wrap="square" rtlCol="0">
            <a:spAutoFit/>
          </a:bodyPr>
          <a:lstStyle/>
          <a:p>
            <a:r>
              <a:rPr lang="en-US" sz="7200" dirty="0"/>
              <a:t>📺</a:t>
            </a:r>
          </a:p>
        </p:txBody>
      </p:sp>
      <p:sp>
        <p:nvSpPr>
          <p:cNvPr id="30" name="Process 29">
            <a:extLst>
              <a:ext uri="{FF2B5EF4-FFF2-40B4-BE49-F238E27FC236}">
                <a16:creationId xmlns:a16="http://schemas.microsoft.com/office/drawing/2014/main" id="{1E848374-F1A4-740B-1D74-2BB78D1163B4}"/>
              </a:ext>
            </a:extLst>
          </p:cNvPr>
          <p:cNvSpPr/>
          <p:nvPr/>
        </p:nvSpPr>
        <p:spPr>
          <a:xfrm>
            <a:off x="9758687" y="4685681"/>
            <a:ext cx="1720625"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“{}“.format(var..)</a:t>
            </a:r>
          </a:p>
        </p:txBody>
      </p:sp>
      <p:sp>
        <p:nvSpPr>
          <p:cNvPr id="31" name="Process 30">
            <a:extLst>
              <a:ext uri="{FF2B5EF4-FFF2-40B4-BE49-F238E27FC236}">
                <a16:creationId xmlns:a16="http://schemas.microsoft.com/office/drawing/2014/main" id="{12A03C05-707C-1EAE-99AF-281D4B448D7D}"/>
              </a:ext>
            </a:extLst>
          </p:cNvPr>
          <p:cNvSpPr/>
          <p:nvPr/>
        </p:nvSpPr>
        <p:spPr>
          <a:xfrm>
            <a:off x="10519969" y="3909522"/>
            <a:ext cx="859971"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 {}  “</a:t>
            </a:r>
          </a:p>
        </p:txBody>
      </p:sp>
      <p:sp>
        <p:nvSpPr>
          <p:cNvPr id="32" name="Process 31">
            <a:extLst>
              <a:ext uri="{FF2B5EF4-FFF2-40B4-BE49-F238E27FC236}">
                <a16:creationId xmlns:a16="http://schemas.microsoft.com/office/drawing/2014/main" id="{9F4892C8-CC77-6024-5E1E-90D4DABAFF58}"/>
              </a:ext>
            </a:extLst>
          </p:cNvPr>
          <p:cNvSpPr/>
          <p:nvPr/>
        </p:nvSpPr>
        <p:spPr>
          <a:xfrm>
            <a:off x="10935223" y="5512907"/>
            <a:ext cx="1256777" cy="33745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print(&lt;str&gt;)</a:t>
            </a:r>
          </a:p>
        </p:txBody>
      </p:sp>
      <p:sp>
        <p:nvSpPr>
          <p:cNvPr id="33" name="Rectangle 32">
            <a:extLst>
              <a:ext uri="{FF2B5EF4-FFF2-40B4-BE49-F238E27FC236}">
                <a16:creationId xmlns:a16="http://schemas.microsoft.com/office/drawing/2014/main" id="{CC608296-0318-863D-317F-E23D531F35DF}"/>
              </a:ext>
            </a:extLst>
          </p:cNvPr>
          <p:cNvSpPr/>
          <p:nvPr/>
        </p:nvSpPr>
        <p:spPr>
          <a:xfrm>
            <a:off x="10169297" y="2555798"/>
            <a:ext cx="1143000"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decimal</a:t>
            </a:r>
          </a:p>
        </p:txBody>
      </p:sp>
      <p:sp>
        <p:nvSpPr>
          <p:cNvPr id="34" name="Rectangle 33">
            <a:extLst>
              <a:ext uri="{FF2B5EF4-FFF2-40B4-BE49-F238E27FC236}">
                <a16:creationId xmlns:a16="http://schemas.microsoft.com/office/drawing/2014/main" id="{ED84D569-C23A-40E7-C12F-77CBC95F1C1B}"/>
              </a:ext>
            </a:extLst>
          </p:cNvPr>
          <p:cNvSpPr/>
          <p:nvPr/>
        </p:nvSpPr>
        <p:spPr>
          <a:xfrm>
            <a:off x="10196510" y="2853316"/>
            <a:ext cx="1143001"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number</a:t>
            </a:r>
          </a:p>
        </p:txBody>
      </p:sp>
      <p:sp>
        <p:nvSpPr>
          <p:cNvPr id="35" name="Rectangle 34">
            <a:extLst>
              <a:ext uri="{FF2B5EF4-FFF2-40B4-BE49-F238E27FC236}">
                <a16:creationId xmlns:a16="http://schemas.microsoft.com/office/drawing/2014/main" id="{ED59674C-4106-9192-75DA-47AE28EAD2E2}"/>
              </a:ext>
            </a:extLst>
          </p:cNvPr>
          <p:cNvSpPr/>
          <p:nvPr/>
        </p:nvSpPr>
        <p:spPr>
          <a:xfrm>
            <a:off x="11339511" y="2555798"/>
            <a:ext cx="789214"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
            </a:r>
          </a:p>
        </p:txBody>
      </p:sp>
      <p:sp>
        <p:nvSpPr>
          <p:cNvPr id="36" name="Rectangle 35">
            <a:extLst>
              <a:ext uri="{FF2B5EF4-FFF2-40B4-BE49-F238E27FC236}">
                <a16:creationId xmlns:a16="http://schemas.microsoft.com/office/drawing/2014/main" id="{B54792B2-F15E-D1A2-3C9A-9C8ABAEDEC5D}"/>
              </a:ext>
            </a:extLst>
          </p:cNvPr>
          <p:cNvSpPr/>
          <p:nvPr/>
        </p:nvSpPr>
        <p:spPr>
          <a:xfrm>
            <a:off x="11366726" y="2853316"/>
            <a:ext cx="789214" cy="23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a:t>
            </a:r>
          </a:p>
        </p:txBody>
      </p:sp>
      <p:sp>
        <p:nvSpPr>
          <p:cNvPr id="37" name="Rounded Rectangle 36">
            <a:extLst>
              <a:ext uri="{FF2B5EF4-FFF2-40B4-BE49-F238E27FC236}">
                <a16:creationId xmlns:a16="http://schemas.microsoft.com/office/drawing/2014/main" id="{48D7FD11-11DD-7ED0-6C71-8E0431225615}"/>
              </a:ext>
            </a:extLst>
          </p:cNvPr>
          <p:cNvSpPr/>
          <p:nvPr/>
        </p:nvSpPr>
        <p:spPr>
          <a:xfrm>
            <a:off x="10134602" y="2233493"/>
            <a:ext cx="894664" cy="29925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t>
            </a:r>
          </a:p>
        </p:txBody>
      </p:sp>
      <p:cxnSp>
        <p:nvCxnSpPr>
          <p:cNvPr id="38" name="Elbow Connector 37">
            <a:extLst>
              <a:ext uri="{FF2B5EF4-FFF2-40B4-BE49-F238E27FC236}">
                <a16:creationId xmlns:a16="http://schemas.microsoft.com/office/drawing/2014/main" id="{A88395AD-9843-C6E8-6AFA-BB70BC29E9FF}"/>
              </a:ext>
            </a:extLst>
          </p:cNvPr>
          <p:cNvCxnSpPr>
            <a:cxnSpLocks/>
            <a:stCxn id="36" idx="2"/>
            <a:endCxn id="27" idx="0"/>
          </p:cNvCxnSpPr>
          <p:nvPr/>
        </p:nvCxnSpPr>
        <p:spPr>
          <a:xfrm rot="5400000">
            <a:off x="10666314" y="4151392"/>
            <a:ext cx="2155149" cy="34890"/>
          </a:xfrm>
          <a:prstGeom prst="bentConnector3">
            <a:avLst>
              <a:gd name="adj1" fmla="val 50000"/>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1" name="Elbow Connector 40">
            <a:extLst>
              <a:ext uri="{FF2B5EF4-FFF2-40B4-BE49-F238E27FC236}">
                <a16:creationId xmlns:a16="http://schemas.microsoft.com/office/drawing/2014/main" id="{C1EE4974-8824-D4C9-7737-2F21DDBCFB8A}"/>
              </a:ext>
            </a:extLst>
          </p:cNvPr>
          <p:cNvCxnSpPr>
            <a:cxnSpLocks/>
            <a:stCxn id="31" idx="3"/>
            <a:endCxn id="27" idx="0"/>
          </p:cNvCxnSpPr>
          <p:nvPr/>
        </p:nvCxnSpPr>
        <p:spPr>
          <a:xfrm>
            <a:off x="11379940" y="4078251"/>
            <a:ext cx="346503" cy="1168161"/>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 name="Elbow Connector 45">
            <a:extLst>
              <a:ext uri="{FF2B5EF4-FFF2-40B4-BE49-F238E27FC236}">
                <a16:creationId xmlns:a16="http://schemas.microsoft.com/office/drawing/2014/main" id="{91AA9119-7A7B-954C-4C09-B3DFB6A58866}"/>
              </a:ext>
            </a:extLst>
          </p:cNvPr>
          <p:cNvCxnSpPr>
            <a:cxnSpLocks/>
            <a:stCxn id="30" idx="3"/>
            <a:endCxn id="27" idx="0"/>
          </p:cNvCxnSpPr>
          <p:nvPr/>
        </p:nvCxnSpPr>
        <p:spPr>
          <a:xfrm>
            <a:off x="11479312" y="4854410"/>
            <a:ext cx="247131" cy="392002"/>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49" name="Rectangle 48">
            <a:extLst>
              <a:ext uri="{FF2B5EF4-FFF2-40B4-BE49-F238E27FC236}">
                <a16:creationId xmlns:a16="http://schemas.microsoft.com/office/drawing/2014/main" id="{76C14A04-41E7-8EE9-F922-E1D6349327DD}"/>
              </a:ext>
            </a:extLst>
          </p:cNvPr>
          <p:cNvSpPr/>
          <p:nvPr/>
        </p:nvSpPr>
        <p:spPr>
          <a:xfrm>
            <a:off x="6222150" y="2315649"/>
            <a:ext cx="2884713" cy="298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conditions</a:t>
            </a:r>
          </a:p>
        </p:txBody>
      </p:sp>
      <p:sp>
        <p:nvSpPr>
          <p:cNvPr id="50" name="Rectangle 49">
            <a:extLst>
              <a:ext uri="{FF2B5EF4-FFF2-40B4-BE49-F238E27FC236}">
                <a16:creationId xmlns:a16="http://schemas.microsoft.com/office/drawing/2014/main" id="{A0B621E9-A03D-8B70-45EF-A139DD445EF2}"/>
              </a:ext>
            </a:extLst>
          </p:cNvPr>
          <p:cNvSpPr/>
          <p:nvPr/>
        </p:nvSpPr>
        <p:spPr>
          <a:xfrm>
            <a:off x="6201070" y="3086527"/>
            <a:ext cx="138982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choice</a:t>
            </a:r>
          </a:p>
          <a:p>
            <a:pPr algn="ctr"/>
            <a:r>
              <a:rPr lang="en-US" dirty="0"/>
              <a:t>if </a:t>
            </a:r>
            <a:r>
              <a:rPr lang="en-US" dirty="0" err="1"/>
              <a:t>boolean</a:t>
            </a:r>
            <a:r>
              <a:rPr lang="en-US" dirty="0"/>
              <a:t>:</a:t>
            </a:r>
          </a:p>
        </p:txBody>
      </p:sp>
      <p:sp>
        <p:nvSpPr>
          <p:cNvPr id="51" name="Rectangle 50">
            <a:extLst>
              <a:ext uri="{FF2B5EF4-FFF2-40B4-BE49-F238E27FC236}">
                <a16:creationId xmlns:a16="http://schemas.microsoft.com/office/drawing/2014/main" id="{BD06BB44-91D2-46A8-7A26-6848D05B5CBE}"/>
              </a:ext>
            </a:extLst>
          </p:cNvPr>
          <p:cNvSpPr/>
          <p:nvPr/>
        </p:nvSpPr>
        <p:spPr>
          <a:xfrm>
            <a:off x="6222149" y="2597444"/>
            <a:ext cx="2884713" cy="255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&lt;, &lt;=, &gt;, &gt;=, !=, in</a:t>
            </a:r>
          </a:p>
        </p:txBody>
      </p:sp>
      <p:sp>
        <p:nvSpPr>
          <p:cNvPr id="52" name="Rectangle 51">
            <a:extLst>
              <a:ext uri="{FF2B5EF4-FFF2-40B4-BE49-F238E27FC236}">
                <a16:creationId xmlns:a16="http://schemas.microsoft.com/office/drawing/2014/main" id="{8F97386C-D22C-407B-D215-F01D7D592502}"/>
              </a:ext>
            </a:extLst>
          </p:cNvPr>
          <p:cNvSpPr/>
          <p:nvPr/>
        </p:nvSpPr>
        <p:spPr>
          <a:xfrm>
            <a:off x="6211912" y="3667997"/>
            <a:ext cx="1389822" cy="776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choices</a:t>
            </a:r>
          </a:p>
          <a:p>
            <a:pPr algn="ctr"/>
            <a:r>
              <a:rPr lang="en-US" dirty="0"/>
              <a:t>if </a:t>
            </a:r>
            <a:r>
              <a:rPr lang="en-US" dirty="0" err="1"/>
              <a:t>boolean</a:t>
            </a:r>
            <a:r>
              <a:rPr lang="en-US" dirty="0"/>
              <a:t>:</a:t>
            </a:r>
          </a:p>
          <a:p>
            <a:pPr algn="ctr"/>
            <a:r>
              <a:rPr lang="en-US" dirty="0"/>
              <a:t>else: </a:t>
            </a:r>
          </a:p>
        </p:txBody>
      </p:sp>
      <p:sp>
        <p:nvSpPr>
          <p:cNvPr id="53" name="Rectangle 52">
            <a:extLst>
              <a:ext uri="{FF2B5EF4-FFF2-40B4-BE49-F238E27FC236}">
                <a16:creationId xmlns:a16="http://schemas.microsoft.com/office/drawing/2014/main" id="{421AAC28-FB6C-3484-31BE-C3617CD1D2DB}"/>
              </a:ext>
            </a:extLst>
          </p:cNvPr>
          <p:cNvSpPr/>
          <p:nvPr/>
        </p:nvSpPr>
        <p:spPr>
          <a:xfrm>
            <a:off x="6222431" y="4505717"/>
            <a:ext cx="1494892" cy="12466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choices</a:t>
            </a:r>
          </a:p>
          <a:p>
            <a:pPr algn="ctr"/>
            <a:r>
              <a:rPr lang="en-US" dirty="0"/>
              <a:t>if </a:t>
            </a:r>
            <a:r>
              <a:rPr lang="en-US" dirty="0" err="1"/>
              <a:t>boolean</a:t>
            </a:r>
            <a:r>
              <a:rPr lang="en-US" dirty="0"/>
              <a:t>:</a:t>
            </a:r>
          </a:p>
          <a:p>
            <a:pPr algn="ctr"/>
            <a:r>
              <a:rPr lang="en-US" dirty="0" err="1"/>
              <a:t>elif</a:t>
            </a:r>
            <a:r>
              <a:rPr lang="en-US" dirty="0"/>
              <a:t>: Boolean:</a:t>
            </a:r>
          </a:p>
          <a:p>
            <a:pPr algn="ctr"/>
            <a:r>
              <a:rPr lang="en-US" dirty="0"/>
              <a:t>else: </a:t>
            </a:r>
          </a:p>
        </p:txBody>
      </p:sp>
      <p:sp>
        <p:nvSpPr>
          <p:cNvPr id="54" name="Rectangle 53">
            <a:extLst>
              <a:ext uri="{FF2B5EF4-FFF2-40B4-BE49-F238E27FC236}">
                <a16:creationId xmlns:a16="http://schemas.microsoft.com/office/drawing/2014/main" id="{8F6F2ECE-97A1-72BC-CF5D-97CE2047E617}"/>
              </a:ext>
            </a:extLst>
          </p:cNvPr>
          <p:cNvSpPr/>
          <p:nvPr/>
        </p:nvSpPr>
        <p:spPr>
          <a:xfrm>
            <a:off x="3102428" y="2939141"/>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Int/float operators</a:t>
            </a:r>
          </a:p>
        </p:txBody>
      </p:sp>
      <p:sp>
        <p:nvSpPr>
          <p:cNvPr id="55" name="Rectangle 54">
            <a:extLst>
              <a:ext uri="{FF2B5EF4-FFF2-40B4-BE49-F238E27FC236}">
                <a16:creationId xmlns:a16="http://schemas.microsoft.com/office/drawing/2014/main" id="{734C0FD8-711C-4DB9-E2D7-9E7DDB711190}"/>
              </a:ext>
            </a:extLst>
          </p:cNvPr>
          <p:cNvSpPr/>
          <p:nvPr/>
        </p:nvSpPr>
        <p:spPr>
          <a:xfrm>
            <a:off x="3102428" y="3404635"/>
            <a:ext cx="1498680" cy="30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6" name="Rectangle 55">
            <a:extLst>
              <a:ext uri="{FF2B5EF4-FFF2-40B4-BE49-F238E27FC236}">
                <a16:creationId xmlns:a16="http://schemas.microsoft.com/office/drawing/2014/main" id="{12775CD8-7B0D-FF00-4B21-4AA3FD558FB2}"/>
              </a:ext>
            </a:extLst>
          </p:cNvPr>
          <p:cNvSpPr/>
          <p:nvPr/>
        </p:nvSpPr>
        <p:spPr>
          <a:xfrm>
            <a:off x="3102427" y="3822167"/>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String operators</a:t>
            </a:r>
          </a:p>
        </p:txBody>
      </p:sp>
      <p:sp>
        <p:nvSpPr>
          <p:cNvPr id="57" name="Rectangle 56">
            <a:extLst>
              <a:ext uri="{FF2B5EF4-FFF2-40B4-BE49-F238E27FC236}">
                <a16:creationId xmlns:a16="http://schemas.microsoft.com/office/drawing/2014/main" id="{0A4592F2-F2AC-B1BD-1EAB-899B7D1EA634}"/>
              </a:ext>
            </a:extLst>
          </p:cNvPr>
          <p:cNvSpPr/>
          <p:nvPr/>
        </p:nvSpPr>
        <p:spPr>
          <a:xfrm>
            <a:off x="3102427" y="4301574"/>
            <a:ext cx="1498680" cy="309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.functions()</a:t>
            </a:r>
          </a:p>
        </p:txBody>
      </p:sp>
      <p:sp>
        <p:nvSpPr>
          <p:cNvPr id="58" name="Rectangle 57">
            <a:extLst>
              <a:ext uri="{FF2B5EF4-FFF2-40B4-BE49-F238E27FC236}">
                <a16:creationId xmlns:a16="http://schemas.microsoft.com/office/drawing/2014/main" id="{35686689-6488-1504-9BFB-8F98AA42BAB5}"/>
              </a:ext>
            </a:extLst>
          </p:cNvPr>
          <p:cNvSpPr/>
          <p:nvPr/>
        </p:nvSpPr>
        <p:spPr>
          <a:xfrm>
            <a:off x="7755807" y="3086526"/>
            <a:ext cx="16525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a:t>
            </a:r>
            <a:r>
              <a:rPr lang="en-US" dirty="0" err="1"/>
              <a:t>boolean</a:t>
            </a:r>
            <a:r>
              <a:rPr lang="en-US" dirty="0"/>
              <a:t>: </a:t>
            </a:r>
          </a:p>
        </p:txBody>
      </p:sp>
      <p:sp>
        <p:nvSpPr>
          <p:cNvPr id="59" name="Rectangle 58">
            <a:extLst>
              <a:ext uri="{FF2B5EF4-FFF2-40B4-BE49-F238E27FC236}">
                <a16:creationId xmlns:a16="http://schemas.microsoft.com/office/drawing/2014/main" id="{899D037B-C22D-FA82-7F9B-D59E1C7E8B17}"/>
              </a:ext>
            </a:extLst>
          </p:cNvPr>
          <p:cNvSpPr/>
          <p:nvPr/>
        </p:nvSpPr>
        <p:spPr>
          <a:xfrm>
            <a:off x="7755807" y="3642734"/>
            <a:ext cx="165254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a:t>
            </a:r>
            <a:r>
              <a:rPr lang="en-US" dirty="0" err="1"/>
              <a:t>boolean</a:t>
            </a:r>
            <a:r>
              <a:rPr lang="en-US" dirty="0"/>
              <a:t>: </a:t>
            </a:r>
          </a:p>
        </p:txBody>
      </p:sp>
      <p:sp>
        <p:nvSpPr>
          <p:cNvPr id="60" name="Rectangle 59">
            <a:extLst>
              <a:ext uri="{FF2B5EF4-FFF2-40B4-BE49-F238E27FC236}">
                <a16:creationId xmlns:a16="http://schemas.microsoft.com/office/drawing/2014/main" id="{266F5F00-9521-4D58-B55C-B2577C7523E9}"/>
              </a:ext>
            </a:extLst>
          </p:cNvPr>
          <p:cNvSpPr/>
          <p:nvPr/>
        </p:nvSpPr>
        <p:spPr>
          <a:xfrm>
            <a:off x="7755807" y="4141192"/>
            <a:ext cx="1652549" cy="2731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var in list: </a:t>
            </a:r>
          </a:p>
        </p:txBody>
      </p:sp>
      <p:sp>
        <p:nvSpPr>
          <p:cNvPr id="61" name="Rectangle 60">
            <a:extLst>
              <a:ext uri="{FF2B5EF4-FFF2-40B4-BE49-F238E27FC236}">
                <a16:creationId xmlns:a16="http://schemas.microsoft.com/office/drawing/2014/main" id="{212FB6A9-5C24-597B-AD46-30A9C8D227D7}"/>
              </a:ext>
            </a:extLst>
          </p:cNvPr>
          <p:cNvSpPr/>
          <p:nvPr/>
        </p:nvSpPr>
        <p:spPr>
          <a:xfrm>
            <a:off x="3086485" y="4779673"/>
            <a:ext cx="1498679"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lists operators</a:t>
            </a:r>
          </a:p>
        </p:txBody>
      </p:sp>
      <p:sp>
        <p:nvSpPr>
          <p:cNvPr id="62" name="Rectangle 61">
            <a:extLst>
              <a:ext uri="{FF2B5EF4-FFF2-40B4-BE49-F238E27FC236}">
                <a16:creationId xmlns:a16="http://schemas.microsoft.com/office/drawing/2014/main" id="{18E683E5-0591-08CD-6CB4-E1AE0F802385}"/>
              </a:ext>
            </a:extLst>
          </p:cNvPr>
          <p:cNvSpPr/>
          <p:nvPr/>
        </p:nvSpPr>
        <p:spPr>
          <a:xfrm>
            <a:off x="3095691" y="5246412"/>
            <a:ext cx="1498680" cy="6039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t>i</a:t>
            </a:r>
            <a:r>
              <a:rPr lang="en-US" dirty="0"/>
              <a:t>], in, </a:t>
            </a:r>
            <a:r>
              <a:rPr lang="en-US" dirty="0" err="1"/>
              <a:t>len</a:t>
            </a:r>
            <a:r>
              <a:rPr lang="en-US" dirty="0"/>
              <a:t>(), range</a:t>
            </a:r>
          </a:p>
        </p:txBody>
      </p:sp>
      <p:sp>
        <p:nvSpPr>
          <p:cNvPr id="63" name="Rectangle 62">
            <a:extLst>
              <a:ext uri="{FF2B5EF4-FFF2-40B4-BE49-F238E27FC236}">
                <a16:creationId xmlns:a16="http://schemas.microsoft.com/office/drawing/2014/main" id="{50708DED-55B5-8206-6637-D7770D49FD52}"/>
              </a:ext>
            </a:extLst>
          </p:cNvPr>
          <p:cNvSpPr/>
          <p:nvPr/>
        </p:nvSpPr>
        <p:spPr>
          <a:xfrm>
            <a:off x="4662289" y="2319501"/>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a:p>
            <a:pPr algn="ctr"/>
            <a:r>
              <a:rPr lang="en-US" dirty="0"/>
              <a:t>Process</a:t>
            </a:r>
          </a:p>
          <a:p>
            <a:pPr algn="ctr"/>
            <a:r>
              <a:rPr lang="en-US" dirty="0"/>
              <a:t>Output</a:t>
            </a:r>
          </a:p>
        </p:txBody>
      </p:sp>
      <p:sp>
        <p:nvSpPr>
          <p:cNvPr id="64" name="Rectangle 63">
            <a:extLst>
              <a:ext uri="{FF2B5EF4-FFF2-40B4-BE49-F238E27FC236}">
                <a16:creationId xmlns:a16="http://schemas.microsoft.com/office/drawing/2014/main" id="{D9F2A90B-DB0C-ECAB-914F-06ECD41EC390}"/>
              </a:ext>
            </a:extLst>
          </p:cNvPr>
          <p:cNvSpPr/>
          <p:nvPr/>
        </p:nvSpPr>
        <p:spPr>
          <a:xfrm>
            <a:off x="9213448" y="1547067"/>
            <a:ext cx="148998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Variable</a:t>
            </a:r>
          </a:p>
          <a:p>
            <a:pPr algn="ctr"/>
            <a:r>
              <a:rPr lang="en-US" dirty="0"/>
              <a:t>(int, str, float)</a:t>
            </a:r>
          </a:p>
        </p:txBody>
      </p:sp>
      <p:cxnSp>
        <p:nvCxnSpPr>
          <p:cNvPr id="65" name="Elbow Connector 64">
            <a:extLst>
              <a:ext uri="{FF2B5EF4-FFF2-40B4-BE49-F238E27FC236}">
                <a16:creationId xmlns:a16="http://schemas.microsoft.com/office/drawing/2014/main" id="{EA207415-4475-1336-4C08-B74E43B3CE76}"/>
              </a:ext>
            </a:extLst>
          </p:cNvPr>
          <p:cNvCxnSpPr>
            <a:cxnSpLocks/>
            <a:stCxn id="64" idx="2"/>
            <a:endCxn id="37" idx="1"/>
          </p:cNvCxnSpPr>
          <p:nvPr/>
        </p:nvCxnSpPr>
        <p:spPr>
          <a:xfrm rot="16200000" flipH="1">
            <a:off x="9857095" y="2105610"/>
            <a:ext cx="378851" cy="176163"/>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Elbow Connector 67">
            <a:extLst>
              <a:ext uri="{FF2B5EF4-FFF2-40B4-BE49-F238E27FC236}">
                <a16:creationId xmlns:a16="http://schemas.microsoft.com/office/drawing/2014/main" id="{D83D2F27-C8D4-2650-F409-C7B57A32515A}"/>
              </a:ext>
            </a:extLst>
          </p:cNvPr>
          <p:cNvCxnSpPr>
            <a:cxnSpLocks/>
            <a:stCxn id="64" idx="2"/>
            <a:endCxn id="31" idx="1"/>
          </p:cNvCxnSpPr>
          <p:nvPr/>
        </p:nvCxnSpPr>
        <p:spPr>
          <a:xfrm rot="16200000" flipH="1">
            <a:off x="9202212" y="2760494"/>
            <a:ext cx="2073984" cy="561530"/>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1" name="Elbow Connector 70">
            <a:extLst>
              <a:ext uri="{FF2B5EF4-FFF2-40B4-BE49-F238E27FC236}">
                <a16:creationId xmlns:a16="http://schemas.microsoft.com/office/drawing/2014/main" id="{3CB701C2-BB65-C7AE-80A5-8ECED0ADEFCD}"/>
              </a:ext>
            </a:extLst>
          </p:cNvPr>
          <p:cNvCxnSpPr>
            <a:cxnSpLocks/>
            <a:stCxn id="64" idx="2"/>
            <a:endCxn id="30" idx="1"/>
          </p:cNvCxnSpPr>
          <p:nvPr/>
        </p:nvCxnSpPr>
        <p:spPr>
          <a:xfrm rot="5400000">
            <a:off x="8433492" y="3329462"/>
            <a:ext cx="2850143" cy="199752"/>
          </a:xfrm>
          <a:prstGeom prst="bentConnector4">
            <a:avLst>
              <a:gd name="adj1" fmla="val 47040"/>
              <a:gd name="adj2" fmla="val 214442"/>
            </a:avLst>
          </a:prstGeom>
          <a:ln>
            <a:tailEnd type="triangle"/>
          </a:ln>
        </p:spPr>
        <p:style>
          <a:lnRef idx="3">
            <a:schemeClr val="accent1"/>
          </a:lnRef>
          <a:fillRef idx="0">
            <a:schemeClr val="accent1"/>
          </a:fillRef>
          <a:effectRef idx="2">
            <a:schemeClr val="accent1"/>
          </a:effectRef>
          <a:fontRef idx="minor">
            <a:schemeClr val="tx1"/>
          </a:fontRef>
        </p:style>
      </p:cxnSp>
      <p:sp>
        <p:nvSpPr>
          <p:cNvPr id="112" name="Rectangle 111">
            <a:extLst>
              <a:ext uri="{FF2B5EF4-FFF2-40B4-BE49-F238E27FC236}">
                <a16:creationId xmlns:a16="http://schemas.microsoft.com/office/drawing/2014/main" id="{6CC60AE0-07D9-F952-70B9-F880EA4FD828}"/>
              </a:ext>
            </a:extLst>
          </p:cNvPr>
          <p:cNvSpPr/>
          <p:nvPr/>
        </p:nvSpPr>
        <p:spPr>
          <a:xfrm>
            <a:off x="4659402" y="3131095"/>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values</a:t>
            </a:r>
          </a:p>
          <a:p>
            <a:pPr algn="ctr"/>
            <a:r>
              <a:rPr lang="en-US" dirty="0"/>
              <a:t>Check condition</a:t>
            </a:r>
          </a:p>
        </p:txBody>
      </p:sp>
      <p:sp>
        <p:nvSpPr>
          <p:cNvPr id="113" name="Rectangle 112">
            <a:extLst>
              <a:ext uri="{FF2B5EF4-FFF2-40B4-BE49-F238E27FC236}">
                <a16:creationId xmlns:a16="http://schemas.microsoft.com/office/drawing/2014/main" id="{48B83626-C25A-9F49-A04F-B8E3A425A421}"/>
              </a:ext>
            </a:extLst>
          </p:cNvPr>
          <p:cNvSpPr/>
          <p:nvPr/>
        </p:nvSpPr>
        <p:spPr>
          <a:xfrm>
            <a:off x="4659402" y="3924952"/>
            <a:ext cx="1498679" cy="109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values</a:t>
            </a:r>
          </a:p>
          <a:p>
            <a:pPr algn="ctr"/>
            <a:r>
              <a:rPr lang="en-US" dirty="0"/>
              <a:t>while </a:t>
            </a:r>
            <a:r>
              <a:rPr lang="en-US" dirty="0" err="1"/>
              <a:t>exitvar</a:t>
            </a:r>
            <a:r>
              <a:rPr lang="en-US" dirty="0"/>
              <a:t> == True</a:t>
            </a:r>
          </a:p>
          <a:p>
            <a:pPr algn="ctr"/>
            <a:r>
              <a:rPr lang="en-US" dirty="0"/>
              <a:t>Update exit</a:t>
            </a:r>
          </a:p>
        </p:txBody>
      </p:sp>
      <p:sp>
        <p:nvSpPr>
          <p:cNvPr id="114" name="Rectangle 113">
            <a:extLst>
              <a:ext uri="{FF2B5EF4-FFF2-40B4-BE49-F238E27FC236}">
                <a16:creationId xmlns:a16="http://schemas.microsoft.com/office/drawing/2014/main" id="{0C909491-4489-36B3-8CE7-1F07C17FF5A2}"/>
              </a:ext>
            </a:extLst>
          </p:cNvPr>
          <p:cNvSpPr/>
          <p:nvPr/>
        </p:nvSpPr>
        <p:spPr>
          <a:xfrm>
            <a:off x="4650991" y="5060854"/>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For</a:t>
            </a:r>
          </a:p>
          <a:p>
            <a:pPr algn="ctr"/>
            <a:r>
              <a:rPr lang="en-US" dirty="0"/>
              <a:t>print</a:t>
            </a:r>
          </a:p>
        </p:txBody>
      </p:sp>
      <p:sp>
        <p:nvSpPr>
          <p:cNvPr id="115" name="Rectangle 114">
            <a:extLst>
              <a:ext uri="{FF2B5EF4-FFF2-40B4-BE49-F238E27FC236}">
                <a16:creationId xmlns:a16="http://schemas.microsoft.com/office/drawing/2014/main" id="{F2FE8884-ACB7-0A62-FDB1-07E98CBE0E01}"/>
              </a:ext>
            </a:extLst>
          </p:cNvPr>
          <p:cNvSpPr/>
          <p:nvPr/>
        </p:nvSpPr>
        <p:spPr>
          <a:xfrm>
            <a:off x="4670726" y="5903728"/>
            <a:ext cx="1498679" cy="756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functions()</a:t>
            </a:r>
          </a:p>
        </p:txBody>
      </p:sp>
    </p:spTree>
    <p:extLst>
      <p:ext uri="{BB962C8B-B14F-4D97-AF65-F5344CB8AC3E}">
        <p14:creationId xmlns:p14="http://schemas.microsoft.com/office/powerpoint/2010/main" val="4200773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F069D-CB3F-455C-945B-6B2DEC2C3B83}"/>
              </a:ext>
            </a:extLst>
          </p:cNvPr>
          <p:cNvSpPr>
            <a:spLocks noGrp="1"/>
          </p:cNvSpPr>
          <p:nvPr>
            <p:ph type="title"/>
          </p:nvPr>
        </p:nvSpPr>
        <p:spPr>
          <a:xfrm>
            <a:off x="1024129" y="585216"/>
            <a:ext cx="5062511" cy="1499616"/>
          </a:xfrm>
        </p:spPr>
        <p:txBody>
          <a:bodyPr vert="horz" lIns="91440" tIns="45720" rIns="91440" bIns="45720" rtlCol="0" anchor="ctr">
            <a:normAutofit/>
          </a:bodyPr>
          <a:lstStyle/>
          <a:p>
            <a:r>
              <a:rPr lang="en-US" kern="1200" dirty="0">
                <a:latin typeface="+mj-lt"/>
                <a:ea typeface="+mj-ea"/>
                <a:cs typeface="+mj-cs"/>
              </a:rPr>
              <a:t>Prepare</a:t>
            </a:r>
          </a:p>
        </p:txBody>
      </p:sp>
      <p:sp>
        <p:nvSpPr>
          <p:cNvPr id="3" name="Content Placeholder 2">
            <a:extLst>
              <a:ext uri="{FF2B5EF4-FFF2-40B4-BE49-F238E27FC236}">
                <a16:creationId xmlns:a16="http://schemas.microsoft.com/office/drawing/2014/main" id="{4AEB9260-E52E-4330-937D-6BB35FD6AB04}"/>
              </a:ext>
            </a:extLst>
          </p:cNvPr>
          <p:cNvSpPr>
            <a:spLocks noGrp="1"/>
          </p:cNvSpPr>
          <p:nvPr>
            <p:ph sz="half" idx="1"/>
          </p:nvPr>
        </p:nvSpPr>
        <p:spPr>
          <a:xfrm>
            <a:off x="1024129" y="2286000"/>
            <a:ext cx="5081232" cy="3931920"/>
          </a:xfrm>
        </p:spPr>
        <p:txBody>
          <a:bodyPr vert="horz" lIns="91440" tIns="45720" rIns="91440" bIns="45720" rtlCol="0">
            <a:normAutofit/>
          </a:bodyPr>
          <a:lstStyle/>
          <a:p>
            <a:r>
              <a:rPr lang="en-US" sz="1800" dirty="0"/>
              <a:t>Questions about </a:t>
            </a:r>
          </a:p>
          <a:p>
            <a:pPr lvl="1"/>
            <a:r>
              <a:rPr lang="en-US" sz="1800" dirty="0"/>
              <a:t>Infinite vs Finite</a:t>
            </a:r>
          </a:p>
          <a:p>
            <a:pPr lvl="1"/>
            <a:r>
              <a:rPr lang="en-US" sz="1800" dirty="0"/>
              <a:t>Loops</a:t>
            </a:r>
          </a:p>
          <a:p>
            <a:pPr lvl="2"/>
            <a:r>
              <a:rPr lang="en-US" sz="1400" dirty="0"/>
              <a:t>Exit strategy, container</a:t>
            </a:r>
          </a:p>
          <a:p>
            <a:pPr lvl="2"/>
            <a:r>
              <a:rPr lang="en-US" sz="1400" dirty="0"/>
              <a:t>For var in […]   @[]-list</a:t>
            </a:r>
          </a:p>
          <a:p>
            <a:pPr lvl="3"/>
            <a:r>
              <a:rPr lang="en-US" sz="1200" dirty="0"/>
              <a:t>Array</a:t>
            </a:r>
          </a:p>
          <a:p>
            <a:pPr lvl="3"/>
            <a:r>
              <a:rPr lang="en-US" sz="1200" dirty="0"/>
              <a:t>range</a:t>
            </a:r>
          </a:p>
          <a:p>
            <a:pPr lvl="2"/>
            <a:r>
              <a:rPr lang="en-US" sz="1400" dirty="0"/>
              <a:t>While (&lt;condition&gt;)</a:t>
            </a:r>
          </a:p>
          <a:p>
            <a:pPr lvl="3"/>
            <a:r>
              <a:rPr lang="en-US" sz="1200" dirty="0"/>
              <a:t>Must change the condition - exit, or stack overflow</a:t>
            </a:r>
          </a:p>
          <a:p>
            <a:pPr lvl="3"/>
            <a:r>
              <a:rPr lang="en-US" sz="1200" dirty="0" err="1"/>
              <a:t>len</a:t>
            </a:r>
            <a:endParaRPr lang="en-US" sz="1200" dirty="0"/>
          </a:p>
          <a:p>
            <a:pPr lvl="2"/>
            <a:r>
              <a:rPr lang="en-US" sz="1400" dirty="0"/>
              <a:t>When to use?</a:t>
            </a:r>
          </a:p>
          <a:p>
            <a:pPr lvl="3"/>
            <a:r>
              <a:rPr lang="en-US" sz="1200" dirty="0"/>
              <a:t>For: I know the beginning and end – finite </a:t>
            </a:r>
          </a:p>
          <a:p>
            <a:pPr lvl="3"/>
            <a:r>
              <a:rPr lang="en-US" sz="1200" dirty="0"/>
              <a:t>While: I don’t know when it will end – infinite</a:t>
            </a:r>
          </a:p>
          <a:p>
            <a:pPr lvl="2"/>
            <a:r>
              <a:rPr lang="en-US" sz="1400" dirty="0"/>
              <a:t>Nesting loops</a:t>
            </a:r>
          </a:p>
          <a:p>
            <a:pPr lvl="1"/>
            <a:endParaRPr lang="en-US" sz="1800" dirty="0"/>
          </a:p>
          <a:p>
            <a:pPr lvl="3"/>
            <a:endParaRPr lang="en-US" sz="1200" dirty="0"/>
          </a:p>
          <a:p>
            <a:pPr lvl="3"/>
            <a:endParaRPr lang="en-US" sz="1200" dirty="0"/>
          </a:p>
          <a:p>
            <a:pPr lvl="1"/>
            <a:endParaRPr lang="en-US" sz="1800" dirty="0"/>
          </a:p>
        </p:txBody>
      </p:sp>
      <p:pic>
        <p:nvPicPr>
          <p:cNvPr id="16" name="Content Placeholder 15" descr="A picture containing clock&#10;&#10;Description automatically generated">
            <a:extLst>
              <a:ext uri="{FF2B5EF4-FFF2-40B4-BE49-F238E27FC236}">
                <a16:creationId xmlns:a16="http://schemas.microsoft.com/office/drawing/2014/main" id="{11ED17B9-0576-4284-ACD9-F4F52694CF1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341"/>
          <a:stretch/>
        </p:blipFill>
        <p:spPr>
          <a:xfrm>
            <a:off x="7422096" y="455160"/>
            <a:ext cx="4007904" cy="2973840"/>
          </a:xfrm>
          <a:prstGeom prst="rect">
            <a:avLst/>
          </a:prstGeom>
        </p:spPr>
      </p:pic>
    </p:spTree>
    <p:extLst>
      <p:ext uri="{BB962C8B-B14F-4D97-AF65-F5344CB8AC3E}">
        <p14:creationId xmlns:p14="http://schemas.microsoft.com/office/powerpoint/2010/main" val="943023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9CE7E-BCB8-4A51-92F0-3412407A8285}"/>
              </a:ext>
            </a:extLst>
          </p:cNvPr>
          <p:cNvSpPr>
            <a:spLocks noGrp="1"/>
          </p:cNvSpPr>
          <p:nvPr>
            <p:ph type="title"/>
          </p:nvPr>
        </p:nvSpPr>
        <p:spPr/>
        <p:txBody>
          <a:bodyPr/>
          <a:lstStyle/>
          <a:p>
            <a:r>
              <a:rPr lang="en-US" dirty="0"/>
              <a:t>Lecture </a:t>
            </a:r>
          </a:p>
        </p:txBody>
      </p:sp>
      <p:sp>
        <p:nvSpPr>
          <p:cNvPr id="3" name="Content Placeholder 2">
            <a:extLst>
              <a:ext uri="{FF2B5EF4-FFF2-40B4-BE49-F238E27FC236}">
                <a16:creationId xmlns:a16="http://schemas.microsoft.com/office/drawing/2014/main" id="{66FF8246-911B-4552-9CE3-C94E3340461E}"/>
              </a:ext>
            </a:extLst>
          </p:cNvPr>
          <p:cNvSpPr>
            <a:spLocks noGrp="1"/>
          </p:cNvSpPr>
          <p:nvPr>
            <p:ph sz="half" idx="1"/>
          </p:nvPr>
        </p:nvSpPr>
        <p:spPr/>
        <p:txBody>
          <a:bodyPr>
            <a:normAutofit/>
          </a:bodyPr>
          <a:lstStyle/>
          <a:p>
            <a:r>
              <a:rPr lang="en-US" dirty="0"/>
              <a:t>Keywords:</a:t>
            </a:r>
          </a:p>
          <a:p>
            <a:pPr lvl="1"/>
            <a:endParaRPr lang="en-US" dirty="0"/>
          </a:p>
          <a:p>
            <a:r>
              <a:rPr lang="en-US" dirty="0"/>
              <a:t>Key operators</a:t>
            </a:r>
          </a:p>
          <a:p>
            <a:endParaRPr lang="en-US" dirty="0"/>
          </a:p>
          <a:p>
            <a:r>
              <a:rPr lang="en-US" dirty="0"/>
              <a:t>See Classroom example</a:t>
            </a:r>
          </a:p>
          <a:p>
            <a:pPr lvl="1"/>
            <a:r>
              <a:rPr lang="en-US" dirty="0"/>
              <a:t>For</a:t>
            </a:r>
          </a:p>
          <a:p>
            <a:pPr lvl="1"/>
            <a:r>
              <a:rPr lang="en-US" dirty="0"/>
              <a:t>Nested For Loop</a:t>
            </a:r>
          </a:p>
        </p:txBody>
      </p:sp>
      <p:sp>
        <p:nvSpPr>
          <p:cNvPr id="4" name="Content Placeholder 3">
            <a:extLst>
              <a:ext uri="{FF2B5EF4-FFF2-40B4-BE49-F238E27FC236}">
                <a16:creationId xmlns:a16="http://schemas.microsoft.com/office/drawing/2014/main" id="{66D6195A-3AEF-41EB-9509-290A0D1C0947}"/>
              </a:ext>
            </a:extLst>
          </p:cNvPr>
          <p:cNvSpPr>
            <a:spLocks noGrp="1"/>
          </p:cNvSpPr>
          <p:nvPr>
            <p:ph sz="half" idx="2"/>
          </p:nvPr>
        </p:nvSpPr>
        <p:spPr/>
        <p:txBody>
          <a:bodyPr>
            <a:normAutofit/>
          </a:bodyPr>
          <a:lstStyle/>
          <a:p>
            <a:endParaRPr lang="en-US" dirty="0"/>
          </a:p>
          <a:p>
            <a:endParaRPr lang="en-US" dirty="0"/>
          </a:p>
        </p:txBody>
      </p:sp>
    </p:spTree>
    <p:extLst>
      <p:ext uri="{BB962C8B-B14F-4D97-AF65-F5344CB8AC3E}">
        <p14:creationId xmlns:p14="http://schemas.microsoft.com/office/powerpoint/2010/main" val="13334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7C78-E080-4421-8CCF-C502B1F9E14B}"/>
              </a:ext>
            </a:extLst>
          </p:cNvPr>
          <p:cNvSpPr>
            <a:spLocks noGrp="1"/>
          </p:cNvSpPr>
          <p:nvPr>
            <p:ph type="title"/>
          </p:nvPr>
        </p:nvSpPr>
        <p:spPr>
          <a:xfrm>
            <a:off x="804998" y="798445"/>
            <a:ext cx="4803636" cy="1311664"/>
          </a:xfrm>
        </p:spPr>
        <p:txBody>
          <a:bodyPr vert="horz" lIns="91440" tIns="45720" rIns="91440" bIns="45720" rtlCol="0" anchor="ctr">
            <a:normAutofit/>
          </a:bodyPr>
          <a:lstStyle/>
          <a:p>
            <a:r>
              <a:rPr lang="en-US" dirty="0"/>
              <a:t>Checkpoint</a:t>
            </a:r>
          </a:p>
        </p:txBody>
      </p:sp>
      <p:sp>
        <p:nvSpPr>
          <p:cNvPr id="3" name="Content Placeholder 2">
            <a:extLst>
              <a:ext uri="{FF2B5EF4-FFF2-40B4-BE49-F238E27FC236}">
                <a16:creationId xmlns:a16="http://schemas.microsoft.com/office/drawing/2014/main" id="{D825BC60-7862-4C89-818E-CD328EDE988E}"/>
              </a:ext>
            </a:extLst>
          </p:cNvPr>
          <p:cNvSpPr>
            <a:spLocks noGrp="1"/>
          </p:cNvSpPr>
          <p:nvPr>
            <p:ph sz="half" idx="1"/>
          </p:nvPr>
        </p:nvSpPr>
        <p:spPr>
          <a:xfrm>
            <a:off x="804997" y="1754909"/>
            <a:ext cx="4706803" cy="5098354"/>
          </a:xfrm>
        </p:spPr>
        <p:txBody>
          <a:bodyPr vert="horz" lIns="91440" tIns="45720" rIns="91440" bIns="45720" rtlCol="0" anchor="ctr">
            <a:normAutofit lnSpcReduction="10000"/>
          </a:bodyPr>
          <a:lstStyle/>
          <a:p>
            <a:r>
              <a:rPr lang="en-US" sz="2000" dirty="0"/>
              <a:t>Steps</a:t>
            </a:r>
          </a:p>
          <a:p>
            <a:pPr lvl="1"/>
            <a:r>
              <a:rPr lang="en-US" sz="2000" dirty="0"/>
              <a:t>Read instructions -</a:t>
            </a:r>
          </a:p>
          <a:p>
            <a:pPr lvl="3"/>
            <a:r>
              <a:rPr lang="en-US" sz="1400" dirty="0"/>
              <a:t>Demonstrate your understanding of loops by completing the following individual checkpoint assignment. </a:t>
            </a:r>
          </a:p>
          <a:p>
            <a:pPr lvl="1"/>
            <a:r>
              <a:rPr lang="en-US" sz="2000" dirty="0"/>
              <a:t>Attempt coding the problem for 1 hour</a:t>
            </a:r>
          </a:p>
          <a:p>
            <a:pPr lvl="2"/>
            <a:r>
              <a:rPr lang="en-US" sz="1600" dirty="0"/>
              <a:t>Sum up a number</a:t>
            </a:r>
          </a:p>
          <a:p>
            <a:pPr lvl="1"/>
            <a:r>
              <a:rPr lang="en-US" sz="2000" dirty="0"/>
              <a:t>Test: </a:t>
            </a:r>
          </a:p>
          <a:p>
            <a:pPr lvl="2"/>
            <a:r>
              <a:rPr lang="en-US" sz="1600" dirty="0"/>
              <a:t>Examples</a:t>
            </a:r>
          </a:p>
          <a:p>
            <a:pPr lvl="2"/>
            <a:r>
              <a:rPr lang="en-US" sz="1600" dirty="0"/>
              <a:t>0</a:t>
            </a:r>
          </a:p>
          <a:p>
            <a:pPr lvl="2"/>
            <a:r>
              <a:rPr lang="en-US" sz="1600" dirty="0"/>
              <a:t>2</a:t>
            </a:r>
          </a:p>
          <a:p>
            <a:pPr lvl="2"/>
            <a:r>
              <a:rPr lang="en-US" sz="1600" dirty="0"/>
              <a:t>Other inputs</a:t>
            </a:r>
          </a:p>
          <a:p>
            <a:pPr lvl="2"/>
            <a:r>
              <a:rPr lang="en-US" sz="1600" dirty="0"/>
              <a:t>Negative</a:t>
            </a:r>
          </a:p>
          <a:p>
            <a:pPr lvl="1"/>
            <a:r>
              <a:rPr lang="en-US" sz="2000" dirty="0"/>
              <a:t>Look at the Instructor code after 1 hour or when done.</a:t>
            </a:r>
          </a:p>
          <a:p>
            <a:pPr lvl="2"/>
            <a:r>
              <a:rPr lang="en-US" dirty="0"/>
              <a:t>Include in notes, what you learned from the instructor's code</a:t>
            </a:r>
          </a:p>
        </p:txBody>
      </p:sp>
      <p:pic>
        <p:nvPicPr>
          <p:cNvPr id="6" name="Content Placeholder 5" descr="An orange sign on a pole&#10;&#10;Description automatically generated">
            <a:extLst>
              <a:ext uri="{FF2B5EF4-FFF2-40B4-BE49-F238E27FC236}">
                <a16:creationId xmlns:a16="http://schemas.microsoft.com/office/drawing/2014/main" id="{E4EB3BC5-BCDC-4BA8-AE5F-CFD731D1337D}"/>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4922" r="2884" b="-2"/>
          <a:stretch/>
        </p:blipFill>
        <p:spPr>
          <a:xfrm>
            <a:off x="6893318" y="770037"/>
            <a:ext cx="5298683" cy="6097438"/>
          </a:xfrm>
          <a:custGeom>
            <a:avLst/>
            <a:gdLst/>
            <a:ahLst/>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p:spPr>
      </p:pic>
      <p:sp>
        <p:nvSpPr>
          <p:cNvPr id="10" name="TextBox 9">
            <a:extLst>
              <a:ext uri="{FF2B5EF4-FFF2-40B4-BE49-F238E27FC236}">
                <a16:creationId xmlns:a16="http://schemas.microsoft.com/office/drawing/2014/main" id="{4B8C8CF5-0967-4F4F-8051-86FB7966944B}"/>
              </a:ext>
            </a:extLst>
          </p:cNvPr>
          <p:cNvSpPr txBox="1"/>
          <p:nvPr/>
        </p:nvSpPr>
        <p:spPr>
          <a:xfrm>
            <a:off x="7729538" y="-19489"/>
            <a:ext cx="4462462" cy="341632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endParaRPr lang="en-US" dirty="0">
              <a:solidFill>
                <a:schemeClr val="bg1"/>
              </a:solidFill>
            </a:endParaRPr>
          </a:p>
          <a:p>
            <a:r>
              <a:rPr lang="en-US" dirty="0">
                <a:solidFill>
                  <a:schemeClr val="bg1"/>
                </a:solidFill>
              </a:rPr>
              <a:t>What is your favorite number? 5</a:t>
            </a:r>
          </a:p>
          <a:p>
            <a:r>
              <a:rPr lang="en-US" dirty="0">
                <a:solidFill>
                  <a:schemeClr val="bg1"/>
                </a:solidFill>
              </a:rPr>
              <a:t>The sum of the numbers from 0 to 5 is: 15</a:t>
            </a:r>
          </a:p>
          <a:p>
            <a:endParaRPr lang="en-US" dirty="0">
              <a:solidFill>
                <a:schemeClr val="bg1"/>
              </a:solidFill>
            </a:endParaRPr>
          </a:p>
          <a:p>
            <a:endParaRPr lang="en-US" dirty="0">
              <a:solidFill>
                <a:schemeClr val="bg1"/>
              </a:solidFill>
            </a:endParaRPr>
          </a:p>
          <a:p>
            <a:r>
              <a:rPr lang="en-US" dirty="0">
                <a:solidFill>
                  <a:schemeClr val="bg1"/>
                </a:solidFill>
              </a:rPr>
              <a:t>What is your favorite number? 42</a:t>
            </a:r>
          </a:p>
          <a:p>
            <a:r>
              <a:rPr lang="en-US" dirty="0">
                <a:solidFill>
                  <a:schemeClr val="bg1"/>
                </a:solidFill>
              </a:rPr>
              <a:t>The sum of the numbers from 0 to 42 is: 903</a:t>
            </a:r>
          </a:p>
          <a:p>
            <a:endParaRPr lang="en-US" dirty="0">
              <a:solidFill>
                <a:schemeClr val="bg1"/>
              </a:solidFill>
            </a:endParaRPr>
          </a:p>
          <a:p>
            <a:endParaRPr lang="en-US" dirty="0">
              <a:solidFill>
                <a:schemeClr val="bg1"/>
              </a:solidFill>
            </a:endParaRPr>
          </a:p>
          <a:p>
            <a:r>
              <a:rPr lang="en-US" dirty="0">
                <a:solidFill>
                  <a:schemeClr val="bg1"/>
                </a:solidFill>
              </a:rPr>
              <a:t>What is your favorite number? 25000</a:t>
            </a:r>
          </a:p>
          <a:p>
            <a:r>
              <a:rPr lang="en-US" dirty="0">
                <a:solidFill>
                  <a:schemeClr val="bg1"/>
                </a:solidFill>
              </a:rPr>
              <a:t>The sum of the numbers from 0 to 25000 is: 312512500</a:t>
            </a:r>
          </a:p>
        </p:txBody>
      </p:sp>
    </p:spTree>
    <p:extLst>
      <p:ext uri="{BB962C8B-B14F-4D97-AF65-F5344CB8AC3E}">
        <p14:creationId xmlns:p14="http://schemas.microsoft.com/office/powerpoint/2010/main" val="19974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EBA8-F443-C296-8EDE-AFC41A215711}"/>
              </a:ext>
            </a:extLst>
          </p:cNvPr>
          <p:cNvSpPr>
            <a:spLocks noGrp="1"/>
          </p:cNvSpPr>
          <p:nvPr>
            <p:ph type="title"/>
          </p:nvPr>
        </p:nvSpPr>
        <p:spPr/>
        <p:txBody>
          <a:bodyPr/>
          <a:lstStyle/>
          <a:p>
            <a:r>
              <a:rPr lang="en-US" dirty="0"/>
              <a:t>Other things to know</a:t>
            </a:r>
          </a:p>
        </p:txBody>
      </p:sp>
      <p:sp>
        <p:nvSpPr>
          <p:cNvPr id="3" name="Content Placeholder 2">
            <a:extLst>
              <a:ext uri="{FF2B5EF4-FFF2-40B4-BE49-F238E27FC236}">
                <a16:creationId xmlns:a16="http://schemas.microsoft.com/office/drawing/2014/main" id="{BE0CF62F-BCD9-1B69-D1DD-3BC70CAD5541}"/>
              </a:ext>
            </a:extLst>
          </p:cNvPr>
          <p:cNvSpPr>
            <a:spLocks noGrp="1"/>
          </p:cNvSpPr>
          <p:nvPr>
            <p:ph sz="half" idx="1"/>
          </p:nvPr>
        </p:nvSpPr>
        <p:spPr/>
        <p:txBody>
          <a:bodyPr/>
          <a:lstStyle/>
          <a:p>
            <a:r>
              <a:rPr lang="en-US" dirty="0"/>
              <a:t>Using multiple prints to print one line</a:t>
            </a:r>
          </a:p>
        </p:txBody>
      </p:sp>
      <p:sp>
        <p:nvSpPr>
          <p:cNvPr id="4" name="Content Placeholder 3">
            <a:extLst>
              <a:ext uri="{FF2B5EF4-FFF2-40B4-BE49-F238E27FC236}">
                <a16:creationId xmlns:a16="http://schemas.microsoft.com/office/drawing/2014/main" id="{14AEA806-6AA8-FBEA-344B-3B1F13F47257}"/>
              </a:ext>
            </a:extLst>
          </p:cNvPr>
          <p:cNvSpPr>
            <a:spLocks noGrp="1"/>
          </p:cNvSpPr>
          <p:nvPr>
            <p:ph sz="half" idx="2"/>
          </p:nvPr>
        </p:nvSpPr>
        <p:spPr/>
        <p:txBody>
          <a:bodyPr/>
          <a:lstStyle/>
          <a:p>
            <a:r>
              <a:rPr lang="en-US" dirty="0"/>
              <a:t>Knowing the index and letter</a:t>
            </a:r>
          </a:p>
        </p:txBody>
      </p:sp>
      <p:pic>
        <p:nvPicPr>
          <p:cNvPr id="5" name="Picture 4">
            <a:extLst>
              <a:ext uri="{FF2B5EF4-FFF2-40B4-BE49-F238E27FC236}">
                <a16:creationId xmlns:a16="http://schemas.microsoft.com/office/drawing/2014/main" id="{C7FBBD6B-D96A-8CC0-7FCC-9A5D51ED3280}"/>
              </a:ext>
            </a:extLst>
          </p:cNvPr>
          <p:cNvPicPr>
            <a:picLocks noChangeAspect="1"/>
          </p:cNvPicPr>
          <p:nvPr/>
        </p:nvPicPr>
        <p:blipFill>
          <a:blip r:embed="rId2"/>
          <a:stretch>
            <a:fillRect/>
          </a:stretch>
        </p:blipFill>
        <p:spPr>
          <a:xfrm>
            <a:off x="280792" y="3258565"/>
            <a:ext cx="7772400" cy="1051980"/>
          </a:xfrm>
          <a:prstGeom prst="rect">
            <a:avLst/>
          </a:prstGeom>
        </p:spPr>
      </p:pic>
      <p:pic>
        <p:nvPicPr>
          <p:cNvPr id="6" name="Picture 5">
            <a:extLst>
              <a:ext uri="{FF2B5EF4-FFF2-40B4-BE49-F238E27FC236}">
                <a16:creationId xmlns:a16="http://schemas.microsoft.com/office/drawing/2014/main" id="{771811FD-AE2F-E3E2-673C-1FDE1BB3009A}"/>
              </a:ext>
            </a:extLst>
          </p:cNvPr>
          <p:cNvPicPr>
            <a:picLocks noChangeAspect="1"/>
          </p:cNvPicPr>
          <p:nvPr/>
        </p:nvPicPr>
        <p:blipFill>
          <a:blip r:embed="rId3"/>
          <a:stretch>
            <a:fillRect/>
          </a:stretch>
        </p:blipFill>
        <p:spPr>
          <a:xfrm>
            <a:off x="6172200" y="2577528"/>
            <a:ext cx="7772400" cy="1703400"/>
          </a:xfrm>
          <a:prstGeom prst="rect">
            <a:avLst/>
          </a:prstGeom>
        </p:spPr>
      </p:pic>
      <p:pic>
        <p:nvPicPr>
          <p:cNvPr id="7" name="Picture 6">
            <a:extLst>
              <a:ext uri="{FF2B5EF4-FFF2-40B4-BE49-F238E27FC236}">
                <a16:creationId xmlns:a16="http://schemas.microsoft.com/office/drawing/2014/main" id="{8A096161-D26F-435E-434A-2C382715AE5D}"/>
              </a:ext>
            </a:extLst>
          </p:cNvPr>
          <p:cNvPicPr>
            <a:picLocks noChangeAspect="1"/>
          </p:cNvPicPr>
          <p:nvPr/>
        </p:nvPicPr>
        <p:blipFill>
          <a:blip r:embed="rId4"/>
          <a:stretch>
            <a:fillRect/>
          </a:stretch>
        </p:blipFill>
        <p:spPr>
          <a:xfrm>
            <a:off x="685800" y="4694331"/>
            <a:ext cx="4572000" cy="1181100"/>
          </a:xfrm>
          <a:prstGeom prst="rect">
            <a:avLst/>
          </a:prstGeom>
        </p:spPr>
      </p:pic>
      <p:pic>
        <p:nvPicPr>
          <p:cNvPr id="8" name="Picture 7">
            <a:extLst>
              <a:ext uri="{FF2B5EF4-FFF2-40B4-BE49-F238E27FC236}">
                <a16:creationId xmlns:a16="http://schemas.microsoft.com/office/drawing/2014/main" id="{7E4C0AED-D774-BB1B-A09F-EBC52773F8FF}"/>
              </a:ext>
            </a:extLst>
          </p:cNvPr>
          <p:cNvPicPr>
            <a:picLocks noChangeAspect="1"/>
          </p:cNvPicPr>
          <p:nvPr/>
        </p:nvPicPr>
        <p:blipFill>
          <a:blip r:embed="rId5"/>
          <a:stretch>
            <a:fillRect/>
          </a:stretch>
        </p:blipFill>
        <p:spPr>
          <a:xfrm>
            <a:off x="7411842" y="4267200"/>
            <a:ext cx="3873500" cy="2590800"/>
          </a:xfrm>
          <a:prstGeom prst="rect">
            <a:avLst/>
          </a:prstGeom>
        </p:spPr>
      </p:pic>
    </p:spTree>
    <p:extLst>
      <p:ext uri="{BB962C8B-B14F-4D97-AF65-F5344CB8AC3E}">
        <p14:creationId xmlns:p14="http://schemas.microsoft.com/office/powerpoint/2010/main" val="33150231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454</TotalTime>
  <Words>1875</Words>
  <Application>Microsoft Macintosh PowerPoint</Application>
  <PresentationFormat>Widescreen</PresentationFormat>
  <Paragraphs>290</Paragraphs>
  <Slides>19</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Week 08: Solving Problems using Loops CS 110 - Introduction to Programming</vt:lpstr>
      <vt:lpstr>Structure Chart – What do you know?</vt:lpstr>
      <vt:lpstr>Lists </vt:lpstr>
      <vt:lpstr>PowerPoint Presentation</vt:lpstr>
      <vt:lpstr>PowerPoint Presentation</vt:lpstr>
      <vt:lpstr>Prepare</vt:lpstr>
      <vt:lpstr>Lecture </vt:lpstr>
      <vt:lpstr>Checkpoint</vt:lpstr>
      <vt:lpstr>Other things to know</vt:lpstr>
      <vt:lpstr>08 Teach: Team Activity Iterating Through Strings</vt:lpstr>
      <vt:lpstr>08 Teach: Team Activity Iterating Through Strings</vt:lpstr>
      <vt:lpstr>08 Teach: Team Activity Iterating Through Strings</vt:lpstr>
      <vt:lpstr>08 Teach: Team Activity Stretch Goal</vt:lpstr>
      <vt:lpstr>07 Prove: Assignment Milestone </vt:lpstr>
      <vt:lpstr>07 Prove: Assignment Milestone </vt:lpstr>
      <vt:lpstr>07 Prove: Assignment Milestone</vt:lpstr>
      <vt:lpstr>07 Prove: Assignment Milestone</vt:lpstr>
      <vt:lpstr>07 Prove: Assignment Milestone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08: Solving Problems using Loops CS 110 - Introduction to Programming</dc:title>
  <dc:creator>William</dc:creator>
  <cp:lastModifiedBy>Clements, William</cp:lastModifiedBy>
  <cp:revision>1</cp:revision>
  <cp:lastPrinted>2022-10-06T19:01:06Z</cp:lastPrinted>
  <dcterms:created xsi:type="dcterms:W3CDTF">2020-11-02T15:11:29Z</dcterms:created>
  <dcterms:modified xsi:type="dcterms:W3CDTF">2022-10-06T19:44:38Z</dcterms:modified>
</cp:coreProperties>
</file>