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5" r:id="rId3"/>
    <p:sldId id="278" r:id="rId4"/>
    <p:sldId id="292" r:id="rId5"/>
    <p:sldId id="259" r:id="rId6"/>
    <p:sldId id="293" r:id="rId7"/>
    <p:sldId id="265"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8ADE5-7A8C-614F-91DF-84471C220595}" v="58" dt="2022-10-10T16:22:05.988"/>
    <p1510:client id="{97233BF6-5AA6-4DBE-AF20-3314E1ACE591}" v="1" dt="2022-10-10T22:09:45.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80" d="100"/>
          <a:sy n="80" d="100"/>
        </p:scale>
        <p:origin x="11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50B15D3C-799C-41EF-801B-72CE854F999D}"/>
    <pc:docChg chg="undo custSel mod addSld delSld modSld">
      <pc:chgData name="Clements, William" userId="cbdb0636-a496-422a-8d40-98c53d494d26" providerId="ADAL" clId="{50B15D3C-799C-41EF-801B-72CE854F999D}" dt="2020-11-11T19:01:42.977" v="907" actId="20577"/>
      <pc:docMkLst>
        <pc:docMk/>
      </pc:docMkLst>
      <pc:sldChg chg="add del">
        <pc:chgData name="Clements, William" userId="cbdb0636-a496-422a-8d40-98c53d494d26" providerId="ADAL" clId="{50B15D3C-799C-41EF-801B-72CE854F999D}" dt="2020-11-09T16:50:15.357" v="2" actId="47"/>
        <pc:sldMkLst>
          <pc:docMk/>
          <pc:sldMk cId="1912232564" sldId="256"/>
        </pc:sldMkLst>
      </pc:sldChg>
      <pc:sldChg chg="addSp delSp modSp add mod modMedia setBg delAnim">
        <pc:chgData name="Clements, William" userId="cbdb0636-a496-422a-8d40-98c53d494d26" providerId="ADAL" clId="{50B15D3C-799C-41EF-801B-72CE854F999D}" dt="2020-11-11T19:01:42.977" v="907" actId="20577"/>
        <pc:sldMkLst>
          <pc:docMk/>
          <pc:sldMk cId="1543431509" sldId="257"/>
        </pc:sldMkLst>
        <pc:spChg chg="mod">
          <ac:chgData name="Clements, William" userId="cbdb0636-a496-422a-8d40-98c53d494d26" providerId="ADAL" clId="{50B15D3C-799C-41EF-801B-72CE854F999D}" dt="2020-11-11T19:01:42.977" v="907" actId="20577"/>
          <ac:spMkLst>
            <pc:docMk/>
            <pc:sldMk cId="1543431509" sldId="257"/>
            <ac:spMk id="2" creationId="{E0AEB204-B543-4625-A37C-7960B55AD4DB}"/>
          </ac:spMkLst>
        </pc:spChg>
        <pc:spChg chg="mod">
          <ac:chgData name="Clements, William" userId="cbdb0636-a496-422a-8d40-98c53d494d26" providerId="ADAL" clId="{50B15D3C-799C-41EF-801B-72CE854F999D}" dt="2020-11-09T20:56:05.435" v="275" actId="26606"/>
          <ac:spMkLst>
            <pc:docMk/>
            <pc:sldMk cId="1543431509" sldId="257"/>
            <ac:spMk id="3" creationId="{5187C1E2-FFA9-488E-B171-5DEB51CA2BE4}"/>
          </ac:spMkLst>
        </pc:spChg>
        <pc:spChg chg="add">
          <ac:chgData name="Clements, William" userId="cbdb0636-a496-422a-8d40-98c53d494d26" providerId="ADAL" clId="{50B15D3C-799C-41EF-801B-72CE854F999D}" dt="2020-11-09T20:56:05.435" v="275" actId="26606"/>
          <ac:spMkLst>
            <pc:docMk/>
            <pc:sldMk cId="1543431509" sldId="257"/>
            <ac:spMk id="8" creationId="{16F9E488-0718-4E1E-9D12-26779F606252}"/>
          </ac:spMkLst>
        </pc:spChg>
        <pc:spChg chg="add del">
          <ac:chgData name="Clements, William" userId="cbdb0636-a496-422a-8d40-98c53d494d26" providerId="ADAL" clId="{50B15D3C-799C-41EF-801B-72CE854F999D}" dt="2020-11-09T20:56:05.412" v="274" actId="26606"/>
          <ac:spMkLst>
            <pc:docMk/>
            <pc:sldMk cId="1543431509" sldId="257"/>
            <ac:spMk id="9" creationId="{C1DD1A8A-57D5-4A81-AD04-532B043C5611}"/>
          </ac:spMkLst>
        </pc:spChg>
        <pc:spChg chg="add">
          <ac:chgData name="Clements, William" userId="cbdb0636-a496-422a-8d40-98c53d494d26" providerId="ADAL" clId="{50B15D3C-799C-41EF-801B-72CE854F999D}" dt="2020-11-09T20:56:05.435" v="275" actId="26606"/>
          <ac:spMkLst>
            <pc:docMk/>
            <pc:sldMk cId="1543431509" sldId="257"/>
            <ac:spMk id="10" creationId="{D20AEB5B-DFC7-42B4-9FAA-6B95E01D0FCE}"/>
          </ac:spMkLst>
        </pc:spChg>
        <pc:spChg chg="add del">
          <ac:chgData name="Clements, William" userId="cbdb0636-a496-422a-8d40-98c53d494d26" providerId="ADAL" clId="{50B15D3C-799C-41EF-801B-72CE854F999D}" dt="2020-11-09T20:56:05.412" v="274" actId="26606"/>
          <ac:spMkLst>
            <pc:docMk/>
            <pc:sldMk cId="1543431509" sldId="257"/>
            <ac:spMk id="11" creationId="{007891EC-4501-44ED-A8C8-B11B6DB767AB}"/>
          </ac:spMkLst>
        </pc:spChg>
        <pc:grpChg chg="add">
          <ac:chgData name="Clements, William" userId="cbdb0636-a496-422a-8d40-98c53d494d26" providerId="ADAL" clId="{50B15D3C-799C-41EF-801B-72CE854F999D}" dt="2020-11-09T20:56:05.435" v="275" actId="26606"/>
          <ac:grpSpMkLst>
            <pc:docMk/>
            <pc:sldMk cId="1543431509" sldId="257"/>
            <ac:grpSpMk id="12" creationId="{64B93721-934F-4F1E-A868-0B2BA110D3B5}"/>
          </ac:grpSpMkLst>
        </pc:grpChg>
        <pc:picChg chg="add del mod">
          <ac:chgData name="Clements, William" userId="cbdb0636-a496-422a-8d40-98c53d494d26" providerId="ADAL" clId="{50B15D3C-799C-41EF-801B-72CE854F999D}" dt="2020-11-09T20:56:05.412" v="274" actId="26606"/>
          <ac:picMkLst>
            <pc:docMk/>
            <pc:sldMk cId="1543431509" sldId="257"/>
            <ac:picMk id="5" creationId="{9E7BFFB2-42AE-4D24-BC67-B0D43C22D636}"/>
          </ac:picMkLst>
        </pc:picChg>
      </pc:sldChg>
      <pc:sldChg chg="add">
        <pc:chgData name="Clements, William" userId="cbdb0636-a496-422a-8d40-98c53d494d26" providerId="ADAL" clId="{50B15D3C-799C-41EF-801B-72CE854F999D}" dt="2020-11-09T16:50:13.795" v="1"/>
        <pc:sldMkLst>
          <pc:docMk/>
          <pc:sldMk cId="4071424259" sldId="258"/>
        </pc:sldMkLst>
      </pc:sldChg>
      <pc:sldChg chg="modSp add mod">
        <pc:chgData name="Clements, William" userId="cbdb0636-a496-422a-8d40-98c53d494d26" providerId="ADAL" clId="{50B15D3C-799C-41EF-801B-72CE854F999D}" dt="2020-11-09T20:55:49.881" v="270" actId="20577"/>
        <pc:sldMkLst>
          <pc:docMk/>
          <pc:sldMk cId="943023879" sldId="259"/>
        </pc:sldMkLst>
        <pc:spChg chg="mod">
          <ac:chgData name="Clements, William" userId="cbdb0636-a496-422a-8d40-98c53d494d26" providerId="ADAL" clId="{50B15D3C-799C-41EF-801B-72CE854F999D}" dt="2020-11-09T20:55:49.881" v="270" actId="20577"/>
          <ac:spMkLst>
            <pc:docMk/>
            <pc:sldMk cId="943023879" sldId="259"/>
            <ac:spMk id="3" creationId="{4AEB9260-E52E-4330-937D-6BB35FD6AB04}"/>
          </ac:spMkLst>
        </pc:spChg>
      </pc:sldChg>
      <pc:sldChg chg="add">
        <pc:chgData name="Clements, William" userId="cbdb0636-a496-422a-8d40-98c53d494d26" providerId="ADAL" clId="{50B15D3C-799C-41EF-801B-72CE854F999D}" dt="2020-11-09T16:50:35.638" v="3"/>
        <pc:sldMkLst>
          <pc:docMk/>
          <pc:sldMk cId="1997458881" sldId="262"/>
        </pc:sldMkLst>
      </pc:sldChg>
      <pc:sldChg chg="add">
        <pc:chgData name="Clements, William" userId="cbdb0636-a496-422a-8d40-98c53d494d26" providerId="ADAL" clId="{50B15D3C-799C-41EF-801B-72CE854F999D}" dt="2020-11-09T16:50:35.638" v="3"/>
        <pc:sldMkLst>
          <pc:docMk/>
          <pc:sldMk cId="1567866644" sldId="263"/>
        </pc:sldMkLst>
      </pc:sldChg>
      <pc:sldChg chg="modSp add">
        <pc:chgData name="Clements, William" userId="cbdb0636-a496-422a-8d40-98c53d494d26" providerId="ADAL" clId="{50B15D3C-799C-41EF-801B-72CE854F999D}" dt="2020-11-09T17:43:34.654" v="266"/>
        <pc:sldMkLst>
          <pc:docMk/>
          <pc:sldMk cId="3931673851" sldId="264"/>
        </pc:sldMkLst>
        <pc:spChg chg="mod">
          <ac:chgData name="Clements, William" userId="cbdb0636-a496-422a-8d40-98c53d494d26" providerId="ADAL" clId="{50B15D3C-799C-41EF-801B-72CE854F999D}" dt="2020-11-09T17:43:34.654" v="266"/>
          <ac:spMkLst>
            <pc:docMk/>
            <pc:sldMk cId="3931673851" sldId="264"/>
            <ac:spMk id="2" creationId="{A54232E9-264A-4341-BAFB-4F3284370B06}"/>
          </ac:spMkLst>
        </pc:spChg>
        <pc:spChg chg="mod">
          <ac:chgData name="Clements, William" userId="cbdb0636-a496-422a-8d40-98c53d494d26" providerId="ADAL" clId="{50B15D3C-799C-41EF-801B-72CE854F999D}" dt="2020-11-09T17:43:34.654" v="266"/>
          <ac:spMkLst>
            <pc:docMk/>
            <pc:sldMk cId="3931673851" sldId="264"/>
            <ac:spMk id="3" creationId="{CAE2FE2C-5176-4204-804F-29C92D619B1B}"/>
          </ac:spMkLst>
        </pc:spChg>
        <pc:spChg chg="mod">
          <ac:chgData name="Clements, William" userId="cbdb0636-a496-422a-8d40-98c53d494d26" providerId="ADAL" clId="{50B15D3C-799C-41EF-801B-72CE854F999D}" dt="2020-11-09T17:43:34.654" v="266"/>
          <ac:spMkLst>
            <pc:docMk/>
            <pc:sldMk cId="3931673851" sldId="264"/>
            <ac:spMk id="9" creationId="{9FA7ED08-DF46-4B33-A88E-1E88CC62D44B}"/>
          </ac:spMkLst>
        </pc:spChg>
      </pc:sldChg>
      <pc:sldChg chg="modSp new mod">
        <pc:chgData name="Clements, William" userId="cbdb0636-a496-422a-8d40-98c53d494d26" providerId="ADAL" clId="{50B15D3C-799C-41EF-801B-72CE854F999D}" dt="2020-11-09T21:04:49.583" v="905" actId="20577"/>
        <pc:sldMkLst>
          <pc:docMk/>
          <pc:sldMk cId="2186469161" sldId="265"/>
        </pc:sldMkLst>
        <pc:spChg chg="mod">
          <ac:chgData name="Clements, William" userId="cbdb0636-a496-422a-8d40-98c53d494d26" providerId="ADAL" clId="{50B15D3C-799C-41EF-801B-72CE854F999D}" dt="2020-11-09T21:01:38.667" v="562" actId="20577"/>
          <ac:spMkLst>
            <pc:docMk/>
            <pc:sldMk cId="2186469161" sldId="265"/>
            <ac:spMk id="2" creationId="{34BEA42B-E06E-4E7A-8E5C-0E6F7E84C179}"/>
          </ac:spMkLst>
        </pc:spChg>
        <pc:spChg chg="mod">
          <ac:chgData name="Clements, William" userId="cbdb0636-a496-422a-8d40-98c53d494d26" providerId="ADAL" clId="{50B15D3C-799C-41EF-801B-72CE854F999D}" dt="2020-11-09T21:03:22.684" v="727" actId="20577"/>
          <ac:spMkLst>
            <pc:docMk/>
            <pc:sldMk cId="2186469161" sldId="265"/>
            <ac:spMk id="3" creationId="{7493C64C-2077-4818-B999-A15207E0F121}"/>
          </ac:spMkLst>
        </pc:spChg>
        <pc:spChg chg="mod">
          <ac:chgData name="Clements, William" userId="cbdb0636-a496-422a-8d40-98c53d494d26" providerId="ADAL" clId="{50B15D3C-799C-41EF-801B-72CE854F999D}" dt="2020-11-09T21:04:49.583" v="905" actId="20577"/>
          <ac:spMkLst>
            <pc:docMk/>
            <pc:sldMk cId="2186469161" sldId="265"/>
            <ac:spMk id="4" creationId="{B28CBDD3-5453-4D6D-8E18-2973E80FFE2B}"/>
          </ac:spMkLst>
        </pc:spChg>
      </pc:sldChg>
    </pc:docChg>
  </pc:docChgLst>
  <pc:docChgLst>
    <pc:chgData name="Clements, William" userId="cbdb0636-a496-422a-8d40-98c53d494d26" providerId="ADAL" clId="{97233BF6-5AA6-4DBE-AF20-3314E1ACE591}"/>
    <pc:docChg chg="custSel modSld">
      <pc:chgData name="Clements, William" userId="cbdb0636-a496-422a-8d40-98c53d494d26" providerId="ADAL" clId="{97233BF6-5AA6-4DBE-AF20-3314E1ACE591}" dt="2022-10-10T22:10:43.341" v="34" actId="14100"/>
      <pc:docMkLst>
        <pc:docMk/>
      </pc:docMkLst>
      <pc:sldChg chg="addSp delSp modSp mod">
        <pc:chgData name="Clements, William" userId="cbdb0636-a496-422a-8d40-98c53d494d26" providerId="ADAL" clId="{97233BF6-5AA6-4DBE-AF20-3314E1ACE591}" dt="2022-10-10T22:10:43.341" v="34" actId="14100"/>
        <pc:sldMkLst>
          <pc:docMk/>
          <pc:sldMk cId="2526563671" sldId="293"/>
        </pc:sldMkLst>
        <pc:spChg chg="del mod">
          <ac:chgData name="Clements, William" userId="cbdb0636-a496-422a-8d40-98c53d494d26" providerId="ADAL" clId="{97233BF6-5AA6-4DBE-AF20-3314E1ACE591}" dt="2022-10-10T22:09:58.255" v="5" actId="478"/>
          <ac:spMkLst>
            <pc:docMk/>
            <pc:sldMk cId="2526563671" sldId="293"/>
            <ac:spMk id="19" creationId="{B611C357-332A-007A-FBE7-B1CCF2CD7B5C}"/>
          </ac:spMkLst>
        </pc:spChg>
        <pc:spChg chg="mod">
          <ac:chgData name="Clements, William" userId="cbdb0636-a496-422a-8d40-98c53d494d26" providerId="ADAL" clId="{97233BF6-5AA6-4DBE-AF20-3314E1ACE591}" dt="2022-10-10T22:09:55.431" v="4" actId="1076"/>
          <ac:spMkLst>
            <pc:docMk/>
            <pc:sldMk cId="2526563671" sldId="293"/>
            <ac:spMk id="20" creationId="{FB734114-06DA-5A6B-09C2-523AD6F625BE}"/>
          </ac:spMkLst>
        </pc:spChg>
        <pc:spChg chg="add mod">
          <ac:chgData name="Clements, William" userId="cbdb0636-a496-422a-8d40-98c53d494d26" providerId="ADAL" clId="{97233BF6-5AA6-4DBE-AF20-3314E1ACE591}" dt="2022-10-10T22:09:49.071" v="3" actId="1076"/>
          <ac:spMkLst>
            <pc:docMk/>
            <pc:sldMk cId="2526563671" sldId="293"/>
            <ac:spMk id="21" creationId="{093900F5-FE09-F59B-17A8-B9F0BD7951F2}"/>
          </ac:spMkLst>
        </pc:spChg>
        <pc:spChg chg="del mod">
          <ac:chgData name="Clements, William" userId="cbdb0636-a496-422a-8d40-98c53d494d26" providerId="ADAL" clId="{97233BF6-5AA6-4DBE-AF20-3314E1ACE591}" dt="2022-10-10T22:10:09.490" v="7" actId="478"/>
          <ac:spMkLst>
            <pc:docMk/>
            <pc:sldMk cId="2526563671" sldId="293"/>
            <ac:spMk id="33" creationId="{08F6F7E7-9FC9-BB6A-F7BC-4A84456B03EA}"/>
          </ac:spMkLst>
        </pc:spChg>
        <pc:spChg chg="mod">
          <ac:chgData name="Clements, William" userId="cbdb0636-a496-422a-8d40-98c53d494d26" providerId="ADAL" clId="{97233BF6-5AA6-4DBE-AF20-3314E1ACE591}" dt="2022-10-10T22:10:20.877" v="31" actId="1038"/>
          <ac:spMkLst>
            <pc:docMk/>
            <pc:sldMk cId="2526563671" sldId="293"/>
            <ac:spMk id="49" creationId="{40F44364-86CA-6AD5-6D22-C1288ECC0C39}"/>
          </ac:spMkLst>
        </pc:spChg>
        <pc:spChg chg="mod">
          <ac:chgData name="Clements, William" userId="cbdb0636-a496-422a-8d40-98c53d494d26" providerId="ADAL" clId="{97233BF6-5AA6-4DBE-AF20-3314E1ACE591}" dt="2022-10-10T22:10:20.877" v="31" actId="1038"/>
          <ac:spMkLst>
            <pc:docMk/>
            <pc:sldMk cId="2526563671" sldId="293"/>
            <ac:spMk id="54" creationId="{84804793-148A-7ED4-3406-6807308C2637}"/>
          </ac:spMkLst>
        </pc:spChg>
        <pc:spChg chg="mod">
          <ac:chgData name="Clements, William" userId="cbdb0636-a496-422a-8d40-98c53d494d26" providerId="ADAL" clId="{97233BF6-5AA6-4DBE-AF20-3314E1ACE591}" dt="2022-10-10T22:10:20.877" v="31" actId="1038"/>
          <ac:spMkLst>
            <pc:docMk/>
            <pc:sldMk cId="2526563671" sldId="293"/>
            <ac:spMk id="55" creationId="{929C9F8F-2DBE-850A-C954-9BB27575E576}"/>
          </ac:spMkLst>
        </pc:spChg>
        <pc:spChg chg="mod">
          <ac:chgData name="Clements, William" userId="cbdb0636-a496-422a-8d40-98c53d494d26" providerId="ADAL" clId="{97233BF6-5AA6-4DBE-AF20-3314E1ACE591}" dt="2022-10-10T22:10:20.877" v="31" actId="1038"/>
          <ac:spMkLst>
            <pc:docMk/>
            <pc:sldMk cId="2526563671" sldId="293"/>
            <ac:spMk id="56" creationId="{D03B09F8-BB92-30F1-EAB1-B402D6134A8E}"/>
          </ac:spMkLst>
        </pc:spChg>
        <pc:spChg chg="mod">
          <ac:chgData name="Clements, William" userId="cbdb0636-a496-422a-8d40-98c53d494d26" providerId="ADAL" clId="{97233BF6-5AA6-4DBE-AF20-3314E1ACE591}" dt="2022-10-10T22:10:20.877" v="31" actId="1038"/>
          <ac:spMkLst>
            <pc:docMk/>
            <pc:sldMk cId="2526563671" sldId="293"/>
            <ac:spMk id="57" creationId="{7F0ECE05-1EA1-8A0A-D6E5-355E32990B5B}"/>
          </ac:spMkLst>
        </pc:spChg>
        <pc:spChg chg="mod">
          <ac:chgData name="Clements, William" userId="cbdb0636-a496-422a-8d40-98c53d494d26" providerId="ADAL" clId="{97233BF6-5AA6-4DBE-AF20-3314E1ACE591}" dt="2022-10-10T22:10:20.877" v="31" actId="1038"/>
          <ac:spMkLst>
            <pc:docMk/>
            <pc:sldMk cId="2526563671" sldId="293"/>
            <ac:spMk id="58" creationId="{CE0CFBE6-4530-8B74-4D1C-961D1E9AE770}"/>
          </ac:spMkLst>
        </pc:spChg>
        <pc:spChg chg="mod">
          <ac:chgData name="Clements, William" userId="cbdb0636-a496-422a-8d40-98c53d494d26" providerId="ADAL" clId="{97233BF6-5AA6-4DBE-AF20-3314E1ACE591}" dt="2022-10-10T22:10:20.877" v="31" actId="1038"/>
          <ac:spMkLst>
            <pc:docMk/>
            <pc:sldMk cId="2526563671" sldId="293"/>
            <ac:spMk id="59" creationId="{79334404-502F-35A0-2326-7996B5D37AC5}"/>
          </ac:spMkLst>
        </pc:spChg>
        <pc:cxnChg chg="mod">
          <ac:chgData name="Clements, William" userId="cbdb0636-a496-422a-8d40-98c53d494d26" providerId="ADAL" clId="{97233BF6-5AA6-4DBE-AF20-3314E1ACE591}" dt="2022-10-10T22:10:43.341" v="34" actId="14100"/>
          <ac:cxnSpMkLst>
            <pc:docMk/>
            <pc:sldMk cId="2526563671" sldId="293"/>
            <ac:cxnSpMk id="29" creationId="{40399E73-9D77-850A-FE93-CAAD7B9C13FC}"/>
          </ac:cxnSpMkLst>
        </pc:cxnChg>
        <pc:cxnChg chg="mod">
          <ac:chgData name="Clements, William" userId="cbdb0636-a496-422a-8d40-98c53d494d26" providerId="ADAL" clId="{97233BF6-5AA6-4DBE-AF20-3314E1ACE591}" dt="2022-10-10T22:10:20.877" v="31" actId="1038"/>
          <ac:cxnSpMkLst>
            <pc:docMk/>
            <pc:sldMk cId="2526563671" sldId="293"/>
            <ac:cxnSpMk id="60" creationId="{1E10DEB7-3CFA-87F9-2BBC-F42AA5DF7E74}"/>
          </ac:cxnSpMkLst>
        </pc:cxnChg>
        <pc:cxnChg chg="mod">
          <ac:chgData name="Clements, William" userId="cbdb0636-a496-422a-8d40-98c53d494d26" providerId="ADAL" clId="{97233BF6-5AA6-4DBE-AF20-3314E1ACE591}" dt="2022-10-10T22:10:39.568" v="33" actId="14100"/>
          <ac:cxnSpMkLst>
            <pc:docMk/>
            <pc:sldMk cId="2526563671" sldId="293"/>
            <ac:cxnSpMk id="86" creationId="{722E5842-3E8B-69F8-94BA-7FAA16BC6763}"/>
          </ac:cxnSpMkLst>
        </pc:cxnChg>
      </pc:sldChg>
    </pc:docChg>
  </pc:docChgLst>
  <pc:docChgLst>
    <pc:chgData name="William Clements" userId="cbdb0636-a496-422a-8d40-98c53d494d26" providerId="ADAL" clId="{BECEBACA-D2A4-418C-A2B6-7E6D68450576}"/>
    <pc:docChg chg="undo custSel addSld modSld">
      <pc:chgData name="William Clements" userId="cbdb0636-a496-422a-8d40-98c53d494d26" providerId="ADAL" clId="{BECEBACA-D2A4-418C-A2B6-7E6D68450576}" dt="2021-03-04T15:51:50.920" v="44"/>
      <pc:docMkLst>
        <pc:docMk/>
      </pc:docMkLst>
      <pc:sldChg chg="addSp delSp modSp add mod modClrScheme delAnim modAnim chgLayout">
        <pc:chgData name="William Clements" userId="cbdb0636-a496-422a-8d40-98c53d494d26" providerId="ADAL" clId="{BECEBACA-D2A4-418C-A2B6-7E6D68450576}" dt="2021-03-04T15:51:50.920" v="44"/>
        <pc:sldMkLst>
          <pc:docMk/>
          <pc:sldMk cId="1755895784" sldId="266"/>
        </pc:sldMkLst>
        <pc:spChg chg="mod ord">
          <ac:chgData name="William Clements" userId="cbdb0636-a496-422a-8d40-98c53d494d26" providerId="ADAL" clId="{BECEBACA-D2A4-418C-A2B6-7E6D68450576}" dt="2021-03-04T15:49:22.164" v="15" actId="700"/>
          <ac:spMkLst>
            <pc:docMk/>
            <pc:sldMk cId="1755895784" sldId="266"/>
            <ac:spMk id="2" creationId="{A54232E9-264A-4341-BAFB-4F3284370B06}"/>
          </ac:spMkLst>
        </pc:spChg>
        <pc:spChg chg="del mod ord">
          <ac:chgData name="William Clements" userId="cbdb0636-a496-422a-8d40-98c53d494d26" providerId="ADAL" clId="{BECEBACA-D2A4-418C-A2B6-7E6D68450576}" dt="2021-03-04T15:49:26.565" v="18" actId="478"/>
          <ac:spMkLst>
            <pc:docMk/>
            <pc:sldMk cId="1755895784" sldId="266"/>
            <ac:spMk id="3" creationId="{CAE2FE2C-5176-4204-804F-29C92D619B1B}"/>
          </ac:spMkLst>
        </pc:spChg>
        <pc:spChg chg="add del mod">
          <ac:chgData name="William Clements" userId="cbdb0636-a496-422a-8d40-98c53d494d26" providerId="ADAL" clId="{BECEBACA-D2A4-418C-A2B6-7E6D68450576}" dt="2021-03-04T15:48:36.529" v="4"/>
          <ac:spMkLst>
            <pc:docMk/>
            <pc:sldMk cId="1755895784" sldId="266"/>
            <ac:spMk id="6" creationId="{0A50266C-9D2B-4F89-98ED-161F45EBBB0B}"/>
          </ac:spMkLst>
        </pc:spChg>
        <pc:spChg chg="del mod">
          <ac:chgData name="William Clements" userId="cbdb0636-a496-422a-8d40-98c53d494d26" providerId="ADAL" clId="{BECEBACA-D2A4-418C-A2B6-7E6D68450576}" dt="2021-03-04T15:50:30.261" v="33" actId="478"/>
          <ac:spMkLst>
            <pc:docMk/>
            <pc:sldMk cId="1755895784" sldId="266"/>
            <ac:spMk id="8" creationId="{66C7AF54-1FCC-4B45-BC78-C16E65594468}"/>
          </ac:spMkLst>
        </pc:spChg>
        <pc:spChg chg="del mod ord">
          <ac:chgData name="William Clements" userId="cbdb0636-a496-422a-8d40-98c53d494d26" providerId="ADAL" clId="{BECEBACA-D2A4-418C-A2B6-7E6D68450576}" dt="2021-03-04T15:49:24.545" v="17" actId="478"/>
          <ac:spMkLst>
            <pc:docMk/>
            <pc:sldMk cId="1755895784" sldId="266"/>
            <ac:spMk id="9" creationId="{9FA7ED08-DF46-4B33-A88E-1E88CC62D44B}"/>
          </ac:spMkLst>
        </pc:spChg>
        <pc:spChg chg="add mod">
          <ac:chgData name="William Clements" userId="cbdb0636-a496-422a-8d40-98c53d494d26" providerId="ADAL" clId="{BECEBACA-D2A4-418C-A2B6-7E6D68450576}" dt="2021-03-04T15:48:55.291" v="8" actId="14100"/>
          <ac:spMkLst>
            <pc:docMk/>
            <pc:sldMk cId="1755895784" sldId="266"/>
            <ac:spMk id="10" creationId="{5934B2D2-D7FC-432E-8131-85D349197B9E}"/>
          </ac:spMkLst>
        </pc:spChg>
        <pc:spChg chg="add mod">
          <ac:chgData name="William Clements" userId="cbdb0636-a496-422a-8d40-98c53d494d26" providerId="ADAL" clId="{BECEBACA-D2A4-418C-A2B6-7E6D68450576}" dt="2021-03-04T15:49:12.244" v="14" actId="14100"/>
          <ac:spMkLst>
            <pc:docMk/>
            <pc:sldMk cId="1755895784" sldId="266"/>
            <ac:spMk id="11" creationId="{E405F31F-BC33-42AD-8BF9-7B4797145CAA}"/>
          </ac:spMkLst>
        </pc:spChg>
        <pc:spChg chg="add mod">
          <ac:chgData name="William Clements" userId="cbdb0636-a496-422a-8d40-98c53d494d26" providerId="ADAL" clId="{BECEBACA-D2A4-418C-A2B6-7E6D68450576}" dt="2021-03-04T15:49:39.048" v="23" actId="14100"/>
          <ac:spMkLst>
            <pc:docMk/>
            <pc:sldMk cId="1755895784" sldId="266"/>
            <ac:spMk id="12" creationId="{F2E482DA-B885-452D-939C-BA3DE2A826C2}"/>
          </ac:spMkLst>
        </pc:spChg>
        <pc:spChg chg="add mod">
          <ac:chgData name="William Clements" userId="cbdb0636-a496-422a-8d40-98c53d494d26" providerId="ADAL" clId="{BECEBACA-D2A4-418C-A2B6-7E6D68450576}" dt="2021-03-04T15:49:59.294" v="28" actId="1076"/>
          <ac:spMkLst>
            <pc:docMk/>
            <pc:sldMk cId="1755895784" sldId="266"/>
            <ac:spMk id="14" creationId="{0B1C6EF3-1C08-4FF2-925B-3B5C6A6C66C6}"/>
          </ac:spMkLst>
        </pc:spChg>
        <pc:spChg chg="add mod">
          <ac:chgData name="William Clements" userId="cbdb0636-a496-422a-8d40-98c53d494d26" providerId="ADAL" clId="{BECEBACA-D2A4-418C-A2B6-7E6D68450576}" dt="2021-03-04T15:51:04.973" v="37" actId="1076"/>
          <ac:spMkLst>
            <pc:docMk/>
            <pc:sldMk cId="1755895784" sldId="266"/>
            <ac:spMk id="16" creationId="{984EF3B9-8929-4EB8-B043-DD79712FED87}"/>
          </ac:spMkLst>
        </pc:spChg>
        <pc:spChg chg="add mod">
          <ac:chgData name="William Clements" userId="cbdb0636-a496-422a-8d40-98c53d494d26" providerId="ADAL" clId="{BECEBACA-D2A4-418C-A2B6-7E6D68450576}" dt="2021-03-04T15:50:53.360" v="35" actId="1076"/>
          <ac:spMkLst>
            <pc:docMk/>
            <pc:sldMk cId="1755895784" sldId="266"/>
            <ac:spMk id="18" creationId="{84358DF2-C2EA-426C-9C3A-00B7F804D40E}"/>
          </ac:spMkLst>
        </pc:spChg>
      </pc:sldChg>
    </pc:docChg>
  </pc:docChgLst>
  <pc:docChgLst>
    <pc:chgData name="Clements, William" userId="cbdb0636-a496-422a-8d40-98c53d494d26" providerId="ADAL" clId="{80B8ADE5-7A8C-614F-91DF-84471C220595}"/>
    <pc:docChg chg="undo redo custSel addSld delSld modSld">
      <pc:chgData name="Clements, William" userId="cbdb0636-a496-422a-8d40-98c53d494d26" providerId="ADAL" clId="{80B8ADE5-7A8C-614F-91DF-84471C220595}" dt="2022-10-10T16:38:39.949" v="501" actId="113"/>
      <pc:docMkLst>
        <pc:docMk/>
      </pc:docMkLst>
      <pc:sldChg chg="addSp delSp modSp mod delDesignElem">
        <pc:chgData name="Clements, William" userId="cbdb0636-a496-422a-8d40-98c53d494d26" providerId="ADAL" clId="{80B8ADE5-7A8C-614F-91DF-84471C220595}" dt="2022-10-10T15:59:10.510" v="38" actId="1076"/>
        <pc:sldMkLst>
          <pc:docMk/>
          <pc:sldMk cId="1543431509" sldId="257"/>
        </pc:sldMkLst>
        <pc:spChg chg="add mod">
          <ac:chgData name="Clements, William" userId="cbdb0636-a496-422a-8d40-98c53d494d26" providerId="ADAL" clId="{80B8ADE5-7A8C-614F-91DF-84471C220595}" dt="2022-10-10T15:58:54.771" v="36" actId="14100"/>
          <ac:spMkLst>
            <pc:docMk/>
            <pc:sldMk cId="1543431509" sldId="257"/>
            <ac:spMk id="6" creationId="{48ABDEF9-3C26-938F-1AC7-97C6551B0342}"/>
          </ac:spMkLst>
        </pc:spChg>
        <pc:spChg chg="del">
          <ac:chgData name="Clements, William" userId="cbdb0636-a496-422a-8d40-98c53d494d26" providerId="ADAL" clId="{80B8ADE5-7A8C-614F-91DF-84471C220595}" dt="2022-10-10T15:53:51.294" v="3"/>
          <ac:spMkLst>
            <pc:docMk/>
            <pc:sldMk cId="1543431509" sldId="257"/>
            <ac:spMk id="8" creationId="{16F9E488-0718-4E1E-9D12-26779F606252}"/>
          </ac:spMkLst>
        </pc:spChg>
        <pc:spChg chg="del">
          <ac:chgData name="Clements, William" userId="cbdb0636-a496-422a-8d40-98c53d494d26" providerId="ADAL" clId="{80B8ADE5-7A8C-614F-91DF-84471C220595}" dt="2022-10-10T15:53:51.294" v="3"/>
          <ac:spMkLst>
            <pc:docMk/>
            <pc:sldMk cId="1543431509" sldId="257"/>
            <ac:spMk id="10" creationId="{D20AEB5B-DFC7-42B4-9FAA-6B95E01D0FCE}"/>
          </ac:spMkLst>
        </pc:spChg>
        <pc:grpChg chg="del">
          <ac:chgData name="Clements, William" userId="cbdb0636-a496-422a-8d40-98c53d494d26" providerId="ADAL" clId="{80B8ADE5-7A8C-614F-91DF-84471C220595}" dt="2022-10-10T15:53:51.294" v="3"/>
          <ac:grpSpMkLst>
            <pc:docMk/>
            <pc:sldMk cId="1543431509" sldId="257"/>
            <ac:grpSpMk id="12" creationId="{64B93721-934F-4F1E-A868-0B2BA110D3B5}"/>
          </ac:grpSpMkLst>
        </pc:grpChg>
        <pc:picChg chg="add del">
          <ac:chgData name="Clements, William" userId="cbdb0636-a496-422a-8d40-98c53d494d26" providerId="ADAL" clId="{80B8ADE5-7A8C-614F-91DF-84471C220595}" dt="2022-10-10T15:58:17.687" v="26"/>
          <ac:picMkLst>
            <pc:docMk/>
            <pc:sldMk cId="1543431509" sldId="257"/>
            <ac:picMk id="4" creationId="{C68FEB44-9A43-ECB2-3108-38346AAD357F}"/>
          </ac:picMkLst>
        </pc:picChg>
        <pc:picChg chg="add del mod">
          <ac:chgData name="Clements, William" userId="cbdb0636-a496-422a-8d40-98c53d494d26" providerId="ADAL" clId="{80B8ADE5-7A8C-614F-91DF-84471C220595}" dt="2022-10-10T15:58:31.157" v="30"/>
          <ac:picMkLst>
            <pc:docMk/>
            <pc:sldMk cId="1543431509" sldId="257"/>
            <ac:picMk id="5" creationId="{A83F4BA2-4F3E-6091-0DCB-F185C51BC2A3}"/>
          </ac:picMkLst>
        </pc:picChg>
        <pc:picChg chg="add mod">
          <ac:chgData name="Clements, William" userId="cbdb0636-a496-422a-8d40-98c53d494d26" providerId="ADAL" clId="{80B8ADE5-7A8C-614F-91DF-84471C220595}" dt="2022-10-10T15:58:52.106" v="35" actId="1076"/>
          <ac:picMkLst>
            <pc:docMk/>
            <pc:sldMk cId="1543431509" sldId="257"/>
            <ac:picMk id="7" creationId="{51CEAC9E-EC50-B4BB-A11A-701F713C5674}"/>
          </ac:picMkLst>
        </pc:picChg>
        <pc:picChg chg="add mod">
          <ac:chgData name="Clements, William" userId="cbdb0636-a496-422a-8d40-98c53d494d26" providerId="ADAL" clId="{80B8ADE5-7A8C-614F-91DF-84471C220595}" dt="2022-10-10T15:59:10.510" v="38" actId="1076"/>
          <ac:picMkLst>
            <pc:docMk/>
            <pc:sldMk cId="1543431509" sldId="257"/>
            <ac:picMk id="9" creationId="{E2FBECC7-13CB-F8EE-1615-E2BD07DDE389}"/>
          </ac:picMkLst>
        </pc:picChg>
      </pc:sldChg>
      <pc:sldChg chg="del">
        <pc:chgData name="Clements, William" userId="cbdb0636-a496-422a-8d40-98c53d494d26" providerId="ADAL" clId="{80B8ADE5-7A8C-614F-91DF-84471C220595}" dt="2022-10-10T15:53:42.866" v="0" actId="2696"/>
        <pc:sldMkLst>
          <pc:docMk/>
          <pc:sldMk cId="4071424259" sldId="258"/>
        </pc:sldMkLst>
      </pc:sldChg>
      <pc:sldChg chg="addSp modSp mod">
        <pc:chgData name="Clements, William" userId="cbdb0636-a496-422a-8d40-98c53d494d26" providerId="ADAL" clId="{80B8ADE5-7A8C-614F-91DF-84471C220595}" dt="2022-10-10T16:38:39.949" v="501" actId="113"/>
        <pc:sldMkLst>
          <pc:docMk/>
          <pc:sldMk cId="3931673851" sldId="264"/>
        </pc:sldMkLst>
        <pc:spChg chg="mod">
          <ac:chgData name="Clements, William" userId="cbdb0636-a496-422a-8d40-98c53d494d26" providerId="ADAL" clId="{80B8ADE5-7A8C-614F-91DF-84471C220595}" dt="2022-10-10T15:53:52.220" v="4"/>
          <ac:spMkLst>
            <pc:docMk/>
            <pc:sldMk cId="3931673851" sldId="264"/>
            <ac:spMk id="2" creationId="{A54232E9-264A-4341-BAFB-4F3284370B06}"/>
          </ac:spMkLst>
        </pc:spChg>
        <pc:spChg chg="mod">
          <ac:chgData name="Clements, William" userId="cbdb0636-a496-422a-8d40-98c53d494d26" providerId="ADAL" clId="{80B8ADE5-7A8C-614F-91DF-84471C220595}" dt="2022-10-10T16:38:39.949" v="501" actId="113"/>
          <ac:spMkLst>
            <pc:docMk/>
            <pc:sldMk cId="3931673851" sldId="264"/>
            <ac:spMk id="3" creationId="{CAE2FE2C-5176-4204-804F-29C92D619B1B}"/>
          </ac:spMkLst>
        </pc:spChg>
        <pc:spChg chg="add mod">
          <ac:chgData name="Clements, William" userId="cbdb0636-a496-422a-8d40-98c53d494d26" providerId="ADAL" clId="{80B8ADE5-7A8C-614F-91DF-84471C220595}" dt="2022-10-10T16:25:56.084" v="499" actId="1076"/>
          <ac:spMkLst>
            <pc:docMk/>
            <pc:sldMk cId="3931673851" sldId="264"/>
            <ac:spMk id="5" creationId="{A2C7FB33-5922-A805-70ED-5348AA013546}"/>
          </ac:spMkLst>
        </pc:spChg>
        <pc:spChg chg="mod">
          <ac:chgData name="Clements, William" userId="cbdb0636-a496-422a-8d40-98c53d494d26" providerId="ADAL" clId="{80B8ADE5-7A8C-614F-91DF-84471C220595}" dt="2022-10-10T16:24:04.608" v="497" actId="14100"/>
          <ac:spMkLst>
            <pc:docMk/>
            <pc:sldMk cId="3931673851" sldId="264"/>
            <ac:spMk id="8" creationId="{66C7AF54-1FCC-4B45-BC78-C16E65594468}"/>
          </ac:spMkLst>
        </pc:spChg>
        <pc:spChg chg="mod">
          <ac:chgData name="Clements, William" userId="cbdb0636-a496-422a-8d40-98c53d494d26" providerId="ADAL" clId="{80B8ADE5-7A8C-614F-91DF-84471C220595}" dt="2022-10-10T15:53:52.220" v="4"/>
          <ac:spMkLst>
            <pc:docMk/>
            <pc:sldMk cId="3931673851" sldId="264"/>
            <ac:spMk id="9" creationId="{9FA7ED08-DF46-4B33-A88E-1E88CC62D44B}"/>
          </ac:spMkLst>
        </pc:spChg>
      </pc:sldChg>
      <pc:sldChg chg="modSp">
        <pc:chgData name="Clements, William" userId="cbdb0636-a496-422a-8d40-98c53d494d26" providerId="ADAL" clId="{80B8ADE5-7A8C-614F-91DF-84471C220595}" dt="2022-10-10T15:53:52.220" v="4"/>
        <pc:sldMkLst>
          <pc:docMk/>
          <pc:sldMk cId="2186469161" sldId="265"/>
        </pc:sldMkLst>
        <pc:spChg chg="mod">
          <ac:chgData name="Clements, William" userId="cbdb0636-a496-422a-8d40-98c53d494d26" providerId="ADAL" clId="{80B8ADE5-7A8C-614F-91DF-84471C220595}" dt="2022-10-10T15:53:52.220" v="4"/>
          <ac:spMkLst>
            <pc:docMk/>
            <pc:sldMk cId="2186469161" sldId="265"/>
            <ac:spMk id="2" creationId="{34BEA42B-E06E-4E7A-8E5C-0E6F7E84C179}"/>
          </ac:spMkLst>
        </pc:spChg>
        <pc:spChg chg="mod">
          <ac:chgData name="Clements, William" userId="cbdb0636-a496-422a-8d40-98c53d494d26" providerId="ADAL" clId="{80B8ADE5-7A8C-614F-91DF-84471C220595}" dt="2022-10-10T15:53:52.220" v="4"/>
          <ac:spMkLst>
            <pc:docMk/>
            <pc:sldMk cId="2186469161" sldId="265"/>
            <ac:spMk id="3" creationId="{7493C64C-2077-4818-B999-A15207E0F121}"/>
          </ac:spMkLst>
        </pc:spChg>
        <pc:spChg chg="mod">
          <ac:chgData name="Clements, William" userId="cbdb0636-a496-422a-8d40-98c53d494d26" providerId="ADAL" clId="{80B8ADE5-7A8C-614F-91DF-84471C220595}" dt="2022-10-10T15:53:52.220" v="4"/>
          <ac:spMkLst>
            <pc:docMk/>
            <pc:sldMk cId="2186469161" sldId="265"/>
            <ac:spMk id="4" creationId="{B28CBDD3-5453-4D6D-8E18-2973E80FFE2B}"/>
          </ac:spMkLst>
        </pc:spChg>
      </pc:sldChg>
      <pc:sldChg chg="modSp add">
        <pc:chgData name="Clements, William" userId="cbdb0636-a496-422a-8d40-98c53d494d26" providerId="ADAL" clId="{80B8ADE5-7A8C-614F-91DF-84471C220595}" dt="2022-10-10T15:53:52.220" v="4"/>
        <pc:sldMkLst>
          <pc:docMk/>
          <pc:sldMk cId="3710703905" sldId="275"/>
        </pc:sldMkLst>
        <pc:spChg chg="mod">
          <ac:chgData name="Clements, William" userId="cbdb0636-a496-422a-8d40-98c53d494d26" providerId="ADAL" clId="{80B8ADE5-7A8C-614F-91DF-84471C220595}" dt="2022-10-10T15:53:52.220" v="4"/>
          <ac:spMkLst>
            <pc:docMk/>
            <pc:sldMk cId="3710703905" sldId="275"/>
            <ac:spMk id="2" creationId="{6F5319F3-4D4A-9231-BAA4-BC81025A8C15}"/>
          </ac:spMkLst>
        </pc:spChg>
      </pc:sldChg>
      <pc:sldChg chg="modSp add mod">
        <pc:chgData name="Clements, William" userId="cbdb0636-a496-422a-8d40-98c53d494d26" providerId="ADAL" clId="{80B8ADE5-7A8C-614F-91DF-84471C220595}" dt="2022-10-10T15:54:16.227" v="7" actId="13822"/>
        <pc:sldMkLst>
          <pc:docMk/>
          <pc:sldMk cId="2927260461" sldId="278"/>
        </pc:sldMkLst>
        <pc:spChg chg="mod">
          <ac:chgData name="Clements, William" userId="cbdb0636-a496-422a-8d40-98c53d494d26" providerId="ADAL" clId="{80B8ADE5-7A8C-614F-91DF-84471C220595}" dt="2022-10-10T15:54:08.030" v="6" actId="13822"/>
          <ac:spMkLst>
            <pc:docMk/>
            <pc:sldMk cId="2927260461" sldId="278"/>
            <ac:spMk id="24" creationId="{299908E2-25A6-E999-A16E-B6934C74E080}"/>
          </ac:spMkLst>
        </pc:spChg>
        <pc:spChg chg="mod">
          <ac:chgData name="Clements, William" userId="cbdb0636-a496-422a-8d40-98c53d494d26" providerId="ADAL" clId="{80B8ADE5-7A8C-614F-91DF-84471C220595}" dt="2022-10-10T15:54:16.227" v="7" actId="13822"/>
          <ac:spMkLst>
            <pc:docMk/>
            <pc:sldMk cId="2927260461" sldId="278"/>
            <ac:spMk id="25" creationId="{0F53BFE2-B470-C3D7-3DE8-A5B94465619B}"/>
          </ac:spMkLst>
        </pc:spChg>
        <pc:spChg chg="mod">
          <ac:chgData name="Clements, William" userId="cbdb0636-a496-422a-8d40-98c53d494d26" providerId="ADAL" clId="{80B8ADE5-7A8C-614F-91DF-84471C220595}" dt="2022-10-10T15:54:16.227" v="7" actId="13822"/>
          <ac:spMkLst>
            <pc:docMk/>
            <pc:sldMk cId="2927260461" sldId="278"/>
            <ac:spMk id="27" creationId="{465BBF4A-D84E-6F99-055E-0EAE61154FDE}"/>
          </ac:spMkLst>
        </pc:spChg>
        <pc:spChg chg="mod">
          <ac:chgData name="Clements, William" userId="cbdb0636-a496-422a-8d40-98c53d494d26" providerId="ADAL" clId="{80B8ADE5-7A8C-614F-91DF-84471C220595}" dt="2022-10-10T15:54:16.227" v="7" actId="13822"/>
          <ac:spMkLst>
            <pc:docMk/>
            <pc:sldMk cId="2927260461" sldId="278"/>
            <ac:spMk id="28" creationId="{3CBA67F4-AC0B-8BD7-6CDE-EFE9983D0AD2}"/>
          </ac:spMkLst>
        </pc:spChg>
        <pc:spChg chg="mod">
          <ac:chgData name="Clements, William" userId="cbdb0636-a496-422a-8d40-98c53d494d26" providerId="ADAL" clId="{80B8ADE5-7A8C-614F-91DF-84471C220595}" dt="2022-10-10T15:54:16.227" v="7" actId="13822"/>
          <ac:spMkLst>
            <pc:docMk/>
            <pc:sldMk cId="2927260461" sldId="278"/>
            <ac:spMk id="30" creationId="{73E8F738-D030-2CB2-E654-C1D571993BB6}"/>
          </ac:spMkLst>
        </pc:spChg>
        <pc:spChg chg="mod">
          <ac:chgData name="Clements, William" userId="cbdb0636-a496-422a-8d40-98c53d494d26" providerId="ADAL" clId="{80B8ADE5-7A8C-614F-91DF-84471C220595}" dt="2022-10-10T15:54:16.227" v="7" actId="13822"/>
          <ac:spMkLst>
            <pc:docMk/>
            <pc:sldMk cId="2927260461" sldId="278"/>
            <ac:spMk id="31" creationId="{A0A558EC-6D25-1E98-8350-8FC1B707BF12}"/>
          </ac:spMkLst>
        </pc:spChg>
        <pc:spChg chg="mod">
          <ac:chgData name="Clements, William" userId="cbdb0636-a496-422a-8d40-98c53d494d26" providerId="ADAL" clId="{80B8ADE5-7A8C-614F-91DF-84471C220595}" dt="2022-10-10T15:54:16.227" v="7" actId="13822"/>
          <ac:spMkLst>
            <pc:docMk/>
            <pc:sldMk cId="2927260461" sldId="278"/>
            <ac:spMk id="32" creationId="{C72F98D7-702D-9877-C4F7-63E933FC2DA6}"/>
          </ac:spMkLst>
        </pc:spChg>
      </pc:sldChg>
      <pc:sldChg chg="addSp modSp add mod">
        <pc:chgData name="Clements, William" userId="cbdb0636-a496-422a-8d40-98c53d494d26" providerId="ADAL" clId="{80B8ADE5-7A8C-614F-91DF-84471C220595}" dt="2022-10-10T15:58:35.090" v="32" actId="14100"/>
        <pc:sldMkLst>
          <pc:docMk/>
          <pc:sldMk cId="4200773006" sldId="292"/>
        </pc:sldMkLst>
        <pc:spChg chg="mod">
          <ac:chgData name="Clements, William" userId="cbdb0636-a496-422a-8d40-98c53d494d26" providerId="ADAL" clId="{80B8ADE5-7A8C-614F-91DF-84471C220595}" dt="2022-10-10T15:55:12.371" v="24" actId="20577"/>
          <ac:spMkLst>
            <pc:docMk/>
            <pc:sldMk cId="4200773006" sldId="292"/>
            <ac:spMk id="113" creationId="{48B83626-C25A-9F49-A04F-B8E3A425A421}"/>
          </ac:spMkLst>
        </pc:spChg>
        <pc:cxnChg chg="add mod">
          <ac:chgData name="Clements, William" userId="cbdb0636-a496-422a-8d40-98c53d494d26" providerId="ADAL" clId="{80B8ADE5-7A8C-614F-91DF-84471C220595}" dt="2022-10-10T15:54:39.244" v="11" actId="14100"/>
          <ac:cxnSpMkLst>
            <pc:docMk/>
            <pc:sldMk cId="4200773006" sldId="292"/>
            <ac:cxnSpMk id="18" creationId="{BAC51DF0-C172-4CB8-AD5C-260F30CC08DD}"/>
          </ac:cxnSpMkLst>
        </pc:cxnChg>
        <pc:cxnChg chg="add mod">
          <ac:chgData name="Clements, William" userId="cbdb0636-a496-422a-8d40-98c53d494d26" providerId="ADAL" clId="{80B8ADE5-7A8C-614F-91DF-84471C220595}" dt="2022-10-10T15:54:46.062" v="14" actId="14100"/>
          <ac:cxnSpMkLst>
            <pc:docMk/>
            <pc:sldMk cId="4200773006" sldId="292"/>
            <ac:cxnSpMk id="24" creationId="{71BAFF2A-83B7-E3C2-EEAD-CC1DD85CA5CC}"/>
          </ac:cxnSpMkLst>
        </pc:cxnChg>
        <pc:cxnChg chg="add mod">
          <ac:chgData name="Clements, William" userId="cbdb0636-a496-422a-8d40-98c53d494d26" providerId="ADAL" clId="{80B8ADE5-7A8C-614F-91DF-84471C220595}" dt="2022-10-10T15:58:35.090" v="32" actId="14100"/>
          <ac:cxnSpMkLst>
            <pc:docMk/>
            <pc:sldMk cId="4200773006" sldId="292"/>
            <ac:cxnSpMk id="39" creationId="{A285022E-C637-78E4-9BA9-634DDCF691D5}"/>
          </ac:cxnSpMkLst>
        </pc:cxnChg>
      </pc:sldChg>
      <pc:sldChg chg="addSp delSp modSp new mod">
        <pc:chgData name="Clements, William" userId="cbdb0636-a496-422a-8d40-98c53d494d26" providerId="ADAL" clId="{80B8ADE5-7A8C-614F-91DF-84471C220595}" dt="2022-10-10T16:22:23.564" v="491" actId="20577"/>
        <pc:sldMkLst>
          <pc:docMk/>
          <pc:sldMk cId="2526563671" sldId="293"/>
        </pc:sldMkLst>
        <pc:spChg chg="mod">
          <ac:chgData name="Clements, William" userId="cbdb0636-a496-422a-8d40-98c53d494d26" providerId="ADAL" clId="{80B8ADE5-7A8C-614F-91DF-84471C220595}" dt="2022-10-10T16:06:27.785" v="147" actId="1076"/>
          <ac:spMkLst>
            <pc:docMk/>
            <pc:sldMk cId="2526563671" sldId="293"/>
            <ac:spMk id="2" creationId="{E72FB166-E98C-948D-9379-7F8AC6E08368}"/>
          </ac:spMkLst>
        </pc:spChg>
        <pc:spChg chg="del mod">
          <ac:chgData name="Clements, William" userId="cbdb0636-a496-422a-8d40-98c53d494d26" providerId="ADAL" clId="{80B8ADE5-7A8C-614F-91DF-84471C220595}" dt="2022-10-10T16:06:24.695" v="145" actId="478"/>
          <ac:spMkLst>
            <pc:docMk/>
            <pc:sldMk cId="2526563671" sldId="293"/>
            <ac:spMk id="3" creationId="{60BFDF30-4407-75EE-9DB4-D5BEE2EC453C}"/>
          </ac:spMkLst>
        </pc:spChg>
        <pc:spChg chg="add del mod">
          <ac:chgData name="Clements, William" userId="cbdb0636-a496-422a-8d40-98c53d494d26" providerId="ADAL" clId="{80B8ADE5-7A8C-614F-91DF-84471C220595}" dt="2022-10-10T16:13:07.366" v="320" actId="1036"/>
          <ac:spMkLst>
            <pc:docMk/>
            <pc:sldMk cId="2526563671" sldId="293"/>
            <ac:spMk id="6" creationId="{A3C02258-7E54-3396-4A61-F09A9CF6C08B}"/>
          </ac:spMkLst>
        </pc:spChg>
        <pc:spChg chg="add mod">
          <ac:chgData name="Clements, William" userId="cbdb0636-a496-422a-8d40-98c53d494d26" providerId="ADAL" clId="{80B8ADE5-7A8C-614F-91DF-84471C220595}" dt="2022-10-10T16:13:07.366" v="320" actId="1036"/>
          <ac:spMkLst>
            <pc:docMk/>
            <pc:sldMk cId="2526563671" sldId="293"/>
            <ac:spMk id="7" creationId="{671AFE95-4455-57DB-4CE0-7533544C6422}"/>
          </ac:spMkLst>
        </pc:spChg>
        <pc:spChg chg="add mod">
          <ac:chgData name="Clements, William" userId="cbdb0636-a496-422a-8d40-98c53d494d26" providerId="ADAL" clId="{80B8ADE5-7A8C-614F-91DF-84471C220595}" dt="2022-10-10T16:13:07.366" v="320" actId="1036"/>
          <ac:spMkLst>
            <pc:docMk/>
            <pc:sldMk cId="2526563671" sldId="293"/>
            <ac:spMk id="8" creationId="{5A1FAF3A-2B74-DE3B-D847-1EE9737D5C7A}"/>
          </ac:spMkLst>
        </pc:spChg>
        <pc:spChg chg="add mod">
          <ac:chgData name="Clements, William" userId="cbdb0636-a496-422a-8d40-98c53d494d26" providerId="ADAL" clId="{80B8ADE5-7A8C-614F-91DF-84471C220595}" dt="2022-10-10T16:13:07.366" v="320" actId="1036"/>
          <ac:spMkLst>
            <pc:docMk/>
            <pc:sldMk cId="2526563671" sldId="293"/>
            <ac:spMk id="9" creationId="{6B42CA35-F368-4797-5B3D-964C6315FE74}"/>
          </ac:spMkLst>
        </pc:spChg>
        <pc:spChg chg="add mod">
          <ac:chgData name="Clements, William" userId="cbdb0636-a496-422a-8d40-98c53d494d26" providerId="ADAL" clId="{80B8ADE5-7A8C-614F-91DF-84471C220595}" dt="2022-10-10T16:13:07.366" v="320" actId="1036"/>
          <ac:spMkLst>
            <pc:docMk/>
            <pc:sldMk cId="2526563671" sldId="293"/>
            <ac:spMk id="10" creationId="{920223B3-014D-13E3-58CB-B795776599F0}"/>
          </ac:spMkLst>
        </pc:spChg>
        <pc:spChg chg="add mod">
          <ac:chgData name="Clements, William" userId="cbdb0636-a496-422a-8d40-98c53d494d26" providerId="ADAL" clId="{80B8ADE5-7A8C-614F-91DF-84471C220595}" dt="2022-10-10T16:13:07.366" v="320" actId="1036"/>
          <ac:spMkLst>
            <pc:docMk/>
            <pc:sldMk cId="2526563671" sldId="293"/>
            <ac:spMk id="11" creationId="{A41A1110-B26C-07C6-2F69-E43CB40CFC3B}"/>
          </ac:spMkLst>
        </pc:spChg>
        <pc:spChg chg="add mod">
          <ac:chgData name="Clements, William" userId="cbdb0636-a496-422a-8d40-98c53d494d26" providerId="ADAL" clId="{80B8ADE5-7A8C-614F-91DF-84471C220595}" dt="2022-10-10T16:13:07.366" v="320" actId="1036"/>
          <ac:spMkLst>
            <pc:docMk/>
            <pc:sldMk cId="2526563671" sldId="293"/>
            <ac:spMk id="12" creationId="{ED435AC3-5652-BEED-9A4D-75C016B001BC}"/>
          </ac:spMkLst>
        </pc:spChg>
        <pc:spChg chg="add mod">
          <ac:chgData name="Clements, William" userId="cbdb0636-a496-422a-8d40-98c53d494d26" providerId="ADAL" clId="{80B8ADE5-7A8C-614F-91DF-84471C220595}" dt="2022-10-10T16:13:07.366" v="320" actId="1036"/>
          <ac:spMkLst>
            <pc:docMk/>
            <pc:sldMk cId="2526563671" sldId="293"/>
            <ac:spMk id="13" creationId="{533818A0-BD39-2E77-AE40-A00B6C9C0A48}"/>
          </ac:spMkLst>
        </pc:spChg>
        <pc:spChg chg="add mod">
          <ac:chgData name="Clements, William" userId="cbdb0636-a496-422a-8d40-98c53d494d26" providerId="ADAL" clId="{80B8ADE5-7A8C-614F-91DF-84471C220595}" dt="2022-10-10T16:13:07.366" v="320" actId="1036"/>
          <ac:spMkLst>
            <pc:docMk/>
            <pc:sldMk cId="2526563671" sldId="293"/>
            <ac:spMk id="14" creationId="{D482C3DC-9A2D-C5AC-BAC6-62190E544A2E}"/>
          </ac:spMkLst>
        </pc:spChg>
        <pc:spChg chg="add mod">
          <ac:chgData name="Clements, William" userId="cbdb0636-a496-422a-8d40-98c53d494d26" providerId="ADAL" clId="{80B8ADE5-7A8C-614F-91DF-84471C220595}" dt="2022-10-10T16:13:07.366" v="320" actId="1036"/>
          <ac:spMkLst>
            <pc:docMk/>
            <pc:sldMk cId="2526563671" sldId="293"/>
            <ac:spMk id="15" creationId="{2B0F7C39-8A6B-237A-8BD9-A14CD1BFB83F}"/>
          </ac:spMkLst>
        </pc:spChg>
        <pc:spChg chg="add mod">
          <ac:chgData name="Clements, William" userId="cbdb0636-a496-422a-8d40-98c53d494d26" providerId="ADAL" clId="{80B8ADE5-7A8C-614F-91DF-84471C220595}" dt="2022-10-10T16:13:07.366" v="320" actId="1036"/>
          <ac:spMkLst>
            <pc:docMk/>
            <pc:sldMk cId="2526563671" sldId="293"/>
            <ac:spMk id="16" creationId="{AA33C5C7-4E2A-F374-96CD-E20DDF6AC800}"/>
          </ac:spMkLst>
        </pc:spChg>
        <pc:spChg chg="add mod">
          <ac:chgData name="Clements, William" userId="cbdb0636-a496-422a-8d40-98c53d494d26" providerId="ADAL" clId="{80B8ADE5-7A8C-614F-91DF-84471C220595}" dt="2022-10-10T16:13:07.366" v="320" actId="1036"/>
          <ac:spMkLst>
            <pc:docMk/>
            <pc:sldMk cId="2526563671" sldId="293"/>
            <ac:spMk id="17" creationId="{8E028011-AFB5-0952-4FCE-17CC96381366}"/>
          </ac:spMkLst>
        </pc:spChg>
        <pc:spChg chg="add del mod">
          <ac:chgData name="Clements, William" userId="cbdb0636-a496-422a-8d40-98c53d494d26" providerId="ADAL" clId="{80B8ADE5-7A8C-614F-91DF-84471C220595}" dt="2022-10-10T16:13:07.366" v="320" actId="1036"/>
          <ac:spMkLst>
            <pc:docMk/>
            <pc:sldMk cId="2526563671" sldId="293"/>
            <ac:spMk id="18" creationId="{BA8C4A5B-62B5-2B0B-C002-D204A65C0CCE}"/>
          </ac:spMkLst>
        </pc:spChg>
        <pc:spChg chg="add mod">
          <ac:chgData name="Clements, William" userId="cbdb0636-a496-422a-8d40-98c53d494d26" providerId="ADAL" clId="{80B8ADE5-7A8C-614F-91DF-84471C220595}" dt="2022-10-10T16:13:07.366" v="320" actId="1036"/>
          <ac:spMkLst>
            <pc:docMk/>
            <pc:sldMk cId="2526563671" sldId="293"/>
            <ac:spMk id="19" creationId="{B611C357-332A-007A-FBE7-B1CCF2CD7B5C}"/>
          </ac:spMkLst>
        </pc:spChg>
        <pc:spChg chg="add mod">
          <ac:chgData name="Clements, William" userId="cbdb0636-a496-422a-8d40-98c53d494d26" providerId="ADAL" clId="{80B8ADE5-7A8C-614F-91DF-84471C220595}" dt="2022-10-10T16:18:25.425" v="453" actId="13822"/>
          <ac:spMkLst>
            <pc:docMk/>
            <pc:sldMk cId="2526563671" sldId="293"/>
            <ac:spMk id="20" creationId="{FB734114-06DA-5A6B-09C2-523AD6F625BE}"/>
          </ac:spMkLst>
        </pc:spChg>
        <pc:spChg chg="add mod">
          <ac:chgData name="Clements, William" userId="cbdb0636-a496-422a-8d40-98c53d494d26" providerId="ADAL" clId="{80B8ADE5-7A8C-614F-91DF-84471C220595}" dt="2022-10-10T16:18:25.425" v="453" actId="13822"/>
          <ac:spMkLst>
            <pc:docMk/>
            <pc:sldMk cId="2526563671" sldId="293"/>
            <ac:spMk id="27" creationId="{63D53760-ED4C-4785-CC99-BFAB3061BA89}"/>
          </ac:spMkLst>
        </pc:spChg>
        <pc:spChg chg="add mod">
          <ac:chgData name="Clements, William" userId="cbdb0636-a496-422a-8d40-98c53d494d26" providerId="ADAL" clId="{80B8ADE5-7A8C-614F-91DF-84471C220595}" dt="2022-10-10T16:14:55.189" v="355" actId="1076"/>
          <ac:spMkLst>
            <pc:docMk/>
            <pc:sldMk cId="2526563671" sldId="293"/>
            <ac:spMk id="28" creationId="{36D84F1E-6974-B984-54F8-6F21255CFF46}"/>
          </ac:spMkLst>
        </pc:spChg>
        <pc:spChg chg="add mod">
          <ac:chgData name="Clements, William" userId="cbdb0636-a496-422a-8d40-98c53d494d26" providerId="ADAL" clId="{80B8ADE5-7A8C-614F-91DF-84471C220595}" dt="2022-10-10T16:13:07.366" v="320" actId="1036"/>
          <ac:spMkLst>
            <pc:docMk/>
            <pc:sldMk cId="2526563671" sldId="293"/>
            <ac:spMk id="33" creationId="{08F6F7E7-9FC9-BB6A-F7BC-4A84456B03EA}"/>
          </ac:spMkLst>
        </pc:spChg>
        <pc:spChg chg="add mod">
          <ac:chgData name="Clements, William" userId="cbdb0636-a496-422a-8d40-98c53d494d26" providerId="ADAL" clId="{80B8ADE5-7A8C-614F-91DF-84471C220595}" dt="2022-10-10T16:14:55.189" v="355" actId="1076"/>
          <ac:spMkLst>
            <pc:docMk/>
            <pc:sldMk cId="2526563671" sldId="293"/>
            <ac:spMk id="34" creationId="{FB346027-EF91-8AAB-22E9-46EBCDE3077E}"/>
          </ac:spMkLst>
        </pc:spChg>
        <pc:spChg chg="add mod">
          <ac:chgData name="Clements, William" userId="cbdb0636-a496-422a-8d40-98c53d494d26" providerId="ADAL" clId="{80B8ADE5-7A8C-614F-91DF-84471C220595}" dt="2022-10-10T16:13:35.112" v="324" actId="1076"/>
          <ac:spMkLst>
            <pc:docMk/>
            <pc:sldMk cId="2526563671" sldId="293"/>
            <ac:spMk id="35" creationId="{0AC7E888-FAA8-55D3-162D-ECAE981C1DB0}"/>
          </ac:spMkLst>
        </pc:spChg>
        <pc:spChg chg="add mod">
          <ac:chgData name="Clements, William" userId="cbdb0636-a496-422a-8d40-98c53d494d26" providerId="ADAL" clId="{80B8ADE5-7A8C-614F-91DF-84471C220595}" dt="2022-10-10T16:13:29.193" v="323" actId="1076"/>
          <ac:spMkLst>
            <pc:docMk/>
            <pc:sldMk cId="2526563671" sldId="293"/>
            <ac:spMk id="36" creationId="{E1F0DE0A-A3F5-7DCA-0354-80029CBBE3B5}"/>
          </ac:spMkLst>
        </pc:spChg>
        <pc:spChg chg="add mod">
          <ac:chgData name="Clements, William" userId="cbdb0636-a496-422a-8d40-98c53d494d26" providerId="ADAL" clId="{80B8ADE5-7A8C-614F-91DF-84471C220595}" dt="2022-10-10T16:13:29.193" v="323" actId="1076"/>
          <ac:spMkLst>
            <pc:docMk/>
            <pc:sldMk cId="2526563671" sldId="293"/>
            <ac:spMk id="37" creationId="{63A2AD37-9864-D251-B6FF-3EDAFB7A15A8}"/>
          </ac:spMkLst>
        </pc:spChg>
        <pc:spChg chg="add mod">
          <ac:chgData name="Clements, William" userId="cbdb0636-a496-422a-8d40-98c53d494d26" providerId="ADAL" clId="{80B8ADE5-7A8C-614F-91DF-84471C220595}" dt="2022-10-10T16:13:29.193" v="323" actId="1076"/>
          <ac:spMkLst>
            <pc:docMk/>
            <pc:sldMk cId="2526563671" sldId="293"/>
            <ac:spMk id="38" creationId="{E2B759F9-6346-0D83-AC09-618ACFA8D2DA}"/>
          </ac:spMkLst>
        </pc:spChg>
        <pc:spChg chg="add mod">
          <ac:chgData name="Clements, William" userId="cbdb0636-a496-422a-8d40-98c53d494d26" providerId="ADAL" clId="{80B8ADE5-7A8C-614F-91DF-84471C220595}" dt="2022-10-10T16:13:29.193" v="323" actId="1076"/>
          <ac:spMkLst>
            <pc:docMk/>
            <pc:sldMk cId="2526563671" sldId="293"/>
            <ac:spMk id="39" creationId="{610BAF37-A56B-6536-756C-0F7FDDE6E002}"/>
          </ac:spMkLst>
        </pc:spChg>
        <pc:spChg chg="add mod">
          <ac:chgData name="Clements, William" userId="cbdb0636-a496-422a-8d40-98c53d494d26" providerId="ADAL" clId="{80B8ADE5-7A8C-614F-91DF-84471C220595}" dt="2022-10-10T16:13:29.193" v="323" actId="1076"/>
          <ac:spMkLst>
            <pc:docMk/>
            <pc:sldMk cId="2526563671" sldId="293"/>
            <ac:spMk id="40" creationId="{A23052AD-4823-3C04-D1E9-36227CE1149A}"/>
          </ac:spMkLst>
        </pc:spChg>
        <pc:spChg chg="add mod">
          <ac:chgData name="Clements, William" userId="cbdb0636-a496-422a-8d40-98c53d494d26" providerId="ADAL" clId="{80B8ADE5-7A8C-614F-91DF-84471C220595}" dt="2022-10-10T16:13:29.193" v="323" actId="1076"/>
          <ac:spMkLst>
            <pc:docMk/>
            <pc:sldMk cId="2526563671" sldId="293"/>
            <ac:spMk id="41" creationId="{2FA1C54D-E042-F594-1C06-74192CCD6DA5}"/>
          </ac:spMkLst>
        </pc:spChg>
        <pc:spChg chg="add mod">
          <ac:chgData name="Clements, William" userId="cbdb0636-a496-422a-8d40-98c53d494d26" providerId="ADAL" clId="{80B8ADE5-7A8C-614F-91DF-84471C220595}" dt="2022-10-10T16:13:29.193" v="323" actId="1076"/>
          <ac:spMkLst>
            <pc:docMk/>
            <pc:sldMk cId="2526563671" sldId="293"/>
            <ac:spMk id="42" creationId="{6D643548-0FA3-0BD8-5A1F-62D9BA3E8EE7}"/>
          </ac:spMkLst>
        </pc:spChg>
        <pc:spChg chg="add mod">
          <ac:chgData name="Clements, William" userId="cbdb0636-a496-422a-8d40-98c53d494d26" providerId="ADAL" clId="{80B8ADE5-7A8C-614F-91DF-84471C220595}" dt="2022-10-10T16:13:29.193" v="323" actId="1076"/>
          <ac:spMkLst>
            <pc:docMk/>
            <pc:sldMk cId="2526563671" sldId="293"/>
            <ac:spMk id="43" creationId="{72E408A7-42CD-1CA5-2F76-0D13D1DA3C34}"/>
          </ac:spMkLst>
        </pc:spChg>
        <pc:spChg chg="add mod">
          <ac:chgData name="Clements, William" userId="cbdb0636-a496-422a-8d40-98c53d494d26" providerId="ADAL" clId="{80B8ADE5-7A8C-614F-91DF-84471C220595}" dt="2022-10-10T16:13:29.193" v="323" actId="1076"/>
          <ac:spMkLst>
            <pc:docMk/>
            <pc:sldMk cId="2526563671" sldId="293"/>
            <ac:spMk id="44" creationId="{A3EEED6E-D46A-236B-623E-6914FC0516B8}"/>
          </ac:spMkLst>
        </pc:spChg>
        <pc:spChg chg="add mod">
          <ac:chgData name="Clements, William" userId="cbdb0636-a496-422a-8d40-98c53d494d26" providerId="ADAL" clId="{80B8ADE5-7A8C-614F-91DF-84471C220595}" dt="2022-10-10T16:13:29.193" v="323" actId="1076"/>
          <ac:spMkLst>
            <pc:docMk/>
            <pc:sldMk cId="2526563671" sldId="293"/>
            <ac:spMk id="45" creationId="{BDC4DC1E-FBD7-3016-7D38-5B7B2941C863}"/>
          </ac:spMkLst>
        </pc:spChg>
        <pc:spChg chg="add mod">
          <ac:chgData name="Clements, William" userId="cbdb0636-a496-422a-8d40-98c53d494d26" providerId="ADAL" clId="{80B8ADE5-7A8C-614F-91DF-84471C220595}" dt="2022-10-10T16:13:29.193" v="323" actId="1076"/>
          <ac:spMkLst>
            <pc:docMk/>
            <pc:sldMk cId="2526563671" sldId="293"/>
            <ac:spMk id="46" creationId="{27A20108-7D79-55E4-D5CF-B14B3A0A5C86}"/>
          </ac:spMkLst>
        </pc:spChg>
        <pc:spChg chg="add mod">
          <ac:chgData name="Clements, William" userId="cbdb0636-a496-422a-8d40-98c53d494d26" providerId="ADAL" clId="{80B8ADE5-7A8C-614F-91DF-84471C220595}" dt="2022-10-10T16:18:25.425" v="453" actId="13822"/>
          <ac:spMkLst>
            <pc:docMk/>
            <pc:sldMk cId="2526563671" sldId="293"/>
            <ac:spMk id="47" creationId="{FC60C1F8-E8AE-D828-4059-B94D187450B5}"/>
          </ac:spMkLst>
        </pc:spChg>
        <pc:spChg chg="add mod">
          <ac:chgData name="Clements, William" userId="cbdb0636-a496-422a-8d40-98c53d494d26" providerId="ADAL" clId="{80B8ADE5-7A8C-614F-91DF-84471C220595}" dt="2022-10-10T16:12:27.725" v="270" actId="1076"/>
          <ac:spMkLst>
            <pc:docMk/>
            <pc:sldMk cId="2526563671" sldId="293"/>
            <ac:spMk id="48" creationId="{AE19CA8B-A385-C6C3-5F04-CA369C677712}"/>
          </ac:spMkLst>
        </pc:spChg>
        <pc:spChg chg="add mod">
          <ac:chgData name="Clements, William" userId="cbdb0636-a496-422a-8d40-98c53d494d26" providerId="ADAL" clId="{80B8ADE5-7A8C-614F-91DF-84471C220595}" dt="2022-10-10T16:18:25.425" v="453" actId="13822"/>
          <ac:spMkLst>
            <pc:docMk/>
            <pc:sldMk cId="2526563671" sldId="293"/>
            <ac:spMk id="49" creationId="{40F44364-86CA-6AD5-6D22-C1288ECC0C39}"/>
          </ac:spMkLst>
        </pc:spChg>
        <pc:spChg chg="add mod">
          <ac:chgData name="Clements, William" userId="cbdb0636-a496-422a-8d40-98c53d494d26" providerId="ADAL" clId="{80B8ADE5-7A8C-614F-91DF-84471C220595}" dt="2022-10-10T16:13:47.077" v="333" actId="20577"/>
          <ac:spMkLst>
            <pc:docMk/>
            <pc:sldMk cId="2526563671" sldId="293"/>
            <ac:spMk id="50" creationId="{67633258-2EE2-A654-E97F-30BE3389DCF6}"/>
          </ac:spMkLst>
        </pc:spChg>
        <pc:spChg chg="add mod">
          <ac:chgData name="Clements, William" userId="cbdb0636-a496-422a-8d40-98c53d494d26" providerId="ADAL" clId="{80B8ADE5-7A8C-614F-91DF-84471C220595}" dt="2022-10-10T16:14:11.014" v="339" actId="13822"/>
          <ac:spMkLst>
            <pc:docMk/>
            <pc:sldMk cId="2526563671" sldId="293"/>
            <ac:spMk id="54" creationId="{84804793-148A-7ED4-3406-6807308C2637}"/>
          </ac:spMkLst>
        </pc:spChg>
        <pc:spChg chg="add mod">
          <ac:chgData name="Clements, William" userId="cbdb0636-a496-422a-8d40-98c53d494d26" providerId="ADAL" clId="{80B8ADE5-7A8C-614F-91DF-84471C220595}" dt="2022-10-10T16:14:11.014" v="339" actId="13822"/>
          <ac:spMkLst>
            <pc:docMk/>
            <pc:sldMk cId="2526563671" sldId="293"/>
            <ac:spMk id="55" creationId="{929C9F8F-2DBE-850A-C954-9BB27575E576}"/>
          </ac:spMkLst>
        </pc:spChg>
        <pc:spChg chg="add mod">
          <ac:chgData name="Clements, William" userId="cbdb0636-a496-422a-8d40-98c53d494d26" providerId="ADAL" clId="{80B8ADE5-7A8C-614F-91DF-84471C220595}" dt="2022-10-10T16:14:11.014" v="339" actId="13822"/>
          <ac:spMkLst>
            <pc:docMk/>
            <pc:sldMk cId="2526563671" sldId="293"/>
            <ac:spMk id="56" creationId="{D03B09F8-BB92-30F1-EAB1-B402D6134A8E}"/>
          </ac:spMkLst>
        </pc:spChg>
        <pc:spChg chg="add mod">
          <ac:chgData name="Clements, William" userId="cbdb0636-a496-422a-8d40-98c53d494d26" providerId="ADAL" clId="{80B8ADE5-7A8C-614F-91DF-84471C220595}" dt="2022-10-10T16:14:18.621" v="343" actId="20577"/>
          <ac:spMkLst>
            <pc:docMk/>
            <pc:sldMk cId="2526563671" sldId="293"/>
            <ac:spMk id="57" creationId="{7F0ECE05-1EA1-8A0A-D6E5-355E32990B5B}"/>
          </ac:spMkLst>
        </pc:spChg>
        <pc:spChg chg="add mod">
          <ac:chgData name="Clements, William" userId="cbdb0636-a496-422a-8d40-98c53d494d26" providerId="ADAL" clId="{80B8ADE5-7A8C-614F-91DF-84471C220595}" dt="2022-10-10T16:14:22.286" v="347" actId="20577"/>
          <ac:spMkLst>
            <pc:docMk/>
            <pc:sldMk cId="2526563671" sldId="293"/>
            <ac:spMk id="58" creationId="{CE0CFBE6-4530-8B74-4D1C-961D1E9AE770}"/>
          </ac:spMkLst>
        </pc:spChg>
        <pc:spChg chg="add mod">
          <ac:chgData name="Clements, William" userId="cbdb0636-a496-422a-8d40-98c53d494d26" providerId="ADAL" clId="{80B8ADE5-7A8C-614F-91DF-84471C220595}" dt="2022-10-10T16:14:26.532" v="350" actId="20577"/>
          <ac:spMkLst>
            <pc:docMk/>
            <pc:sldMk cId="2526563671" sldId="293"/>
            <ac:spMk id="59" creationId="{79334404-502F-35A0-2326-7996B5D37AC5}"/>
          </ac:spMkLst>
        </pc:spChg>
        <pc:spChg chg="add mod">
          <ac:chgData name="Clements, William" userId="cbdb0636-a496-422a-8d40-98c53d494d26" providerId="ADAL" clId="{80B8ADE5-7A8C-614F-91DF-84471C220595}" dt="2022-10-10T16:18:25.425" v="453" actId="13822"/>
          <ac:spMkLst>
            <pc:docMk/>
            <pc:sldMk cId="2526563671" sldId="293"/>
            <ac:spMk id="64" creationId="{6A5125D9-F662-6AEB-0575-5E9F6AA5ACFA}"/>
          </ac:spMkLst>
        </pc:spChg>
        <pc:spChg chg="add mod">
          <ac:chgData name="Clements, William" userId="cbdb0636-a496-422a-8d40-98c53d494d26" providerId="ADAL" clId="{80B8ADE5-7A8C-614F-91DF-84471C220595}" dt="2022-10-10T16:15:29.501" v="372" actId="1076"/>
          <ac:spMkLst>
            <pc:docMk/>
            <pc:sldMk cId="2526563671" sldId="293"/>
            <ac:spMk id="68" creationId="{4F6E5107-607E-7EBC-319B-CF54B21051B2}"/>
          </ac:spMkLst>
        </pc:spChg>
        <pc:spChg chg="add mod">
          <ac:chgData name="Clements, William" userId="cbdb0636-a496-422a-8d40-98c53d494d26" providerId="ADAL" clId="{80B8ADE5-7A8C-614F-91DF-84471C220595}" dt="2022-10-10T16:15:49.054" v="377" actId="1076"/>
          <ac:spMkLst>
            <pc:docMk/>
            <pc:sldMk cId="2526563671" sldId="293"/>
            <ac:spMk id="72" creationId="{A3DE0146-C07F-B2F4-47E0-9F29D9ED2B7E}"/>
          </ac:spMkLst>
        </pc:spChg>
        <pc:spChg chg="add mod">
          <ac:chgData name="Clements, William" userId="cbdb0636-a496-422a-8d40-98c53d494d26" providerId="ADAL" clId="{80B8ADE5-7A8C-614F-91DF-84471C220595}" dt="2022-10-10T16:16:15.123" v="405" actId="404"/>
          <ac:spMkLst>
            <pc:docMk/>
            <pc:sldMk cId="2526563671" sldId="293"/>
            <ac:spMk id="73" creationId="{45F910D7-B580-BA58-A6BC-C8C4A7B3C656}"/>
          </ac:spMkLst>
        </pc:spChg>
        <pc:spChg chg="add mod">
          <ac:chgData name="Clements, William" userId="cbdb0636-a496-422a-8d40-98c53d494d26" providerId="ADAL" clId="{80B8ADE5-7A8C-614F-91DF-84471C220595}" dt="2022-10-10T16:18:25.425" v="453" actId="13822"/>
          <ac:spMkLst>
            <pc:docMk/>
            <pc:sldMk cId="2526563671" sldId="293"/>
            <ac:spMk id="74" creationId="{6A5BF6DF-D3E7-5F89-D72D-84C7D7B3A061}"/>
          </ac:spMkLst>
        </pc:spChg>
        <pc:spChg chg="add mod">
          <ac:chgData name="Clements, William" userId="cbdb0636-a496-422a-8d40-98c53d494d26" providerId="ADAL" clId="{80B8ADE5-7A8C-614F-91DF-84471C220595}" dt="2022-10-10T16:16:42.261" v="412" actId="688"/>
          <ac:spMkLst>
            <pc:docMk/>
            <pc:sldMk cId="2526563671" sldId="293"/>
            <ac:spMk id="75" creationId="{52F2D269-0FFB-64EB-84A8-4B19C0B620E6}"/>
          </ac:spMkLst>
        </pc:spChg>
        <pc:spChg chg="add mod">
          <ac:chgData name="Clements, William" userId="cbdb0636-a496-422a-8d40-98c53d494d26" providerId="ADAL" clId="{80B8ADE5-7A8C-614F-91DF-84471C220595}" dt="2022-10-10T16:18:25.425" v="453" actId="13822"/>
          <ac:spMkLst>
            <pc:docMk/>
            <pc:sldMk cId="2526563671" sldId="293"/>
            <ac:spMk id="76" creationId="{DD09514B-68E8-8C82-3597-DADD907CEC0C}"/>
          </ac:spMkLst>
        </pc:spChg>
        <pc:spChg chg="add mod">
          <ac:chgData name="Clements, William" userId="cbdb0636-a496-422a-8d40-98c53d494d26" providerId="ADAL" clId="{80B8ADE5-7A8C-614F-91DF-84471C220595}" dt="2022-10-10T16:17:18.384" v="429" actId="1076"/>
          <ac:spMkLst>
            <pc:docMk/>
            <pc:sldMk cId="2526563671" sldId="293"/>
            <ac:spMk id="77" creationId="{26467405-8CE1-B704-7B09-7F25AD564A52}"/>
          </ac:spMkLst>
        </pc:spChg>
        <pc:spChg chg="add mod">
          <ac:chgData name="Clements, William" userId="cbdb0636-a496-422a-8d40-98c53d494d26" providerId="ADAL" clId="{80B8ADE5-7A8C-614F-91DF-84471C220595}" dt="2022-10-10T16:18:50.099" v="458" actId="20577"/>
          <ac:spMkLst>
            <pc:docMk/>
            <pc:sldMk cId="2526563671" sldId="293"/>
            <ac:spMk id="78" creationId="{902D4B4C-D30A-326D-29EB-AE20827DE38A}"/>
          </ac:spMkLst>
        </pc:spChg>
        <pc:spChg chg="add del mod">
          <ac:chgData name="Clements, William" userId="cbdb0636-a496-422a-8d40-98c53d494d26" providerId="ADAL" clId="{80B8ADE5-7A8C-614F-91DF-84471C220595}" dt="2022-10-10T16:17:46.603" v="446" actId="478"/>
          <ac:spMkLst>
            <pc:docMk/>
            <pc:sldMk cId="2526563671" sldId="293"/>
            <ac:spMk id="79" creationId="{970DD418-E27E-2677-9D8F-698BE7EDCF50}"/>
          </ac:spMkLst>
        </pc:spChg>
        <pc:spChg chg="add del mod">
          <ac:chgData name="Clements, William" userId="cbdb0636-a496-422a-8d40-98c53d494d26" providerId="ADAL" clId="{80B8ADE5-7A8C-614F-91DF-84471C220595}" dt="2022-10-10T16:18:53.663" v="459" actId="478"/>
          <ac:spMkLst>
            <pc:docMk/>
            <pc:sldMk cId="2526563671" sldId="293"/>
            <ac:spMk id="80" creationId="{EFFEBE0E-AB79-C895-ED66-B64B8E11D8BE}"/>
          </ac:spMkLst>
        </pc:spChg>
        <pc:spChg chg="add mod">
          <ac:chgData name="Clements, William" userId="cbdb0636-a496-422a-8d40-98c53d494d26" providerId="ADAL" clId="{80B8ADE5-7A8C-614F-91DF-84471C220595}" dt="2022-10-10T16:21:59.238" v="482" actId="1076"/>
          <ac:spMkLst>
            <pc:docMk/>
            <pc:sldMk cId="2526563671" sldId="293"/>
            <ac:spMk id="84" creationId="{648F592A-46A6-8BB4-BF56-69AD99A0C44D}"/>
          </ac:spMkLst>
        </pc:spChg>
        <pc:spChg chg="add mod">
          <ac:chgData name="Clements, William" userId="cbdb0636-a496-422a-8d40-98c53d494d26" providerId="ADAL" clId="{80B8ADE5-7A8C-614F-91DF-84471C220595}" dt="2022-10-10T16:22:23.564" v="491" actId="20577"/>
          <ac:spMkLst>
            <pc:docMk/>
            <pc:sldMk cId="2526563671" sldId="293"/>
            <ac:spMk id="91" creationId="{7D41A6D4-41B6-7E18-C251-18F7AE214084}"/>
          </ac:spMkLst>
        </pc:spChg>
        <pc:graphicFrameChg chg="add mod modGraphic">
          <ac:chgData name="Clements, William" userId="cbdb0636-a496-422a-8d40-98c53d494d26" providerId="ADAL" clId="{80B8ADE5-7A8C-614F-91DF-84471C220595}" dt="2022-10-10T16:06:46.802" v="151" actId="14734"/>
          <ac:graphicFrameMkLst>
            <pc:docMk/>
            <pc:sldMk cId="2526563671" sldId="293"/>
            <ac:graphicFrameMk id="5" creationId="{5C507072-F08F-FA3A-B94A-3E8FB3284964}"/>
          </ac:graphicFrameMkLst>
        </pc:graphicFrameChg>
        <pc:cxnChg chg="add del mod">
          <ac:chgData name="Clements, William" userId="cbdb0636-a496-422a-8d40-98c53d494d26" providerId="ADAL" clId="{80B8ADE5-7A8C-614F-91DF-84471C220595}" dt="2022-10-10T16:09:00.363" v="203" actId="21"/>
          <ac:cxnSpMkLst>
            <pc:docMk/>
            <pc:sldMk cId="2526563671" sldId="293"/>
            <ac:cxnSpMk id="22" creationId="{5F832EF9-8F85-09F6-2E48-B8287135BA70}"/>
          </ac:cxnSpMkLst>
        </pc:cxnChg>
        <pc:cxnChg chg="add mod">
          <ac:chgData name="Clements, William" userId="cbdb0636-a496-422a-8d40-98c53d494d26" providerId="ADAL" clId="{80B8ADE5-7A8C-614F-91DF-84471C220595}" dt="2022-10-10T16:13:07.366" v="320" actId="1036"/>
          <ac:cxnSpMkLst>
            <pc:docMk/>
            <pc:sldMk cId="2526563671" sldId="293"/>
            <ac:cxnSpMk id="29" creationId="{40399E73-9D77-850A-FE93-CAAD7B9C13FC}"/>
          </ac:cxnSpMkLst>
        </pc:cxnChg>
        <pc:cxnChg chg="add del mod">
          <ac:chgData name="Clements, William" userId="cbdb0636-a496-422a-8d40-98c53d494d26" providerId="ADAL" clId="{80B8ADE5-7A8C-614F-91DF-84471C220595}" dt="2022-10-10T16:21:37.964" v="475" actId="21"/>
          <ac:cxnSpMkLst>
            <pc:docMk/>
            <pc:sldMk cId="2526563671" sldId="293"/>
            <ac:cxnSpMk id="30" creationId="{20441481-7F5E-3663-0984-2300D4F67DFD}"/>
          </ac:cxnSpMkLst>
        </pc:cxnChg>
        <pc:cxnChg chg="add mod">
          <ac:chgData name="Clements, William" userId="cbdb0636-a496-422a-8d40-98c53d494d26" providerId="ADAL" clId="{80B8ADE5-7A8C-614F-91DF-84471C220595}" dt="2022-10-10T16:13:54.324" v="336" actId="14100"/>
          <ac:cxnSpMkLst>
            <pc:docMk/>
            <pc:sldMk cId="2526563671" sldId="293"/>
            <ac:cxnSpMk id="51" creationId="{1EC827E6-37FD-65C4-E441-210D79577764}"/>
          </ac:cxnSpMkLst>
        </pc:cxnChg>
        <pc:cxnChg chg="add mod">
          <ac:chgData name="Clements, William" userId="cbdb0636-a496-422a-8d40-98c53d494d26" providerId="ADAL" clId="{80B8ADE5-7A8C-614F-91DF-84471C220595}" dt="2022-10-10T16:14:39.018" v="354" actId="14100"/>
          <ac:cxnSpMkLst>
            <pc:docMk/>
            <pc:sldMk cId="2526563671" sldId="293"/>
            <ac:cxnSpMk id="60" creationId="{1E10DEB7-3CFA-87F9-2BBC-F42AA5DF7E74}"/>
          </ac:cxnSpMkLst>
        </pc:cxnChg>
        <pc:cxnChg chg="add mod">
          <ac:chgData name="Clements, William" userId="cbdb0636-a496-422a-8d40-98c53d494d26" providerId="ADAL" clId="{80B8ADE5-7A8C-614F-91DF-84471C220595}" dt="2022-10-10T16:15:22.170" v="370" actId="14100"/>
          <ac:cxnSpMkLst>
            <pc:docMk/>
            <pc:sldMk cId="2526563671" sldId="293"/>
            <ac:cxnSpMk id="65" creationId="{6692E6E2-80F4-7A97-680A-AF0F15B17002}"/>
          </ac:cxnSpMkLst>
        </pc:cxnChg>
        <pc:cxnChg chg="add mod">
          <ac:chgData name="Clements, William" userId="cbdb0636-a496-422a-8d40-98c53d494d26" providerId="ADAL" clId="{80B8ADE5-7A8C-614F-91DF-84471C220595}" dt="2022-10-10T16:15:38.245" v="375" actId="14100"/>
          <ac:cxnSpMkLst>
            <pc:docMk/>
            <pc:sldMk cId="2526563671" sldId="293"/>
            <ac:cxnSpMk id="69" creationId="{D66E2BF2-609E-1785-137A-0B7D20A72C73}"/>
          </ac:cxnSpMkLst>
        </pc:cxnChg>
        <pc:cxnChg chg="add del mod">
          <ac:chgData name="Clements, William" userId="cbdb0636-a496-422a-8d40-98c53d494d26" providerId="ADAL" clId="{80B8ADE5-7A8C-614F-91DF-84471C220595}" dt="2022-10-10T16:18:56.439" v="460" actId="478"/>
          <ac:cxnSpMkLst>
            <pc:docMk/>
            <pc:sldMk cId="2526563671" sldId="293"/>
            <ac:cxnSpMk id="81" creationId="{0F8D5FF7-6BBC-EA1F-4AB8-E26E267052BD}"/>
          </ac:cxnSpMkLst>
        </pc:cxnChg>
        <pc:cxnChg chg="add mod">
          <ac:chgData name="Clements, William" userId="cbdb0636-a496-422a-8d40-98c53d494d26" providerId="ADAL" clId="{80B8ADE5-7A8C-614F-91DF-84471C220595}" dt="2022-10-10T16:21:40.011" v="476"/>
          <ac:cxnSpMkLst>
            <pc:docMk/>
            <pc:sldMk cId="2526563671" sldId="293"/>
            <ac:cxnSpMk id="85" creationId="{F7FC853B-4984-D75C-AD78-8B6C245262E6}"/>
          </ac:cxnSpMkLst>
        </pc:cxnChg>
        <pc:cxnChg chg="add mod">
          <ac:chgData name="Clements, William" userId="cbdb0636-a496-422a-8d40-98c53d494d26" providerId="ADAL" clId="{80B8ADE5-7A8C-614F-91DF-84471C220595}" dt="2022-10-10T16:21:59.238" v="482" actId="1076"/>
          <ac:cxnSpMkLst>
            <pc:docMk/>
            <pc:sldMk cId="2526563671" sldId="293"/>
            <ac:cxnSpMk id="86" creationId="{722E5842-3E8B-69F8-94BA-7FAA16BC676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394878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8210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16536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7AF1BB-9E02-4A15-A1CE-EA9BFFCCD33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165136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7AF1BB-9E02-4A15-A1CE-EA9BFFCCD334}" type="datetimeFigureOut">
              <a:rPr lang="en-US" smtClean="0"/>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30163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7AF1BB-9E02-4A15-A1CE-EA9BFFCCD33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08963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7AF1BB-9E02-4A15-A1CE-EA9BFFCCD334}" type="datetimeFigureOut">
              <a:rPr lang="en-US" smtClean="0"/>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2763501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7AF1BB-9E02-4A15-A1CE-EA9BFFCCD334}" type="datetimeFigureOut">
              <a:rPr lang="en-US" smtClean="0"/>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349198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AF1BB-9E02-4A15-A1CE-EA9BFFCCD334}" type="datetimeFigureOut">
              <a:rPr lang="en-US" smtClean="0"/>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13942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AF1BB-9E02-4A15-A1CE-EA9BFFCCD33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1095370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7AF1BB-9E02-4A15-A1CE-EA9BFFCCD334}" type="datetimeFigureOut">
              <a:rPr lang="en-US" smtClean="0"/>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7792F-A076-465C-BC49-97185C3AA0AF}" type="slidenum">
              <a:rPr lang="en-US" smtClean="0"/>
              <a:t>‹#›</a:t>
            </a:fld>
            <a:endParaRPr lang="en-US"/>
          </a:p>
        </p:txBody>
      </p:sp>
    </p:spTree>
    <p:extLst>
      <p:ext uri="{BB962C8B-B14F-4D97-AF65-F5344CB8AC3E}">
        <p14:creationId xmlns:p14="http://schemas.microsoft.com/office/powerpoint/2010/main" val="160474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AF1BB-9E02-4A15-A1CE-EA9BFFCCD334}" type="datetimeFigureOut">
              <a:rPr lang="en-US" smtClean="0"/>
              <a:t>10/10/2022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D7792F-A076-465C-BC49-97185C3AA0AF}" type="slidenum">
              <a:rPr lang="en-US" smtClean="0"/>
              <a:t>‹#›</a:t>
            </a:fld>
            <a:endParaRPr lang="en-US"/>
          </a:p>
        </p:txBody>
      </p:sp>
    </p:spTree>
    <p:extLst>
      <p:ext uri="{BB962C8B-B14F-4D97-AF65-F5344CB8AC3E}">
        <p14:creationId xmlns:p14="http://schemas.microsoft.com/office/powerpoint/2010/main" val="304566456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ww.w3schools.com/python/ref_list_index.asp" TargetMode="External"/><Relationship Id="rId13" Type="http://schemas.openxmlformats.org/officeDocument/2006/relationships/hyperlink" Target="https://www.w3schools.com/python/ref_list_sort.asp" TargetMode="External"/><Relationship Id="rId3" Type="http://schemas.openxmlformats.org/officeDocument/2006/relationships/hyperlink" Target="https://www.w3schools.com/python/ref_list_append.asp" TargetMode="External"/><Relationship Id="rId7" Type="http://schemas.openxmlformats.org/officeDocument/2006/relationships/hyperlink" Target="https://www.w3schools.com/python/ref_list_extend.asp" TargetMode="External"/><Relationship Id="rId12" Type="http://schemas.openxmlformats.org/officeDocument/2006/relationships/hyperlink" Target="https://www.w3schools.com/python/ref_list_reverse.asp"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w3schools.com/python/ref_list_count.asp" TargetMode="External"/><Relationship Id="rId11" Type="http://schemas.openxmlformats.org/officeDocument/2006/relationships/hyperlink" Target="https://www.w3schools.com/python/ref_list_remove.asp" TargetMode="External"/><Relationship Id="rId5" Type="http://schemas.openxmlformats.org/officeDocument/2006/relationships/hyperlink" Target="https://www.w3schools.com/python/ref_list_copy.asp" TargetMode="External"/><Relationship Id="rId10" Type="http://schemas.openxmlformats.org/officeDocument/2006/relationships/hyperlink" Target="https://www.w3schools.com/python/ref_list_pop.asp" TargetMode="External"/><Relationship Id="rId4" Type="http://schemas.openxmlformats.org/officeDocument/2006/relationships/hyperlink" Target="https://www.w3schools.com/python/ref_list_clear.asp" TargetMode="External"/><Relationship Id="rId9" Type="http://schemas.openxmlformats.org/officeDocument/2006/relationships/hyperlink" Target="https://www.w3schools.com/python/ref_list_insert.asp"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4.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356919" y="2945524"/>
            <a:ext cx="6457183" cy="2274388"/>
          </a:xfrm>
        </p:spPr>
        <p:txBody>
          <a:bodyPr anchor="t">
            <a:normAutofit/>
          </a:bodyPr>
          <a:lstStyle/>
          <a:p>
            <a:pPr algn="l"/>
            <a:r>
              <a:rPr lang="en-US" sz="5000" dirty="0"/>
              <a:t>Week 09: Lists</a:t>
            </a:r>
            <a:br>
              <a:rPr lang="en-US" sz="5000" dirty="0"/>
            </a:br>
            <a:r>
              <a:rPr lang="en-US" sz="50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331480" y="1234285"/>
            <a:ext cx="5013661" cy="1683292"/>
          </a:xfrm>
        </p:spPr>
        <p:txBody>
          <a:bodyPr anchor="b">
            <a:normAutofit/>
          </a:bodyPr>
          <a:lstStyle/>
          <a:p>
            <a:pPr algn="l"/>
            <a:r>
              <a:rPr lang="en-US"/>
              <a:t>Brother W. Clements</a:t>
            </a:r>
          </a:p>
        </p:txBody>
      </p:sp>
      <p:sp>
        <p:nvSpPr>
          <p:cNvPr id="6" name="Rectangle 5">
            <a:extLst>
              <a:ext uri="{FF2B5EF4-FFF2-40B4-BE49-F238E27FC236}">
                <a16:creationId xmlns:a16="http://schemas.microsoft.com/office/drawing/2014/main" id="{48ABDEF9-3C26-938F-1AC7-97C6551B0342}"/>
              </a:ext>
            </a:extLst>
          </p:cNvPr>
          <p:cNvSpPr/>
          <p:nvPr/>
        </p:nvSpPr>
        <p:spPr>
          <a:xfrm>
            <a:off x="7440460" y="488515"/>
            <a:ext cx="3978654" cy="1615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1CEAC9E-EC50-B4BB-A11A-701F713C5674}"/>
              </a:ext>
            </a:extLst>
          </p:cNvPr>
          <p:cNvPicPr>
            <a:picLocks noChangeAspect="1"/>
          </p:cNvPicPr>
          <p:nvPr/>
        </p:nvPicPr>
        <p:blipFill>
          <a:blip r:embed="rId2"/>
          <a:stretch>
            <a:fillRect/>
          </a:stretch>
        </p:blipFill>
        <p:spPr>
          <a:xfrm>
            <a:off x="7440460" y="504035"/>
            <a:ext cx="1600200" cy="1460500"/>
          </a:xfrm>
          <a:prstGeom prst="rect">
            <a:avLst/>
          </a:prstGeom>
        </p:spPr>
      </p:pic>
      <p:pic>
        <p:nvPicPr>
          <p:cNvPr id="9" name="Picture 8">
            <a:extLst>
              <a:ext uri="{FF2B5EF4-FFF2-40B4-BE49-F238E27FC236}">
                <a16:creationId xmlns:a16="http://schemas.microsoft.com/office/drawing/2014/main" id="{E2FBECC7-13CB-F8EE-1615-E2BD07DDE389}"/>
              </a:ext>
            </a:extLst>
          </p:cNvPr>
          <p:cNvPicPr>
            <a:picLocks noChangeAspect="1"/>
          </p:cNvPicPr>
          <p:nvPr/>
        </p:nvPicPr>
        <p:blipFill>
          <a:blip r:embed="rId3"/>
          <a:stretch>
            <a:fillRect/>
          </a:stretch>
        </p:blipFill>
        <p:spPr>
          <a:xfrm>
            <a:off x="9195707" y="504035"/>
            <a:ext cx="1485900" cy="1739900"/>
          </a:xfrm>
          <a:prstGeom prst="rect">
            <a:avLst/>
          </a:prstGeom>
        </p:spPr>
      </p:pic>
    </p:spTree>
    <p:extLst>
      <p:ext uri="{BB962C8B-B14F-4D97-AF65-F5344CB8AC3E}">
        <p14:creationId xmlns:p14="http://schemas.microsoft.com/office/powerpoint/2010/main" val="154343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p:nvPr>
        </p:nvSpPr>
        <p:spPr/>
        <p:txBody>
          <a:bodyPr/>
          <a:lstStyle/>
          <a:p>
            <a:r>
              <a:rPr lang="en-US" dirty="0"/>
              <a:t>Prove (Milestone)</a:t>
            </a:r>
          </a:p>
        </p:txBody>
      </p:sp>
      <p:sp>
        <p:nvSpPr>
          <p:cNvPr id="3" name="Content Placeholder 2">
            <a:extLst>
              <a:ext uri="{FF2B5EF4-FFF2-40B4-BE49-F238E27FC236}">
                <a16:creationId xmlns:a16="http://schemas.microsoft.com/office/drawing/2014/main" id="{CAE2FE2C-5176-4204-804F-29C92D619B1B}"/>
              </a:ext>
            </a:extLst>
          </p:cNvPr>
          <p:cNvSpPr>
            <a:spLocks noGrp="1"/>
          </p:cNvSpPr>
          <p:nvPr>
            <p:ph sz="half" idx="1"/>
          </p:nvPr>
        </p:nvSpPr>
        <p:spPr/>
        <p:txBody>
          <a:bodyPr>
            <a:normAutofit fontScale="70000" lnSpcReduction="20000"/>
          </a:bodyPr>
          <a:lstStyle/>
          <a:p>
            <a:r>
              <a:rPr lang="en-US" dirty="0"/>
              <a:t>Overview</a:t>
            </a:r>
          </a:p>
          <a:p>
            <a:pPr lvl="1"/>
            <a:r>
              <a:rPr lang="en-US" dirty="0"/>
              <a:t>Many apps use some type of shopping cart, where users can add items to the cart, remove items, view the contents of the cart, and see the total. Storing this collection of items requires keeping track of a list of items and updating it in various ways.</a:t>
            </a:r>
          </a:p>
          <a:p>
            <a:r>
              <a:rPr lang="en-US" dirty="0"/>
              <a:t>Program the following:</a:t>
            </a:r>
          </a:p>
          <a:p>
            <a:pPr lvl="1"/>
            <a:r>
              <a:rPr lang="en-US" b="1" dirty="0"/>
              <a:t>Add a new item</a:t>
            </a:r>
          </a:p>
          <a:p>
            <a:pPr lvl="1"/>
            <a:r>
              <a:rPr lang="en-US" b="1" dirty="0"/>
              <a:t>Display contents of shopping cart</a:t>
            </a:r>
          </a:p>
          <a:p>
            <a:pPr lvl="1"/>
            <a:r>
              <a:rPr lang="en-US" dirty="0"/>
              <a:t>Remove item</a:t>
            </a:r>
          </a:p>
          <a:p>
            <a:pPr lvl="1"/>
            <a:r>
              <a:rPr lang="en-US" dirty="0"/>
              <a:t>Compute total</a:t>
            </a:r>
          </a:p>
          <a:p>
            <a:pPr lvl="1"/>
            <a:r>
              <a:rPr lang="en-US" dirty="0"/>
              <a:t>Quit</a:t>
            </a:r>
          </a:p>
          <a:p>
            <a:r>
              <a:rPr lang="en-US" dirty="0"/>
              <a:t>Milestone</a:t>
            </a:r>
          </a:p>
          <a:p>
            <a:pPr lvl="1"/>
            <a:r>
              <a:rPr lang="en-US" b="1" dirty="0"/>
              <a:t>Display: Menu, </a:t>
            </a:r>
          </a:p>
          <a:p>
            <a:pPr lvl="1"/>
            <a:r>
              <a:rPr lang="en-US" b="1" dirty="0"/>
              <a:t>Storage: Items </a:t>
            </a:r>
          </a:p>
          <a:p>
            <a:pPr lvl="1"/>
            <a:r>
              <a:rPr lang="en-US" b="1" dirty="0"/>
              <a:t>Input/Output Options: Add , Display</a:t>
            </a:r>
          </a:p>
          <a:p>
            <a:pPr lvl="1"/>
            <a:endParaRPr lang="en-US" dirty="0"/>
          </a:p>
          <a:p>
            <a:endParaRPr lang="en-US" dirty="0"/>
          </a:p>
        </p:txBody>
      </p:sp>
      <p:sp>
        <p:nvSpPr>
          <p:cNvPr id="9" name="Content Placeholder 8">
            <a:extLst>
              <a:ext uri="{FF2B5EF4-FFF2-40B4-BE49-F238E27FC236}">
                <a16:creationId xmlns:a16="http://schemas.microsoft.com/office/drawing/2014/main" id="{9FA7ED08-DF46-4B33-A88E-1E88CC62D44B}"/>
              </a:ext>
            </a:extLst>
          </p:cNvPr>
          <p:cNvSpPr>
            <a:spLocks noGrp="1"/>
          </p:cNvSpPr>
          <p:nvPr>
            <p:ph sz="half" idx="2"/>
          </p:nvPr>
        </p:nvSpPr>
        <p:spPr/>
        <p:txBody>
          <a:bodyPr>
            <a:normAutofit fontScale="70000" lnSpcReduction="20000"/>
          </a:bodyPr>
          <a:lstStyle/>
          <a:p>
            <a:r>
              <a:rPr lang="en-US" dirty="0"/>
              <a:t>Make it your own</a:t>
            </a:r>
          </a:p>
          <a:p>
            <a:pPr lvl="1"/>
            <a:r>
              <a:rPr lang="en-US" dirty="0"/>
              <a:t>Creative: You could consider adding better formatting (for example, aligning the prices), storing extra information, such as the quantity of the items in the list, or you can add anything else you think of to make the shopping cart better.</a:t>
            </a:r>
          </a:p>
          <a:p>
            <a:r>
              <a:rPr lang="en-US" dirty="0"/>
              <a:t>Milestone: Submission</a:t>
            </a:r>
          </a:p>
          <a:p>
            <a:pPr lvl="1"/>
            <a:r>
              <a:rPr lang="en-US" dirty="0"/>
              <a:t>When the Milestone is complete, answer the questions in the associated quiz in I-learn.</a:t>
            </a:r>
          </a:p>
        </p:txBody>
      </p:sp>
      <p:sp>
        <p:nvSpPr>
          <p:cNvPr id="8" name="TextBox 7">
            <a:extLst>
              <a:ext uri="{FF2B5EF4-FFF2-40B4-BE49-F238E27FC236}">
                <a16:creationId xmlns:a16="http://schemas.microsoft.com/office/drawing/2014/main" id="{66C7AF54-1FCC-4B45-BC78-C16E65594468}"/>
              </a:ext>
            </a:extLst>
          </p:cNvPr>
          <p:cNvSpPr txBox="1"/>
          <p:nvPr/>
        </p:nvSpPr>
        <p:spPr>
          <a:xfrm>
            <a:off x="8516039" y="0"/>
            <a:ext cx="3675961" cy="1560427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1200" dirty="0">
                <a:solidFill>
                  <a:schemeClr val="bg1"/>
                </a:solidFill>
              </a:rPr>
              <a:t>Welcome to the Shopping Cart Program!</a:t>
            </a:r>
          </a:p>
          <a:p>
            <a:endParaRPr lang="en-US" sz="1200" dirty="0">
              <a:solidFill>
                <a:schemeClr val="bg1"/>
              </a:solidFill>
            </a:endParaRP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1</a:t>
            </a:r>
          </a:p>
          <a:p>
            <a:r>
              <a:rPr lang="en-US" sz="1200" dirty="0">
                <a:solidFill>
                  <a:schemeClr val="bg1"/>
                </a:solidFill>
              </a:rPr>
              <a:t>What item would you like to add? Milk</a:t>
            </a:r>
          </a:p>
          <a:p>
            <a:r>
              <a:rPr lang="en-US" sz="1200" dirty="0">
                <a:solidFill>
                  <a:schemeClr val="bg1"/>
                </a:solidFill>
              </a:rPr>
              <a:t>What is the price of 'Milk'? 3.49</a:t>
            </a:r>
          </a:p>
          <a:p>
            <a:r>
              <a:rPr lang="en-US" sz="1200" dirty="0">
                <a:solidFill>
                  <a:schemeClr val="bg1"/>
                </a:solidFill>
              </a:rPr>
              <a:t>'Milk' has been added to the cart.</a:t>
            </a:r>
          </a:p>
          <a:p>
            <a:endParaRPr lang="en-US" sz="1200" dirty="0">
              <a:solidFill>
                <a:schemeClr val="bg1"/>
              </a:solidFill>
            </a:endParaRP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1</a:t>
            </a:r>
          </a:p>
          <a:p>
            <a:r>
              <a:rPr lang="en-US" sz="1200" dirty="0">
                <a:solidFill>
                  <a:schemeClr val="bg1"/>
                </a:solidFill>
              </a:rPr>
              <a:t>What item would you like to add? Bread</a:t>
            </a:r>
          </a:p>
          <a:p>
            <a:r>
              <a:rPr lang="en-US" sz="1200" dirty="0">
                <a:solidFill>
                  <a:schemeClr val="bg1"/>
                </a:solidFill>
              </a:rPr>
              <a:t>What is the price of 'Bread'? 2.50</a:t>
            </a:r>
          </a:p>
          <a:p>
            <a:r>
              <a:rPr lang="en-US" sz="1200" dirty="0">
                <a:solidFill>
                  <a:schemeClr val="bg1"/>
                </a:solidFill>
              </a:rPr>
              <a:t>'Bread' has been added to the cart.</a:t>
            </a:r>
          </a:p>
          <a:p>
            <a:endParaRPr lang="en-US" sz="1200" dirty="0">
              <a:solidFill>
                <a:schemeClr val="bg1"/>
              </a:solidFill>
            </a:endParaRP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1</a:t>
            </a:r>
          </a:p>
          <a:p>
            <a:r>
              <a:rPr lang="en-US" sz="1200" dirty="0">
                <a:solidFill>
                  <a:schemeClr val="bg1"/>
                </a:solidFill>
              </a:rPr>
              <a:t>What item would you like to add? Butter</a:t>
            </a:r>
          </a:p>
          <a:p>
            <a:r>
              <a:rPr lang="en-US" sz="1200" dirty="0">
                <a:solidFill>
                  <a:schemeClr val="bg1"/>
                </a:solidFill>
              </a:rPr>
              <a:t>What is the price of 'Butter'? 4.00</a:t>
            </a:r>
          </a:p>
          <a:p>
            <a:r>
              <a:rPr lang="en-US" sz="1200" dirty="0">
                <a:solidFill>
                  <a:schemeClr val="bg1"/>
                </a:solidFill>
              </a:rPr>
              <a:t>'Butter' has been added to the cart.</a:t>
            </a:r>
          </a:p>
          <a:p>
            <a:endParaRPr lang="en-US" sz="1200" dirty="0">
              <a:solidFill>
                <a:schemeClr val="bg1"/>
              </a:solidFill>
            </a:endParaRP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2</a:t>
            </a:r>
          </a:p>
          <a:p>
            <a:r>
              <a:rPr lang="en-US" sz="1200" dirty="0">
                <a:solidFill>
                  <a:schemeClr val="bg1"/>
                </a:solidFill>
              </a:rPr>
              <a:t>The contents of the shopping cart are:</a:t>
            </a:r>
          </a:p>
          <a:p>
            <a:r>
              <a:rPr lang="en-US" sz="1200" dirty="0">
                <a:solidFill>
                  <a:schemeClr val="bg1"/>
                </a:solidFill>
              </a:rPr>
              <a:t>1. Milk - $3.49</a:t>
            </a:r>
          </a:p>
          <a:p>
            <a:r>
              <a:rPr lang="en-US" sz="1200" dirty="0">
                <a:solidFill>
                  <a:schemeClr val="bg1"/>
                </a:solidFill>
              </a:rPr>
              <a:t>2. Bread - $2.50</a:t>
            </a:r>
          </a:p>
          <a:p>
            <a:r>
              <a:rPr lang="en-US" sz="1200" dirty="0">
                <a:solidFill>
                  <a:schemeClr val="bg1"/>
                </a:solidFill>
              </a:rPr>
              <a:t>3. Butter - $4.00</a:t>
            </a:r>
          </a:p>
          <a:p>
            <a:endParaRPr lang="en-US" sz="1200" dirty="0">
              <a:solidFill>
                <a:schemeClr val="bg1"/>
              </a:solidFill>
            </a:endParaRP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3</a:t>
            </a:r>
          </a:p>
          <a:p>
            <a:r>
              <a:rPr lang="en-US" sz="1200" dirty="0">
                <a:solidFill>
                  <a:schemeClr val="bg1"/>
                </a:solidFill>
              </a:rPr>
              <a:t>Which item would you like to remove? 2</a:t>
            </a:r>
          </a:p>
          <a:p>
            <a:r>
              <a:rPr lang="en-US" sz="1200" dirty="0">
                <a:solidFill>
                  <a:schemeClr val="bg1"/>
                </a:solidFill>
              </a:rPr>
              <a:t>Item removed.</a:t>
            </a: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2</a:t>
            </a:r>
          </a:p>
          <a:p>
            <a:r>
              <a:rPr lang="en-US" sz="1200" dirty="0">
                <a:solidFill>
                  <a:schemeClr val="bg1"/>
                </a:solidFill>
              </a:rPr>
              <a:t>The contents of the shopping cart are:</a:t>
            </a:r>
          </a:p>
          <a:p>
            <a:r>
              <a:rPr lang="en-US" sz="1200" dirty="0">
                <a:solidFill>
                  <a:schemeClr val="bg1"/>
                </a:solidFill>
              </a:rPr>
              <a:t>1. Milk - $3.49</a:t>
            </a:r>
          </a:p>
          <a:p>
            <a:r>
              <a:rPr lang="en-US" sz="1200" dirty="0">
                <a:solidFill>
                  <a:schemeClr val="bg1"/>
                </a:solidFill>
              </a:rPr>
              <a:t>2. Butter - $4.00</a:t>
            </a:r>
          </a:p>
          <a:p>
            <a:endParaRPr lang="en-US" sz="1200" dirty="0">
              <a:solidFill>
                <a:schemeClr val="bg1"/>
              </a:solidFill>
            </a:endParaRP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4</a:t>
            </a:r>
          </a:p>
          <a:p>
            <a:r>
              <a:rPr lang="en-US" sz="1200" dirty="0">
                <a:solidFill>
                  <a:schemeClr val="bg1"/>
                </a:solidFill>
              </a:rPr>
              <a:t>The total price of the items in the shopping cart is $7.49</a:t>
            </a:r>
          </a:p>
          <a:p>
            <a:endParaRPr lang="en-US" sz="1200" dirty="0">
              <a:solidFill>
                <a:schemeClr val="bg1"/>
              </a:solidFill>
            </a:endParaRPr>
          </a:p>
          <a:p>
            <a:r>
              <a:rPr lang="en-US" sz="1200" dirty="0">
                <a:solidFill>
                  <a:schemeClr val="bg1"/>
                </a:solidFill>
              </a:rPr>
              <a:t>Please select one of the following: </a:t>
            </a:r>
          </a:p>
          <a:p>
            <a:r>
              <a:rPr lang="en-US" sz="1200" dirty="0">
                <a:solidFill>
                  <a:schemeClr val="bg1"/>
                </a:solidFill>
              </a:rPr>
              <a:t>1. Add item</a:t>
            </a:r>
          </a:p>
          <a:p>
            <a:r>
              <a:rPr lang="en-US" sz="1200" dirty="0">
                <a:solidFill>
                  <a:schemeClr val="bg1"/>
                </a:solidFill>
              </a:rPr>
              <a:t>2. View cart</a:t>
            </a:r>
          </a:p>
          <a:p>
            <a:r>
              <a:rPr lang="en-US" sz="1200" dirty="0">
                <a:solidFill>
                  <a:schemeClr val="bg1"/>
                </a:solidFill>
              </a:rPr>
              <a:t>3. Remove item</a:t>
            </a:r>
          </a:p>
          <a:p>
            <a:r>
              <a:rPr lang="en-US" sz="1200" dirty="0">
                <a:solidFill>
                  <a:schemeClr val="bg1"/>
                </a:solidFill>
              </a:rPr>
              <a:t>4. Compute total</a:t>
            </a:r>
          </a:p>
          <a:p>
            <a:r>
              <a:rPr lang="en-US" sz="1200" dirty="0">
                <a:solidFill>
                  <a:schemeClr val="bg1"/>
                </a:solidFill>
              </a:rPr>
              <a:t>5. Quit</a:t>
            </a:r>
          </a:p>
          <a:p>
            <a:r>
              <a:rPr lang="en-US" sz="1200" dirty="0">
                <a:solidFill>
                  <a:schemeClr val="bg1"/>
                </a:solidFill>
              </a:rPr>
              <a:t>Please enter an action: 5</a:t>
            </a:r>
          </a:p>
          <a:p>
            <a:r>
              <a:rPr lang="en-US" sz="1200" dirty="0">
                <a:solidFill>
                  <a:schemeClr val="bg1"/>
                </a:solidFill>
              </a:rPr>
              <a:t>Thank you. Goodbye.</a:t>
            </a:r>
          </a:p>
        </p:txBody>
      </p:sp>
      <p:sp>
        <p:nvSpPr>
          <p:cNvPr id="5" name="TextBox 4">
            <a:extLst>
              <a:ext uri="{FF2B5EF4-FFF2-40B4-BE49-F238E27FC236}">
                <a16:creationId xmlns:a16="http://schemas.microsoft.com/office/drawing/2014/main" id="{A2C7FB33-5922-A805-70ED-5348AA013546}"/>
              </a:ext>
            </a:extLst>
          </p:cNvPr>
          <p:cNvSpPr txBox="1"/>
          <p:nvPr/>
        </p:nvSpPr>
        <p:spPr>
          <a:xfrm>
            <a:off x="72026" y="6492875"/>
            <a:ext cx="6100174" cy="369332"/>
          </a:xfrm>
          <a:prstGeom prst="rect">
            <a:avLst/>
          </a:prstGeom>
          <a:noFill/>
        </p:spPr>
        <p:txBody>
          <a:bodyPr wrap="square">
            <a:spAutoFit/>
          </a:bodyPr>
          <a:lstStyle/>
          <a:p>
            <a:r>
              <a:rPr lang="en-US" dirty="0"/>
              <a:t>https://</a:t>
            </a:r>
            <a:r>
              <a:rPr lang="en-US" dirty="0" err="1"/>
              <a:t>byui-cse.github.io</a:t>
            </a:r>
            <a:r>
              <a:rPr lang="en-US" dirty="0"/>
              <a:t>/cse110-course/lesson09/</a:t>
            </a:r>
            <a:r>
              <a:rPr lang="en-US" dirty="0" err="1"/>
              <a:t>prove.html</a:t>
            </a:r>
            <a:endParaRPr lang="en-US" dirty="0"/>
          </a:p>
        </p:txBody>
      </p:sp>
    </p:spTree>
    <p:extLst>
      <p:ext uri="{BB962C8B-B14F-4D97-AF65-F5344CB8AC3E}">
        <p14:creationId xmlns:p14="http://schemas.microsoft.com/office/powerpoint/2010/main" val="393167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2E9-264A-4341-BAFB-4F3284370B06}"/>
              </a:ext>
            </a:extLst>
          </p:cNvPr>
          <p:cNvSpPr>
            <a:spLocks noGrp="1"/>
          </p:cNvSpPr>
          <p:nvPr>
            <p:ph type="title" idx="4294967295"/>
          </p:nvPr>
        </p:nvSpPr>
        <p:spPr>
          <a:xfrm>
            <a:off x="0" y="365125"/>
            <a:ext cx="10515600" cy="1325563"/>
          </a:xfrm>
        </p:spPr>
        <p:txBody>
          <a:bodyPr/>
          <a:lstStyle/>
          <a:p>
            <a:r>
              <a:rPr lang="en-US" dirty="0"/>
              <a:t>Prove (Milestone)</a:t>
            </a:r>
          </a:p>
        </p:txBody>
      </p:sp>
      <p:sp>
        <p:nvSpPr>
          <p:cNvPr id="10" name="TextBox 9">
            <a:extLst>
              <a:ext uri="{FF2B5EF4-FFF2-40B4-BE49-F238E27FC236}">
                <a16:creationId xmlns:a16="http://schemas.microsoft.com/office/drawing/2014/main" id="{5934B2D2-D7FC-432E-8131-85D349197B9E}"/>
              </a:ext>
            </a:extLst>
          </p:cNvPr>
          <p:cNvSpPr txBox="1"/>
          <p:nvPr/>
        </p:nvSpPr>
        <p:spPr>
          <a:xfrm>
            <a:off x="0" y="0"/>
            <a:ext cx="4091709" cy="341632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800" dirty="0">
                <a:solidFill>
                  <a:schemeClr val="bg1"/>
                </a:solidFill>
              </a:rPr>
              <a:t>Welcome to the Shopping Cart Program!</a:t>
            </a:r>
          </a:p>
          <a:p>
            <a:endParaRPr lang="en-US" sz="1800" dirty="0">
              <a:solidFill>
                <a:schemeClr val="bg1"/>
              </a:solidFill>
            </a:endParaRPr>
          </a:p>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1</a:t>
            </a:r>
          </a:p>
          <a:p>
            <a:r>
              <a:rPr lang="en-US" sz="1800" dirty="0">
                <a:solidFill>
                  <a:schemeClr val="bg1"/>
                </a:solidFill>
              </a:rPr>
              <a:t>What item would you like to add? Milk</a:t>
            </a:r>
          </a:p>
          <a:p>
            <a:r>
              <a:rPr lang="en-US" sz="1800" dirty="0">
                <a:solidFill>
                  <a:schemeClr val="bg1"/>
                </a:solidFill>
              </a:rPr>
              <a:t>What is the price of 'Milk'? 3.49</a:t>
            </a:r>
          </a:p>
          <a:p>
            <a:r>
              <a:rPr lang="en-US" sz="1800" dirty="0">
                <a:solidFill>
                  <a:schemeClr val="bg1"/>
                </a:solidFill>
              </a:rPr>
              <a:t>'Milk' has been added to the cart.</a:t>
            </a:r>
          </a:p>
        </p:txBody>
      </p:sp>
      <p:sp>
        <p:nvSpPr>
          <p:cNvPr id="11" name="TextBox 10">
            <a:extLst>
              <a:ext uri="{FF2B5EF4-FFF2-40B4-BE49-F238E27FC236}">
                <a16:creationId xmlns:a16="http://schemas.microsoft.com/office/drawing/2014/main" id="{E405F31F-BC33-42AD-8BF9-7B4797145CAA}"/>
              </a:ext>
            </a:extLst>
          </p:cNvPr>
          <p:cNvSpPr txBox="1"/>
          <p:nvPr/>
        </p:nvSpPr>
        <p:spPr>
          <a:xfrm>
            <a:off x="0" y="3416320"/>
            <a:ext cx="4091709"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1</a:t>
            </a:r>
          </a:p>
          <a:p>
            <a:r>
              <a:rPr lang="en-US" sz="1800" dirty="0">
                <a:solidFill>
                  <a:schemeClr val="bg1"/>
                </a:solidFill>
              </a:rPr>
              <a:t>What item would you like to add? Bread</a:t>
            </a:r>
          </a:p>
          <a:p>
            <a:r>
              <a:rPr lang="en-US" sz="1800" dirty="0">
                <a:solidFill>
                  <a:schemeClr val="bg1"/>
                </a:solidFill>
              </a:rPr>
              <a:t>What is the price of 'Bread'? 2.50</a:t>
            </a:r>
          </a:p>
          <a:p>
            <a:r>
              <a:rPr lang="en-US" sz="1800" dirty="0">
                <a:solidFill>
                  <a:schemeClr val="bg1"/>
                </a:solidFill>
              </a:rPr>
              <a:t>'Bread' has been added to the cart.</a:t>
            </a:r>
          </a:p>
        </p:txBody>
      </p:sp>
      <p:sp>
        <p:nvSpPr>
          <p:cNvPr id="12" name="TextBox 11">
            <a:extLst>
              <a:ext uri="{FF2B5EF4-FFF2-40B4-BE49-F238E27FC236}">
                <a16:creationId xmlns:a16="http://schemas.microsoft.com/office/drawing/2014/main" id="{F2E482DA-B885-452D-939C-BA3DE2A826C2}"/>
              </a:ext>
            </a:extLst>
          </p:cNvPr>
          <p:cNvSpPr txBox="1"/>
          <p:nvPr/>
        </p:nvSpPr>
        <p:spPr>
          <a:xfrm>
            <a:off x="4091709" y="-567"/>
            <a:ext cx="4156364"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1</a:t>
            </a:r>
          </a:p>
          <a:p>
            <a:r>
              <a:rPr lang="en-US" sz="1800" dirty="0">
                <a:solidFill>
                  <a:schemeClr val="bg1"/>
                </a:solidFill>
              </a:rPr>
              <a:t>What item would you like to add? Butter</a:t>
            </a:r>
          </a:p>
          <a:p>
            <a:r>
              <a:rPr lang="en-US" sz="1800" dirty="0">
                <a:solidFill>
                  <a:schemeClr val="bg1"/>
                </a:solidFill>
              </a:rPr>
              <a:t>What is the price of 'Butter'? 4.00</a:t>
            </a:r>
          </a:p>
          <a:p>
            <a:r>
              <a:rPr lang="en-US" sz="1800" dirty="0">
                <a:solidFill>
                  <a:schemeClr val="bg1"/>
                </a:solidFill>
              </a:rPr>
              <a:t>'Butter' has been added to the cart.</a:t>
            </a:r>
          </a:p>
        </p:txBody>
      </p:sp>
      <p:sp>
        <p:nvSpPr>
          <p:cNvPr id="14" name="TextBox 13">
            <a:extLst>
              <a:ext uri="{FF2B5EF4-FFF2-40B4-BE49-F238E27FC236}">
                <a16:creationId xmlns:a16="http://schemas.microsoft.com/office/drawing/2014/main" id="{0B1C6EF3-1C08-4FF2-925B-3B5C6A6C66C6}"/>
              </a:ext>
            </a:extLst>
          </p:cNvPr>
          <p:cNvSpPr txBox="1"/>
          <p:nvPr/>
        </p:nvSpPr>
        <p:spPr>
          <a:xfrm>
            <a:off x="4091709" y="2861755"/>
            <a:ext cx="4091709" cy="313932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2</a:t>
            </a:r>
          </a:p>
          <a:p>
            <a:r>
              <a:rPr lang="en-US" sz="1800" dirty="0">
                <a:solidFill>
                  <a:schemeClr val="bg1"/>
                </a:solidFill>
              </a:rPr>
              <a:t>The contents of the shopping cart are:</a:t>
            </a:r>
          </a:p>
          <a:p>
            <a:r>
              <a:rPr lang="en-US" sz="1800" dirty="0">
                <a:solidFill>
                  <a:schemeClr val="bg1"/>
                </a:solidFill>
              </a:rPr>
              <a:t>1. Milk - $3.49</a:t>
            </a:r>
          </a:p>
          <a:p>
            <a:r>
              <a:rPr lang="en-US" sz="1800" dirty="0">
                <a:solidFill>
                  <a:schemeClr val="bg1"/>
                </a:solidFill>
              </a:rPr>
              <a:t>2. Bread - $2.50</a:t>
            </a:r>
          </a:p>
          <a:p>
            <a:r>
              <a:rPr lang="en-US" sz="1800" dirty="0">
                <a:solidFill>
                  <a:schemeClr val="bg1"/>
                </a:solidFill>
              </a:rPr>
              <a:t>3. Butter - $4.00</a:t>
            </a:r>
          </a:p>
        </p:txBody>
      </p:sp>
      <p:sp>
        <p:nvSpPr>
          <p:cNvPr id="16" name="TextBox 15">
            <a:extLst>
              <a:ext uri="{FF2B5EF4-FFF2-40B4-BE49-F238E27FC236}">
                <a16:creationId xmlns:a16="http://schemas.microsoft.com/office/drawing/2014/main" id="{984EF3B9-8929-4EB8-B043-DD79712FED87}"/>
              </a:ext>
            </a:extLst>
          </p:cNvPr>
          <p:cNvSpPr txBox="1"/>
          <p:nvPr/>
        </p:nvSpPr>
        <p:spPr>
          <a:xfrm>
            <a:off x="8141855" y="-11180"/>
            <a:ext cx="6465454" cy="535531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3</a:t>
            </a:r>
          </a:p>
          <a:p>
            <a:r>
              <a:rPr lang="en-US" sz="1800" dirty="0">
                <a:solidFill>
                  <a:schemeClr val="bg1"/>
                </a:solidFill>
              </a:rPr>
              <a:t>Which item would you like to remove? 2</a:t>
            </a:r>
          </a:p>
          <a:p>
            <a:r>
              <a:rPr lang="en-US" sz="1800" dirty="0">
                <a:solidFill>
                  <a:schemeClr val="bg1"/>
                </a:solidFill>
              </a:rPr>
              <a:t>Item removed.</a:t>
            </a:r>
          </a:p>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2</a:t>
            </a:r>
          </a:p>
          <a:p>
            <a:r>
              <a:rPr lang="en-US" sz="1800" dirty="0">
                <a:solidFill>
                  <a:schemeClr val="bg1"/>
                </a:solidFill>
              </a:rPr>
              <a:t>The contents of the shopping cart are:</a:t>
            </a:r>
          </a:p>
          <a:p>
            <a:r>
              <a:rPr lang="en-US" sz="1800" dirty="0">
                <a:solidFill>
                  <a:schemeClr val="bg1"/>
                </a:solidFill>
              </a:rPr>
              <a:t>1. Milk - $3.49</a:t>
            </a:r>
          </a:p>
          <a:p>
            <a:r>
              <a:rPr lang="en-US" sz="1800" dirty="0">
                <a:solidFill>
                  <a:schemeClr val="bg1"/>
                </a:solidFill>
              </a:rPr>
              <a:t>2. Butter - $4.00</a:t>
            </a:r>
          </a:p>
        </p:txBody>
      </p:sp>
      <p:sp>
        <p:nvSpPr>
          <p:cNvPr id="18" name="TextBox 17">
            <a:extLst>
              <a:ext uri="{FF2B5EF4-FFF2-40B4-BE49-F238E27FC236}">
                <a16:creationId xmlns:a16="http://schemas.microsoft.com/office/drawing/2014/main" id="{84358DF2-C2EA-426C-9C3A-00B7F804D40E}"/>
              </a:ext>
            </a:extLst>
          </p:cNvPr>
          <p:cNvSpPr txBox="1"/>
          <p:nvPr/>
        </p:nvSpPr>
        <p:spPr>
          <a:xfrm>
            <a:off x="6791774" y="2164335"/>
            <a:ext cx="6465454" cy="480131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4</a:t>
            </a:r>
          </a:p>
          <a:p>
            <a:r>
              <a:rPr lang="en-US" sz="1800" dirty="0">
                <a:solidFill>
                  <a:schemeClr val="bg1"/>
                </a:solidFill>
              </a:rPr>
              <a:t>The total price of the items in the shopping cart is $7.49</a:t>
            </a:r>
          </a:p>
          <a:p>
            <a:endParaRPr lang="en-US" sz="1800" dirty="0">
              <a:solidFill>
                <a:schemeClr val="bg1"/>
              </a:solidFill>
            </a:endParaRPr>
          </a:p>
          <a:p>
            <a:r>
              <a:rPr lang="en-US" sz="1800" dirty="0">
                <a:solidFill>
                  <a:schemeClr val="bg1"/>
                </a:solidFill>
              </a:rPr>
              <a:t>Please select one of the following: </a:t>
            </a:r>
          </a:p>
          <a:p>
            <a:r>
              <a:rPr lang="en-US" sz="1800" dirty="0">
                <a:solidFill>
                  <a:schemeClr val="bg1"/>
                </a:solidFill>
              </a:rPr>
              <a:t>1. Add item</a:t>
            </a:r>
          </a:p>
          <a:p>
            <a:r>
              <a:rPr lang="en-US" sz="1800" dirty="0">
                <a:solidFill>
                  <a:schemeClr val="bg1"/>
                </a:solidFill>
              </a:rPr>
              <a:t>2. View cart</a:t>
            </a:r>
          </a:p>
          <a:p>
            <a:r>
              <a:rPr lang="en-US" sz="1800" dirty="0">
                <a:solidFill>
                  <a:schemeClr val="bg1"/>
                </a:solidFill>
              </a:rPr>
              <a:t>3. Remove item</a:t>
            </a:r>
          </a:p>
          <a:p>
            <a:r>
              <a:rPr lang="en-US" sz="1800" dirty="0">
                <a:solidFill>
                  <a:schemeClr val="bg1"/>
                </a:solidFill>
              </a:rPr>
              <a:t>4. Compute total</a:t>
            </a:r>
          </a:p>
          <a:p>
            <a:r>
              <a:rPr lang="en-US" sz="1800" dirty="0">
                <a:solidFill>
                  <a:schemeClr val="bg1"/>
                </a:solidFill>
              </a:rPr>
              <a:t>5. Quit</a:t>
            </a:r>
          </a:p>
          <a:p>
            <a:r>
              <a:rPr lang="en-US" sz="1800" dirty="0">
                <a:solidFill>
                  <a:schemeClr val="bg1"/>
                </a:solidFill>
              </a:rPr>
              <a:t>Please enter an action: 5</a:t>
            </a:r>
          </a:p>
          <a:p>
            <a:r>
              <a:rPr lang="en-US" sz="1800" dirty="0">
                <a:solidFill>
                  <a:schemeClr val="bg1"/>
                </a:solidFill>
              </a:rPr>
              <a:t>Thank you. Goodbye.</a:t>
            </a:r>
          </a:p>
        </p:txBody>
      </p:sp>
    </p:spTree>
    <p:extLst>
      <p:ext uri="{BB962C8B-B14F-4D97-AF65-F5344CB8AC3E}">
        <p14:creationId xmlns:p14="http://schemas.microsoft.com/office/powerpoint/2010/main" val="175589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6"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19F3-4D4A-9231-BAA4-BC81025A8C15}"/>
              </a:ext>
            </a:extLst>
          </p:cNvPr>
          <p:cNvSpPr>
            <a:spLocks noGrp="1"/>
          </p:cNvSpPr>
          <p:nvPr>
            <p:ph type="title"/>
          </p:nvPr>
        </p:nvSpPr>
        <p:spPr/>
        <p:txBody>
          <a:bodyPr/>
          <a:lstStyle/>
          <a:p>
            <a:r>
              <a:rPr lang="en-US" dirty="0"/>
              <a:t>Structure Chart – What do you know?</a:t>
            </a:r>
          </a:p>
        </p:txBody>
      </p:sp>
      <p:sp>
        <p:nvSpPr>
          <p:cNvPr id="5" name="Process 4">
            <a:extLst>
              <a:ext uri="{FF2B5EF4-FFF2-40B4-BE49-F238E27FC236}">
                <a16:creationId xmlns:a16="http://schemas.microsoft.com/office/drawing/2014/main" id="{DED4D91E-BEB1-706E-2797-C4A5B0FC6807}"/>
              </a:ext>
            </a:extLst>
          </p:cNvPr>
          <p:cNvSpPr/>
          <p:nvPr/>
        </p:nvSpPr>
        <p:spPr>
          <a:xfrm>
            <a:off x="6749144" y="1978394"/>
            <a:ext cx="4985656" cy="40896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C3509BEF-8286-6C88-FB0C-55848D442945}"/>
              </a:ext>
            </a:extLst>
          </p:cNvPr>
          <p:cNvSpPr/>
          <p:nvPr/>
        </p:nvSpPr>
        <p:spPr>
          <a:xfrm>
            <a:off x="6291944" y="2263347"/>
            <a:ext cx="914400"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Input</a:t>
            </a:r>
          </a:p>
        </p:txBody>
      </p:sp>
      <p:sp>
        <p:nvSpPr>
          <p:cNvPr id="7" name="Right Arrow 6">
            <a:extLst>
              <a:ext uri="{FF2B5EF4-FFF2-40B4-BE49-F238E27FC236}">
                <a16:creationId xmlns:a16="http://schemas.microsoft.com/office/drawing/2014/main" id="{7B169ED1-C3C0-E2FE-AFC2-8B4334DEF782}"/>
              </a:ext>
            </a:extLst>
          </p:cNvPr>
          <p:cNvSpPr/>
          <p:nvPr/>
        </p:nvSpPr>
        <p:spPr>
          <a:xfrm>
            <a:off x="11016343" y="2325845"/>
            <a:ext cx="1175657"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Output</a:t>
            </a:r>
          </a:p>
        </p:txBody>
      </p:sp>
      <p:sp>
        <p:nvSpPr>
          <p:cNvPr id="8" name="Decision 7">
            <a:extLst>
              <a:ext uri="{FF2B5EF4-FFF2-40B4-BE49-F238E27FC236}">
                <a16:creationId xmlns:a16="http://schemas.microsoft.com/office/drawing/2014/main" id="{3ACFDA7D-00CB-6E61-70C8-4907E50D75D4}"/>
              </a:ext>
            </a:extLst>
          </p:cNvPr>
          <p:cNvSpPr/>
          <p:nvPr/>
        </p:nvSpPr>
        <p:spPr>
          <a:xfrm>
            <a:off x="6831298" y="4143798"/>
            <a:ext cx="2481943"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If (condition)</a:t>
            </a:r>
          </a:p>
        </p:txBody>
      </p:sp>
      <p:sp>
        <p:nvSpPr>
          <p:cNvPr id="9" name="Process 8">
            <a:extLst>
              <a:ext uri="{FF2B5EF4-FFF2-40B4-BE49-F238E27FC236}">
                <a16:creationId xmlns:a16="http://schemas.microsoft.com/office/drawing/2014/main" id="{04D457A9-E8FE-5A27-A3B4-7409FA8F43B0}"/>
              </a:ext>
            </a:extLst>
          </p:cNvPr>
          <p:cNvSpPr/>
          <p:nvPr/>
        </p:nvSpPr>
        <p:spPr>
          <a:xfrm>
            <a:off x="6787241" y="4726977"/>
            <a:ext cx="1431474" cy="23996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variables</a:t>
            </a:r>
          </a:p>
        </p:txBody>
      </p:sp>
      <p:sp>
        <p:nvSpPr>
          <p:cNvPr id="10" name="Decision 9">
            <a:extLst>
              <a:ext uri="{FF2B5EF4-FFF2-40B4-BE49-F238E27FC236}">
                <a16:creationId xmlns:a16="http://schemas.microsoft.com/office/drawing/2014/main" id="{AF90B0E9-B37E-C5C0-9C62-4EF5D6A6A5C9}"/>
              </a:ext>
            </a:extLst>
          </p:cNvPr>
          <p:cNvSpPr/>
          <p:nvPr/>
        </p:nvSpPr>
        <p:spPr>
          <a:xfrm>
            <a:off x="8986153" y="3864058"/>
            <a:ext cx="1431474"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loop (condition)</a:t>
            </a:r>
          </a:p>
        </p:txBody>
      </p:sp>
      <p:sp>
        <p:nvSpPr>
          <p:cNvPr id="11" name="Magnetic Disk 10">
            <a:extLst>
              <a:ext uri="{FF2B5EF4-FFF2-40B4-BE49-F238E27FC236}">
                <a16:creationId xmlns:a16="http://schemas.microsoft.com/office/drawing/2014/main" id="{987E59C5-5EFD-204C-D9B7-2299CB56E09E}"/>
              </a:ext>
            </a:extLst>
          </p:cNvPr>
          <p:cNvSpPr/>
          <p:nvPr/>
        </p:nvSpPr>
        <p:spPr>
          <a:xfrm>
            <a:off x="7867654" y="2294079"/>
            <a:ext cx="1015088" cy="73620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Files</a:t>
            </a:r>
          </a:p>
        </p:txBody>
      </p:sp>
      <p:sp>
        <p:nvSpPr>
          <p:cNvPr id="12" name="Multidocument 11">
            <a:extLst>
              <a:ext uri="{FF2B5EF4-FFF2-40B4-BE49-F238E27FC236}">
                <a16:creationId xmlns:a16="http://schemas.microsoft.com/office/drawing/2014/main" id="{9628BE9F-21CF-0348-D73E-B0FFBBF97B63}"/>
              </a:ext>
            </a:extLst>
          </p:cNvPr>
          <p:cNvSpPr/>
          <p:nvPr/>
        </p:nvSpPr>
        <p:spPr>
          <a:xfrm>
            <a:off x="9535885" y="4968563"/>
            <a:ext cx="1055914" cy="81642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Lists</a:t>
            </a:r>
          </a:p>
        </p:txBody>
      </p:sp>
      <p:sp>
        <p:nvSpPr>
          <p:cNvPr id="13" name="Process 12">
            <a:extLst>
              <a:ext uri="{FF2B5EF4-FFF2-40B4-BE49-F238E27FC236}">
                <a16:creationId xmlns:a16="http://schemas.microsoft.com/office/drawing/2014/main" id="{AE4CD21A-3907-A1E5-C02E-967F599D50EF}"/>
              </a:ext>
            </a:extLst>
          </p:cNvPr>
          <p:cNvSpPr/>
          <p:nvPr/>
        </p:nvSpPr>
        <p:spPr>
          <a:xfrm>
            <a:off x="7004954" y="3488106"/>
            <a:ext cx="4109360" cy="18227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Intro Algorithms</a:t>
            </a:r>
          </a:p>
        </p:txBody>
      </p:sp>
      <p:sp>
        <p:nvSpPr>
          <p:cNvPr id="14" name="Process 13">
            <a:extLst>
              <a:ext uri="{FF2B5EF4-FFF2-40B4-BE49-F238E27FC236}">
                <a16:creationId xmlns:a16="http://schemas.microsoft.com/office/drawing/2014/main" id="{161EBBF4-6497-5F7C-3041-E29A8ADCB8E5}"/>
              </a:ext>
            </a:extLst>
          </p:cNvPr>
          <p:cNvSpPr/>
          <p:nvPr/>
        </p:nvSpPr>
        <p:spPr>
          <a:xfrm>
            <a:off x="7004954" y="5835364"/>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Data Structures</a:t>
            </a:r>
          </a:p>
        </p:txBody>
      </p:sp>
      <p:sp>
        <p:nvSpPr>
          <p:cNvPr id="15" name="Process 14">
            <a:extLst>
              <a:ext uri="{FF2B5EF4-FFF2-40B4-BE49-F238E27FC236}">
                <a16:creationId xmlns:a16="http://schemas.microsoft.com/office/drawing/2014/main" id="{B85BC78F-DE90-95D9-D364-4D32F7A0E126}"/>
              </a:ext>
            </a:extLst>
          </p:cNvPr>
          <p:cNvSpPr/>
          <p:nvPr/>
        </p:nvSpPr>
        <p:spPr>
          <a:xfrm>
            <a:off x="7004954" y="2009266"/>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I/O</a:t>
            </a:r>
          </a:p>
        </p:txBody>
      </p:sp>
      <p:sp>
        <p:nvSpPr>
          <p:cNvPr id="16" name="Process 15">
            <a:extLst>
              <a:ext uri="{FF2B5EF4-FFF2-40B4-BE49-F238E27FC236}">
                <a16:creationId xmlns:a16="http://schemas.microsoft.com/office/drawing/2014/main" id="{D202F116-78FD-774B-7743-50972D060D12}"/>
              </a:ext>
            </a:extLst>
          </p:cNvPr>
          <p:cNvSpPr/>
          <p:nvPr/>
        </p:nvSpPr>
        <p:spPr>
          <a:xfrm>
            <a:off x="2286000" y="2009266"/>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17" name="Process 16">
            <a:extLst>
              <a:ext uri="{FF2B5EF4-FFF2-40B4-BE49-F238E27FC236}">
                <a16:creationId xmlns:a16="http://schemas.microsoft.com/office/drawing/2014/main" id="{68EBACE7-2295-F2DC-97DB-4BEF96542D0A}"/>
              </a:ext>
            </a:extLst>
          </p:cNvPr>
          <p:cNvSpPr/>
          <p:nvPr/>
        </p:nvSpPr>
        <p:spPr>
          <a:xfrm>
            <a:off x="152402"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8" name="Process 17">
            <a:extLst>
              <a:ext uri="{FF2B5EF4-FFF2-40B4-BE49-F238E27FC236}">
                <a16:creationId xmlns:a16="http://schemas.microsoft.com/office/drawing/2014/main" id="{E265B69E-6098-4BBD-4680-610A4650C21D}"/>
              </a:ext>
            </a:extLst>
          </p:cNvPr>
          <p:cNvSpPr/>
          <p:nvPr/>
        </p:nvSpPr>
        <p:spPr>
          <a:xfrm>
            <a:off x="2286000"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9" name="Process 18">
            <a:extLst>
              <a:ext uri="{FF2B5EF4-FFF2-40B4-BE49-F238E27FC236}">
                <a16:creationId xmlns:a16="http://schemas.microsoft.com/office/drawing/2014/main" id="{14BFA1A5-1839-6BCE-9CB9-1487E6F08C22}"/>
              </a:ext>
            </a:extLst>
          </p:cNvPr>
          <p:cNvSpPr/>
          <p:nvPr/>
        </p:nvSpPr>
        <p:spPr>
          <a:xfrm>
            <a:off x="4354286"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21" name="Straight Arrow Connector 20">
            <a:extLst>
              <a:ext uri="{FF2B5EF4-FFF2-40B4-BE49-F238E27FC236}">
                <a16:creationId xmlns:a16="http://schemas.microsoft.com/office/drawing/2014/main" id="{65F656A9-953D-864C-FE22-A64C54C2D4E0}"/>
              </a:ext>
            </a:extLst>
          </p:cNvPr>
          <p:cNvCxnSpPr/>
          <p:nvPr/>
        </p:nvCxnSpPr>
        <p:spPr>
          <a:xfrm flipV="1">
            <a:off x="1328057" y="2325845"/>
            <a:ext cx="762000" cy="547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2224E09-3DB4-487D-7ECF-95FC152EAB6B}"/>
              </a:ext>
            </a:extLst>
          </p:cNvPr>
          <p:cNvSpPr txBox="1"/>
          <p:nvPr/>
        </p:nvSpPr>
        <p:spPr>
          <a:xfrm>
            <a:off x="1484078" y="2689163"/>
            <a:ext cx="1019638" cy="369332"/>
          </a:xfrm>
          <a:prstGeom prst="rect">
            <a:avLst/>
          </a:prstGeom>
          <a:noFill/>
        </p:spPr>
        <p:txBody>
          <a:bodyPr wrap="none" rtlCol="0">
            <a:spAutoFit/>
          </a:bodyPr>
          <a:lstStyle/>
          <a:p>
            <a:r>
              <a:rPr lang="en-US" dirty="0"/>
              <a:t>variables</a:t>
            </a:r>
          </a:p>
        </p:txBody>
      </p:sp>
      <p:cxnSp>
        <p:nvCxnSpPr>
          <p:cNvPr id="23" name="Straight Arrow Connector 22">
            <a:extLst>
              <a:ext uri="{FF2B5EF4-FFF2-40B4-BE49-F238E27FC236}">
                <a16:creationId xmlns:a16="http://schemas.microsoft.com/office/drawing/2014/main" id="{2E841490-3415-CD4E-C998-D0039E390EAC}"/>
              </a:ext>
            </a:extLst>
          </p:cNvPr>
          <p:cNvCxnSpPr>
            <a:cxnSpLocks/>
          </p:cNvCxnSpPr>
          <p:nvPr/>
        </p:nvCxnSpPr>
        <p:spPr>
          <a:xfrm flipV="1">
            <a:off x="3453494" y="2662180"/>
            <a:ext cx="236764" cy="4313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DC0CA41A-E2BC-A256-FAB5-5355C10C8111}"/>
              </a:ext>
            </a:extLst>
          </p:cNvPr>
          <p:cNvCxnSpPr>
            <a:cxnSpLocks/>
          </p:cNvCxnSpPr>
          <p:nvPr/>
        </p:nvCxnSpPr>
        <p:spPr>
          <a:xfrm>
            <a:off x="2737758" y="2697278"/>
            <a:ext cx="168728" cy="33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D1953183-C798-4C1C-380A-1BC4B48D1FC2}"/>
              </a:ext>
            </a:extLst>
          </p:cNvPr>
          <p:cNvCxnSpPr>
            <a:cxnSpLocks/>
          </p:cNvCxnSpPr>
          <p:nvPr/>
        </p:nvCxnSpPr>
        <p:spPr>
          <a:xfrm>
            <a:off x="4158343" y="2643301"/>
            <a:ext cx="522515" cy="450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339308B5-944A-D5A2-F290-67018E6A0DD2}"/>
              </a:ext>
            </a:extLst>
          </p:cNvPr>
          <p:cNvSpPr txBox="1"/>
          <p:nvPr/>
        </p:nvSpPr>
        <p:spPr>
          <a:xfrm>
            <a:off x="277951" y="3928626"/>
            <a:ext cx="1997342" cy="369332"/>
          </a:xfrm>
          <a:prstGeom prst="rect">
            <a:avLst/>
          </a:prstGeom>
          <a:noFill/>
        </p:spPr>
        <p:txBody>
          <a:bodyPr wrap="none" rtlCol="0">
            <a:spAutoFit/>
          </a:bodyPr>
          <a:lstStyle/>
          <a:p>
            <a:r>
              <a:rPr lang="en-US"/>
              <a:t>&lt;str&gt; = Input</a:t>
            </a:r>
            <a:r>
              <a:rPr lang="en-US" dirty="0"/>
              <a:t>(&lt;str&gt;)</a:t>
            </a:r>
          </a:p>
        </p:txBody>
      </p:sp>
      <p:sp>
        <p:nvSpPr>
          <p:cNvPr id="4" name="TextBox 3">
            <a:extLst>
              <a:ext uri="{FF2B5EF4-FFF2-40B4-BE49-F238E27FC236}">
                <a16:creationId xmlns:a16="http://schemas.microsoft.com/office/drawing/2014/main" id="{848FE418-122D-E2F7-893B-6EE11DF3D664}"/>
              </a:ext>
            </a:extLst>
          </p:cNvPr>
          <p:cNvSpPr txBox="1"/>
          <p:nvPr/>
        </p:nvSpPr>
        <p:spPr>
          <a:xfrm>
            <a:off x="2182586" y="4968563"/>
            <a:ext cx="1817914" cy="923330"/>
          </a:xfrm>
          <a:prstGeom prst="rect">
            <a:avLst/>
          </a:prstGeom>
          <a:noFill/>
        </p:spPr>
        <p:txBody>
          <a:bodyPr wrap="square" rtlCol="0">
            <a:spAutoFit/>
          </a:bodyPr>
          <a:lstStyle/>
          <a:p>
            <a:r>
              <a:rPr lang="en-US" dirty="0"/>
              <a:t>Operators:</a:t>
            </a:r>
          </a:p>
          <a:p>
            <a:r>
              <a:rPr lang="en-US" dirty="0"/>
              <a:t>= (assignment)</a:t>
            </a:r>
          </a:p>
          <a:p>
            <a:r>
              <a:rPr lang="en-US" i="1" dirty="0"/>
              <a:t>+ (add/append)</a:t>
            </a:r>
          </a:p>
        </p:txBody>
      </p:sp>
      <p:sp>
        <p:nvSpPr>
          <p:cNvPr id="20" name="TextBox 19">
            <a:extLst>
              <a:ext uri="{FF2B5EF4-FFF2-40B4-BE49-F238E27FC236}">
                <a16:creationId xmlns:a16="http://schemas.microsoft.com/office/drawing/2014/main" id="{F3B05EC8-EBA3-6FC6-003A-4C72ECEF7B5F}"/>
              </a:ext>
            </a:extLst>
          </p:cNvPr>
          <p:cNvSpPr txBox="1"/>
          <p:nvPr/>
        </p:nvSpPr>
        <p:spPr>
          <a:xfrm>
            <a:off x="4365170" y="3939374"/>
            <a:ext cx="1817915" cy="646331"/>
          </a:xfrm>
          <a:prstGeom prst="rect">
            <a:avLst/>
          </a:prstGeom>
          <a:noFill/>
        </p:spPr>
        <p:txBody>
          <a:bodyPr wrap="square" rtlCol="0">
            <a:spAutoFit/>
          </a:bodyPr>
          <a:lstStyle/>
          <a:p>
            <a:r>
              <a:rPr lang="en-US" dirty="0"/>
              <a:t>Print(string)</a:t>
            </a:r>
          </a:p>
          <a:p>
            <a:endParaRPr lang="en-US" dirty="0"/>
          </a:p>
        </p:txBody>
      </p:sp>
      <p:sp>
        <p:nvSpPr>
          <p:cNvPr id="24" name="TextBox 23">
            <a:extLst>
              <a:ext uri="{FF2B5EF4-FFF2-40B4-BE49-F238E27FC236}">
                <a16:creationId xmlns:a16="http://schemas.microsoft.com/office/drawing/2014/main" id="{1696330F-8D24-6E90-F353-232ACF154C75}"/>
              </a:ext>
            </a:extLst>
          </p:cNvPr>
          <p:cNvSpPr txBox="1"/>
          <p:nvPr/>
        </p:nvSpPr>
        <p:spPr>
          <a:xfrm>
            <a:off x="2238647" y="3934091"/>
            <a:ext cx="1577309" cy="923330"/>
          </a:xfrm>
          <a:prstGeom prst="rect">
            <a:avLst/>
          </a:prstGeom>
          <a:noFill/>
        </p:spPr>
        <p:txBody>
          <a:bodyPr wrap="square" rtlCol="0">
            <a:spAutoFit/>
          </a:bodyPr>
          <a:lstStyle/>
          <a:p>
            <a:r>
              <a:rPr lang="en-US" dirty="0"/>
              <a:t>Variables </a:t>
            </a:r>
            <a:br>
              <a:rPr lang="en-US" dirty="0"/>
            </a:br>
            <a:r>
              <a:rPr lang="en-US" dirty="0"/>
              <a:t>(int, float, str, bool) </a:t>
            </a:r>
          </a:p>
        </p:txBody>
      </p:sp>
      <p:sp>
        <p:nvSpPr>
          <p:cNvPr id="25" name="TextBox 24">
            <a:extLst>
              <a:ext uri="{FF2B5EF4-FFF2-40B4-BE49-F238E27FC236}">
                <a16:creationId xmlns:a16="http://schemas.microsoft.com/office/drawing/2014/main" id="{8BC64A2D-168F-B2CA-851E-EE572025F938}"/>
              </a:ext>
            </a:extLst>
          </p:cNvPr>
          <p:cNvSpPr txBox="1"/>
          <p:nvPr/>
        </p:nvSpPr>
        <p:spPr>
          <a:xfrm>
            <a:off x="45354" y="6106281"/>
            <a:ext cx="1817914" cy="646331"/>
          </a:xfrm>
          <a:prstGeom prst="rect">
            <a:avLst/>
          </a:prstGeom>
          <a:noFill/>
        </p:spPr>
        <p:txBody>
          <a:bodyPr wrap="square" rtlCol="0">
            <a:spAutoFit/>
          </a:bodyPr>
          <a:lstStyle/>
          <a:p>
            <a:r>
              <a:rPr lang="en-US" dirty="0"/>
              <a:t>Cans of nothing</a:t>
            </a:r>
          </a:p>
          <a:p>
            <a:r>
              <a:rPr lang="en-US" i="1" dirty="0"/>
              <a:t>“ “, \t, \n, 0, ?</a:t>
            </a:r>
          </a:p>
        </p:txBody>
      </p:sp>
      <p:sp>
        <p:nvSpPr>
          <p:cNvPr id="27" name="Process 26">
            <a:extLst>
              <a:ext uri="{FF2B5EF4-FFF2-40B4-BE49-F238E27FC236}">
                <a16:creationId xmlns:a16="http://schemas.microsoft.com/office/drawing/2014/main" id="{82E964FB-7292-8706-6DC6-A948933B1C22}"/>
              </a:ext>
            </a:extLst>
          </p:cNvPr>
          <p:cNvSpPr/>
          <p:nvPr/>
        </p:nvSpPr>
        <p:spPr>
          <a:xfrm>
            <a:off x="6787240" y="4966946"/>
            <a:ext cx="1431474" cy="21987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types</a:t>
            </a:r>
          </a:p>
        </p:txBody>
      </p:sp>
      <p:sp>
        <p:nvSpPr>
          <p:cNvPr id="28" name="Process 27">
            <a:extLst>
              <a:ext uri="{FF2B5EF4-FFF2-40B4-BE49-F238E27FC236}">
                <a16:creationId xmlns:a16="http://schemas.microsoft.com/office/drawing/2014/main" id="{679E43B5-DB20-EDA1-5CA2-8B2F93117B69}"/>
              </a:ext>
            </a:extLst>
          </p:cNvPr>
          <p:cNvSpPr/>
          <p:nvPr/>
        </p:nvSpPr>
        <p:spPr>
          <a:xfrm>
            <a:off x="6787239" y="5188780"/>
            <a:ext cx="498029" cy="20394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str</a:t>
            </a:r>
          </a:p>
        </p:txBody>
      </p:sp>
      <p:sp>
        <p:nvSpPr>
          <p:cNvPr id="29" name="Process 28">
            <a:extLst>
              <a:ext uri="{FF2B5EF4-FFF2-40B4-BE49-F238E27FC236}">
                <a16:creationId xmlns:a16="http://schemas.microsoft.com/office/drawing/2014/main" id="{F0010253-C6B3-EDBD-319C-563838B5B029}"/>
              </a:ext>
            </a:extLst>
          </p:cNvPr>
          <p:cNvSpPr/>
          <p:nvPr/>
        </p:nvSpPr>
        <p:spPr>
          <a:xfrm>
            <a:off x="7904389" y="5176931"/>
            <a:ext cx="506187" cy="19984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int</a:t>
            </a:r>
          </a:p>
        </p:txBody>
      </p:sp>
      <p:sp>
        <p:nvSpPr>
          <p:cNvPr id="30" name="Process 29">
            <a:extLst>
              <a:ext uri="{FF2B5EF4-FFF2-40B4-BE49-F238E27FC236}">
                <a16:creationId xmlns:a16="http://schemas.microsoft.com/office/drawing/2014/main" id="{5507E858-BE9D-B4D4-6200-EBC0DB80A245}"/>
              </a:ext>
            </a:extLst>
          </p:cNvPr>
          <p:cNvSpPr/>
          <p:nvPr/>
        </p:nvSpPr>
        <p:spPr>
          <a:xfrm>
            <a:off x="7198185" y="5187193"/>
            <a:ext cx="745668" cy="22238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float.</a:t>
            </a:r>
          </a:p>
        </p:txBody>
      </p:sp>
    </p:spTree>
    <p:extLst>
      <p:ext uri="{BB962C8B-B14F-4D97-AF65-F5344CB8AC3E}">
        <p14:creationId xmlns:p14="http://schemas.microsoft.com/office/powerpoint/2010/main" val="37107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0"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133948"/>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243187"/>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507874"/>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4794943"/>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4904182"/>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168869"/>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Tree>
    <p:extLst>
      <p:ext uri="{BB962C8B-B14F-4D97-AF65-F5344CB8AC3E}">
        <p14:creationId xmlns:p14="http://schemas.microsoft.com/office/powerpoint/2010/main" val="292726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a:t>
            </a:r>
          </a:p>
        </p:txBody>
      </p:sp>
      <p:cxnSp>
        <p:nvCxnSpPr>
          <p:cNvPr id="18" name="Elbow Connector 17">
            <a:extLst>
              <a:ext uri="{FF2B5EF4-FFF2-40B4-BE49-F238E27FC236}">
                <a16:creationId xmlns:a16="http://schemas.microsoft.com/office/drawing/2014/main" id="{BAC51DF0-C172-4CB8-AD5C-260F30CC08DD}"/>
              </a:ext>
            </a:extLst>
          </p:cNvPr>
          <p:cNvCxnSpPr>
            <a:cxnSpLocks/>
            <a:stCxn id="6" idx="1"/>
            <a:endCxn id="3" idx="0"/>
          </p:cNvCxnSpPr>
          <p:nvPr/>
        </p:nvCxnSpPr>
        <p:spPr>
          <a:xfrm rot="10800000" flipV="1">
            <a:off x="1366158" y="392506"/>
            <a:ext cx="3652157"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Elbow Connector 23">
            <a:extLst>
              <a:ext uri="{FF2B5EF4-FFF2-40B4-BE49-F238E27FC236}">
                <a16:creationId xmlns:a16="http://schemas.microsoft.com/office/drawing/2014/main" id="{71BAFF2A-83B7-E3C2-EEAD-CC1DD85CA5CC}"/>
              </a:ext>
            </a:extLst>
          </p:cNvPr>
          <p:cNvCxnSpPr>
            <a:cxnSpLocks/>
            <a:stCxn id="6" idx="2"/>
            <a:endCxn id="5" idx="0"/>
          </p:cNvCxnSpPr>
          <p:nvPr/>
        </p:nvCxnSpPr>
        <p:spPr>
          <a:xfrm rot="16200000" flipH="1">
            <a:off x="5798302" y="708829"/>
            <a:ext cx="167498" cy="11638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Elbow Connector 38">
            <a:extLst>
              <a:ext uri="{FF2B5EF4-FFF2-40B4-BE49-F238E27FC236}">
                <a16:creationId xmlns:a16="http://schemas.microsoft.com/office/drawing/2014/main" id="{A285022E-C637-78E4-9BA9-634DDCF691D5}"/>
              </a:ext>
            </a:extLst>
          </p:cNvPr>
          <p:cNvCxnSpPr>
            <a:cxnSpLocks/>
            <a:stCxn id="6" idx="3"/>
            <a:endCxn id="4" idx="0"/>
          </p:cNvCxnSpPr>
          <p:nvPr/>
        </p:nvCxnSpPr>
        <p:spPr>
          <a:xfrm>
            <a:off x="6629400" y="392507"/>
            <a:ext cx="3639328" cy="44569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77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Infinite vs Finite</a:t>
            </a:r>
          </a:p>
          <a:p>
            <a:pPr lvl="1"/>
            <a:r>
              <a:rPr lang="en-US" sz="1800" dirty="0"/>
              <a:t>Collections – intro more week 9-10</a:t>
            </a:r>
          </a:p>
          <a:p>
            <a:pPr lvl="2"/>
            <a:r>
              <a:rPr lang="en-US" sz="1400" dirty="0"/>
              <a:t>Current: Boolean(True/False) &lt; int &lt; float &amp; string</a:t>
            </a:r>
          </a:p>
          <a:p>
            <a:pPr lvl="2"/>
            <a:r>
              <a:rPr lang="en-US" sz="1400" dirty="0"/>
              <a:t>Array - numeric, same type</a:t>
            </a:r>
          </a:p>
          <a:p>
            <a:pPr lvl="2"/>
            <a:r>
              <a:rPr lang="en-US" sz="1400" dirty="0"/>
              <a:t>[] – list: order:  append, insert, sort,</a:t>
            </a:r>
          </a:p>
          <a:p>
            <a:pPr lvl="2"/>
            <a:r>
              <a:rPr lang="en-US" sz="1400" dirty="0"/>
              <a:t>{} – dictionary: no-order</a:t>
            </a:r>
          </a:p>
          <a:p>
            <a:pPr lvl="1"/>
            <a:r>
              <a:rPr lang="en-US" sz="1800" dirty="0"/>
              <a:t>Activity: Using real world items into Lists</a:t>
            </a:r>
          </a:p>
          <a:p>
            <a:pPr lvl="2"/>
            <a:r>
              <a:rPr lang="en-US" sz="1400" dirty="0"/>
              <a:t>Scenario: 5 </a:t>
            </a:r>
            <a:r>
              <a:rPr lang="en-US" sz="1400" dirty="0" err="1"/>
              <a:t>Ws</a:t>
            </a:r>
            <a:r>
              <a:rPr lang="en-US" sz="1400" dirty="0"/>
              <a:t> and H?</a:t>
            </a:r>
          </a:p>
          <a:p>
            <a:pPr lvl="3"/>
            <a:r>
              <a:rPr lang="en-US" sz="1200" dirty="0"/>
              <a:t>Why would you use it</a:t>
            </a:r>
          </a:p>
          <a:p>
            <a:pPr lvl="2"/>
            <a:r>
              <a:rPr lang="en-US" sz="1400" dirty="0"/>
              <a:t>Difficulty</a:t>
            </a:r>
          </a:p>
          <a:p>
            <a:pPr lvl="3"/>
            <a:r>
              <a:rPr lang="en-US" sz="1200" dirty="0"/>
              <a:t>Easy: Bag of Dice, Legos, Othello, Checkers</a:t>
            </a:r>
          </a:p>
          <a:p>
            <a:pPr lvl="3"/>
            <a:r>
              <a:rPr lang="en-US" sz="1200" dirty="0"/>
              <a:t>Medium: Deck of Cards</a:t>
            </a:r>
          </a:p>
          <a:p>
            <a:pPr lvl="3"/>
            <a:r>
              <a:rPr lang="en-US" sz="1200" dirty="0"/>
              <a:t>Hard: Property, High/Low</a:t>
            </a:r>
          </a:p>
          <a:p>
            <a:pPr lvl="1"/>
            <a:endParaRPr lang="en-US" sz="18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7422096" y="455160"/>
            <a:ext cx="4007904" cy="2973840"/>
          </a:xfrm>
          <a:prstGeom prst="rect">
            <a:avLst/>
          </a:prstGeom>
        </p:spPr>
      </p:pic>
      <p:graphicFrame>
        <p:nvGraphicFramePr>
          <p:cNvPr id="5" name="Table 5">
            <a:extLst>
              <a:ext uri="{FF2B5EF4-FFF2-40B4-BE49-F238E27FC236}">
                <a16:creationId xmlns:a16="http://schemas.microsoft.com/office/drawing/2014/main" id="{17864E54-AFC9-471A-A8F8-E2C7A87871B3}"/>
              </a:ext>
            </a:extLst>
          </p:cNvPr>
          <p:cNvGraphicFramePr>
            <a:graphicFrameLocks noGrp="1"/>
          </p:cNvGraphicFramePr>
          <p:nvPr/>
        </p:nvGraphicFramePr>
        <p:xfrm>
          <a:off x="5608320" y="3200400"/>
          <a:ext cx="6583680" cy="3657600"/>
        </p:xfrm>
        <a:graphic>
          <a:graphicData uri="http://schemas.openxmlformats.org/drawingml/2006/table">
            <a:tbl>
              <a:tblPr firstRow="1" bandRow="1">
                <a:tableStyleId>{5C22544A-7EE6-4342-B048-85BDC9FD1C3A}</a:tableStyleId>
              </a:tblPr>
              <a:tblGrid>
                <a:gridCol w="999549">
                  <a:extLst>
                    <a:ext uri="{9D8B030D-6E8A-4147-A177-3AD203B41FA5}">
                      <a16:colId xmlns:a16="http://schemas.microsoft.com/office/drawing/2014/main" val="2575932833"/>
                    </a:ext>
                  </a:extLst>
                </a:gridCol>
                <a:gridCol w="5584131">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3"/>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4"/>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5"/>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6"/>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a:hlinkClick r:id="rId7"/>
                        </a:rPr>
                        <a:t>extend()</a:t>
                      </a:r>
                      <a:endParaRPr lang="en-US" sz="140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8"/>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9"/>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10"/>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1"/>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2"/>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3"/>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Tree>
    <p:extLst>
      <p:ext uri="{BB962C8B-B14F-4D97-AF65-F5344CB8AC3E}">
        <p14:creationId xmlns:p14="http://schemas.microsoft.com/office/powerpoint/2010/main" val="94302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FB166-E98C-948D-9379-7F8AC6E08368}"/>
              </a:ext>
            </a:extLst>
          </p:cNvPr>
          <p:cNvSpPr>
            <a:spLocks noGrp="1"/>
          </p:cNvSpPr>
          <p:nvPr>
            <p:ph type="title"/>
          </p:nvPr>
        </p:nvSpPr>
        <p:spPr/>
        <p:txBody>
          <a:bodyPr/>
          <a:lstStyle/>
          <a:p>
            <a:r>
              <a:rPr lang="en-US" dirty="0"/>
              <a:t>List</a:t>
            </a:r>
          </a:p>
        </p:txBody>
      </p:sp>
      <p:sp>
        <p:nvSpPr>
          <p:cNvPr id="4" name="Content Placeholder 3">
            <a:extLst>
              <a:ext uri="{FF2B5EF4-FFF2-40B4-BE49-F238E27FC236}">
                <a16:creationId xmlns:a16="http://schemas.microsoft.com/office/drawing/2014/main" id="{BA2EFED7-02E5-4FB1-5F31-E1F8A1D46ED4}"/>
              </a:ext>
            </a:extLst>
          </p:cNvPr>
          <p:cNvSpPr>
            <a:spLocks noGrp="1"/>
          </p:cNvSpPr>
          <p:nvPr>
            <p:ph sz="half" idx="2"/>
          </p:nvPr>
        </p:nvSpPr>
        <p:spPr/>
        <p:txBody>
          <a:bodyPr/>
          <a:lstStyle/>
          <a:p>
            <a:endParaRPr lang="en-US" dirty="0"/>
          </a:p>
        </p:txBody>
      </p:sp>
      <p:graphicFrame>
        <p:nvGraphicFramePr>
          <p:cNvPr id="5" name="Table 5">
            <a:extLst>
              <a:ext uri="{FF2B5EF4-FFF2-40B4-BE49-F238E27FC236}">
                <a16:creationId xmlns:a16="http://schemas.microsoft.com/office/drawing/2014/main" id="{5C507072-F08F-FA3A-B94A-3E8FB3284964}"/>
              </a:ext>
            </a:extLst>
          </p:cNvPr>
          <p:cNvGraphicFramePr>
            <a:graphicFrameLocks noGrp="1"/>
          </p:cNvGraphicFramePr>
          <p:nvPr>
            <p:extLst>
              <p:ext uri="{D42A27DB-BD31-4B8C-83A1-F6EECF244321}">
                <p14:modId xmlns:p14="http://schemas.microsoft.com/office/powerpoint/2010/main" val="1161978333"/>
              </p:ext>
            </p:extLst>
          </p:nvPr>
        </p:nvGraphicFramePr>
        <p:xfrm>
          <a:off x="6977744" y="0"/>
          <a:ext cx="5181600" cy="4297680"/>
        </p:xfrm>
        <a:graphic>
          <a:graphicData uri="http://schemas.openxmlformats.org/drawingml/2006/table">
            <a:tbl>
              <a:tblPr firstRow="1" bandRow="1">
                <a:tableStyleId>{5C22544A-7EE6-4342-B048-85BDC9FD1C3A}</a:tableStyleId>
              </a:tblPr>
              <a:tblGrid>
                <a:gridCol w="1045027">
                  <a:extLst>
                    <a:ext uri="{9D8B030D-6E8A-4147-A177-3AD203B41FA5}">
                      <a16:colId xmlns:a16="http://schemas.microsoft.com/office/drawing/2014/main" val="2575932833"/>
                    </a:ext>
                  </a:extLst>
                </a:gridCol>
                <a:gridCol w="4136573">
                  <a:extLst>
                    <a:ext uri="{9D8B030D-6E8A-4147-A177-3AD203B41FA5}">
                      <a16:colId xmlns:a16="http://schemas.microsoft.com/office/drawing/2014/main" val="3490794132"/>
                    </a:ext>
                  </a:extLst>
                </a:gridCol>
              </a:tblGrid>
              <a:tr h="297180">
                <a:tc>
                  <a:txBody>
                    <a:bodyPr/>
                    <a:lstStyle/>
                    <a:p>
                      <a:r>
                        <a:rPr lang="en-US" sz="1400" dirty="0"/>
                        <a:t>Method</a:t>
                      </a:r>
                    </a:p>
                  </a:txBody>
                  <a:tcPr anchor="ctr"/>
                </a:tc>
                <a:tc>
                  <a:txBody>
                    <a:bodyPr/>
                    <a:lstStyle/>
                    <a:p>
                      <a:r>
                        <a:rPr lang="en-US" sz="1400" dirty="0"/>
                        <a:t>Lists Description</a:t>
                      </a:r>
                    </a:p>
                  </a:txBody>
                  <a:tcPr anchor="ctr"/>
                </a:tc>
                <a:extLst>
                  <a:ext uri="{0D108BD9-81ED-4DB2-BD59-A6C34878D82A}">
                    <a16:rowId xmlns:a16="http://schemas.microsoft.com/office/drawing/2014/main" val="2497845189"/>
                  </a:ext>
                </a:extLst>
              </a:tr>
              <a:tr h="297180">
                <a:tc>
                  <a:txBody>
                    <a:bodyPr/>
                    <a:lstStyle/>
                    <a:p>
                      <a:r>
                        <a:rPr lang="en-US" sz="1400" dirty="0">
                          <a:hlinkClick r:id="rId2"/>
                        </a:rPr>
                        <a:t>append()</a:t>
                      </a:r>
                      <a:endParaRPr lang="en-US" sz="1400" dirty="0"/>
                    </a:p>
                  </a:txBody>
                  <a:tcPr anchor="ctr"/>
                </a:tc>
                <a:tc>
                  <a:txBody>
                    <a:bodyPr/>
                    <a:lstStyle/>
                    <a:p>
                      <a:r>
                        <a:rPr lang="en-US" sz="1400" dirty="0"/>
                        <a:t>Adds an element at the end of the list</a:t>
                      </a:r>
                    </a:p>
                  </a:txBody>
                  <a:tcPr anchor="ctr"/>
                </a:tc>
                <a:extLst>
                  <a:ext uri="{0D108BD9-81ED-4DB2-BD59-A6C34878D82A}">
                    <a16:rowId xmlns:a16="http://schemas.microsoft.com/office/drawing/2014/main" val="2595603435"/>
                  </a:ext>
                </a:extLst>
              </a:tr>
              <a:tr h="297180">
                <a:tc>
                  <a:txBody>
                    <a:bodyPr/>
                    <a:lstStyle/>
                    <a:p>
                      <a:r>
                        <a:rPr lang="en-US" sz="1400">
                          <a:hlinkClick r:id="rId3"/>
                        </a:rPr>
                        <a:t>clear()</a:t>
                      </a:r>
                      <a:endParaRPr lang="en-US" sz="1400"/>
                    </a:p>
                  </a:txBody>
                  <a:tcPr anchor="ctr"/>
                </a:tc>
                <a:tc>
                  <a:txBody>
                    <a:bodyPr/>
                    <a:lstStyle/>
                    <a:p>
                      <a:r>
                        <a:rPr lang="en-US" sz="1400" dirty="0"/>
                        <a:t>Removes all the elements from the list</a:t>
                      </a:r>
                    </a:p>
                  </a:txBody>
                  <a:tcPr anchor="ctr"/>
                </a:tc>
                <a:extLst>
                  <a:ext uri="{0D108BD9-81ED-4DB2-BD59-A6C34878D82A}">
                    <a16:rowId xmlns:a16="http://schemas.microsoft.com/office/drawing/2014/main" val="2236608869"/>
                  </a:ext>
                </a:extLst>
              </a:tr>
              <a:tr h="297180">
                <a:tc>
                  <a:txBody>
                    <a:bodyPr/>
                    <a:lstStyle/>
                    <a:p>
                      <a:r>
                        <a:rPr lang="en-US" sz="1400">
                          <a:hlinkClick r:id="rId4"/>
                        </a:rPr>
                        <a:t>copy()</a:t>
                      </a:r>
                      <a:endParaRPr lang="en-US" sz="1400"/>
                    </a:p>
                  </a:txBody>
                  <a:tcPr anchor="ctr"/>
                </a:tc>
                <a:tc>
                  <a:txBody>
                    <a:bodyPr/>
                    <a:lstStyle/>
                    <a:p>
                      <a:r>
                        <a:rPr lang="en-US" sz="1400" dirty="0"/>
                        <a:t>Returns a copy of the list</a:t>
                      </a:r>
                    </a:p>
                  </a:txBody>
                  <a:tcPr anchor="ctr"/>
                </a:tc>
                <a:extLst>
                  <a:ext uri="{0D108BD9-81ED-4DB2-BD59-A6C34878D82A}">
                    <a16:rowId xmlns:a16="http://schemas.microsoft.com/office/drawing/2014/main" val="520373740"/>
                  </a:ext>
                </a:extLst>
              </a:tr>
              <a:tr h="297180">
                <a:tc>
                  <a:txBody>
                    <a:bodyPr/>
                    <a:lstStyle/>
                    <a:p>
                      <a:r>
                        <a:rPr lang="en-US" sz="1400">
                          <a:hlinkClick r:id="rId5"/>
                        </a:rPr>
                        <a:t>count()</a:t>
                      </a:r>
                      <a:endParaRPr lang="en-US" sz="1400"/>
                    </a:p>
                  </a:txBody>
                  <a:tcPr anchor="ctr"/>
                </a:tc>
                <a:tc>
                  <a:txBody>
                    <a:bodyPr/>
                    <a:lstStyle/>
                    <a:p>
                      <a:r>
                        <a:rPr lang="en-US" sz="1400" dirty="0"/>
                        <a:t>Returns the number of elements with the specified value</a:t>
                      </a:r>
                    </a:p>
                  </a:txBody>
                  <a:tcPr anchor="ctr"/>
                </a:tc>
                <a:extLst>
                  <a:ext uri="{0D108BD9-81ED-4DB2-BD59-A6C34878D82A}">
                    <a16:rowId xmlns:a16="http://schemas.microsoft.com/office/drawing/2014/main" val="4098007236"/>
                  </a:ext>
                </a:extLst>
              </a:tr>
              <a:tr h="297180">
                <a:tc>
                  <a:txBody>
                    <a:bodyPr/>
                    <a:lstStyle/>
                    <a:p>
                      <a:r>
                        <a:rPr lang="en-US" sz="1400" dirty="0">
                          <a:hlinkClick r:id="rId6"/>
                        </a:rPr>
                        <a:t>extend()</a:t>
                      </a:r>
                      <a:endParaRPr lang="en-US" sz="1400" dirty="0"/>
                    </a:p>
                  </a:txBody>
                  <a:tcPr anchor="ctr"/>
                </a:tc>
                <a:tc>
                  <a:txBody>
                    <a:bodyPr/>
                    <a:lstStyle/>
                    <a:p>
                      <a:r>
                        <a:rPr lang="en-US" sz="1400" dirty="0"/>
                        <a:t>Add the elements of a list (or any </a:t>
                      </a:r>
                      <a:r>
                        <a:rPr lang="en-US" sz="1400" dirty="0" err="1"/>
                        <a:t>iterable</a:t>
                      </a:r>
                      <a:r>
                        <a:rPr lang="en-US" sz="1400" dirty="0"/>
                        <a:t>), to the end of the current list</a:t>
                      </a:r>
                    </a:p>
                  </a:txBody>
                  <a:tcPr anchor="ctr"/>
                </a:tc>
                <a:extLst>
                  <a:ext uri="{0D108BD9-81ED-4DB2-BD59-A6C34878D82A}">
                    <a16:rowId xmlns:a16="http://schemas.microsoft.com/office/drawing/2014/main" val="86746865"/>
                  </a:ext>
                </a:extLst>
              </a:tr>
              <a:tr h="297180">
                <a:tc>
                  <a:txBody>
                    <a:bodyPr/>
                    <a:lstStyle/>
                    <a:p>
                      <a:r>
                        <a:rPr lang="en-US" sz="1400">
                          <a:hlinkClick r:id="rId7"/>
                        </a:rPr>
                        <a:t>index()</a:t>
                      </a:r>
                      <a:endParaRPr lang="en-US" sz="1400"/>
                    </a:p>
                  </a:txBody>
                  <a:tcPr anchor="ctr"/>
                </a:tc>
                <a:tc>
                  <a:txBody>
                    <a:bodyPr/>
                    <a:lstStyle/>
                    <a:p>
                      <a:r>
                        <a:rPr lang="en-US" sz="1400" dirty="0"/>
                        <a:t>Returns the index of the first element with the specified value</a:t>
                      </a:r>
                    </a:p>
                  </a:txBody>
                  <a:tcPr anchor="ctr"/>
                </a:tc>
                <a:extLst>
                  <a:ext uri="{0D108BD9-81ED-4DB2-BD59-A6C34878D82A}">
                    <a16:rowId xmlns:a16="http://schemas.microsoft.com/office/drawing/2014/main" val="3778014441"/>
                  </a:ext>
                </a:extLst>
              </a:tr>
              <a:tr h="297180">
                <a:tc>
                  <a:txBody>
                    <a:bodyPr/>
                    <a:lstStyle/>
                    <a:p>
                      <a:r>
                        <a:rPr lang="en-US" sz="1400">
                          <a:hlinkClick r:id="rId8"/>
                        </a:rPr>
                        <a:t>insert()</a:t>
                      </a:r>
                      <a:endParaRPr lang="en-US" sz="1400"/>
                    </a:p>
                  </a:txBody>
                  <a:tcPr anchor="ctr"/>
                </a:tc>
                <a:tc>
                  <a:txBody>
                    <a:bodyPr/>
                    <a:lstStyle/>
                    <a:p>
                      <a:r>
                        <a:rPr lang="en-US" sz="1400" dirty="0"/>
                        <a:t>Adds an element at the specified position</a:t>
                      </a:r>
                    </a:p>
                  </a:txBody>
                  <a:tcPr anchor="ctr"/>
                </a:tc>
                <a:extLst>
                  <a:ext uri="{0D108BD9-81ED-4DB2-BD59-A6C34878D82A}">
                    <a16:rowId xmlns:a16="http://schemas.microsoft.com/office/drawing/2014/main" val="4133546657"/>
                  </a:ext>
                </a:extLst>
              </a:tr>
              <a:tr h="297180">
                <a:tc>
                  <a:txBody>
                    <a:bodyPr/>
                    <a:lstStyle/>
                    <a:p>
                      <a:r>
                        <a:rPr lang="en-US" sz="1400">
                          <a:hlinkClick r:id="rId9"/>
                        </a:rPr>
                        <a:t>pop()</a:t>
                      </a:r>
                      <a:endParaRPr lang="en-US" sz="1400"/>
                    </a:p>
                  </a:txBody>
                  <a:tcPr anchor="ctr"/>
                </a:tc>
                <a:tc>
                  <a:txBody>
                    <a:bodyPr/>
                    <a:lstStyle/>
                    <a:p>
                      <a:r>
                        <a:rPr lang="en-US" sz="1400" dirty="0"/>
                        <a:t>Removes the element at the specified position</a:t>
                      </a:r>
                    </a:p>
                  </a:txBody>
                  <a:tcPr anchor="ctr"/>
                </a:tc>
                <a:extLst>
                  <a:ext uri="{0D108BD9-81ED-4DB2-BD59-A6C34878D82A}">
                    <a16:rowId xmlns:a16="http://schemas.microsoft.com/office/drawing/2014/main" val="960870184"/>
                  </a:ext>
                </a:extLst>
              </a:tr>
              <a:tr h="297180">
                <a:tc>
                  <a:txBody>
                    <a:bodyPr/>
                    <a:lstStyle/>
                    <a:p>
                      <a:r>
                        <a:rPr lang="en-US" sz="1400">
                          <a:hlinkClick r:id="rId10"/>
                        </a:rPr>
                        <a:t>remove()</a:t>
                      </a:r>
                      <a:endParaRPr lang="en-US" sz="1400"/>
                    </a:p>
                  </a:txBody>
                  <a:tcPr anchor="ctr"/>
                </a:tc>
                <a:tc>
                  <a:txBody>
                    <a:bodyPr/>
                    <a:lstStyle/>
                    <a:p>
                      <a:r>
                        <a:rPr lang="en-US" sz="1400" dirty="0"/>
                        <a:t>Removes the item with the specified value</a:t>
                      </a:r>
                    </a:p>
                  </a:txBody>
                  <a:tcPr anchor="ctr"/>
                </a:tc>
                <a:extLst>
                  <a:ext uri="{0D108BD9-81ED-4DB2-BD59-A6C34878D82A}">
                    <a16:rowId xmlns:a16="http://schemas.microsoft.com/office/drawing/2014/main" val="2722601033"/>
                  </a:ext>
                </a:extLst>
              </a:tr>
              <a:tr h="297180">
                <a:tc>
                  <a:txBody>
                    <a:bodyPr/>
                    <a:lstStyle/>
                    <a:p>
                      <a:r>
                        <a:rPr lang="en-US" sz="1400">
                          <a:hlinkClick r:id="rId11"/>
                        </a:rPr>
                        <a:t>reverse()</a:t>
                      </a:r>
                      <a:endParaRPr lang="en-US" sz="1400"/>
                    </a:p>
                  </a:txBody>
                  <a:tcPr anchor="ctr"/>
                </a:tc>
                <a:tc>
                  <a:txBody>
                    <a:bodyPr/>
                    <a:lstStyle/>
                    <a:p>
                      <a:r>
                        <a:rPr lang="en-US" sz="1400" dirty="0"/>
                        <a:t>Reverses the order of the list</a:t>
                      </a:r>
                    </a:p>
                  </a:txBody>
                  <a:tcPr anchor="ctr"/>
                </a:tc>
                <a:extLst>
                  <a:ext uri="{0D108BD9-81ED-4DB2-BD59-A6C34878D82A}">
                    <a16:rowId xmlns:a16="http://schemas.microsoft.com/office/drawing/2014/main" val="3783223488"/>
                  </a:ext>
                </a:extLst>
              </a:tr>
              <a:tr h="297180">
                <a:tc>
                  <a:txBody>
                    <a:bodyPr/>
                    <a:lstStyle/>
                    <a:p>
                      <a:r>
                        <a:rPr lang="en-US" sz="1400">
                          <a:hlinkClick r:id="rId12"/>
                        </a:rPr>
                        <a:t>sort()</a:t>
                      </a:r>
                      <a:endParaRPr lang="en-US" sz="1400"/>
                    </a:p>
                  </a:txBody>
                  <a:tcPr anchor="ctr"/>
                </a:tc>
                <a:tc>
                  <a:txBody>
                    <a:bodyPr/>
                    <a:lstStyle/>
                    <a:p>
                      <a:r>
                        <a:rPr lang="en-US" sz="1400" dirty="0"/>
                        <a:t>Sorts the list</a:t>
                      </a:r>
                    </a:p>
                  </a:txBody>
                  <a:tcPr anchor="ctr"/>
                </a:tc>
                <a:extLst>
                  <a:ext uri="{0D108BD9-81ED-4DB2-BD59-A6C34878D82A}">
                    <a16:rowId xmlns:a16="http://schemas.microsoft.com/office/drawing/2014/main" val="2096578802"/>
                  </a:ext>
                </a:extLst>
              </a:tr>
            </a:tbl>
          </a:graphicData>
        </a:graphic>
      </p:graphicFrame>
      <p:sp>
        <p:nvSpPr>
          <p:cNvPr id="6" name="Rectangle 5">
            <a:extLst>
              <a:ext uri="{FF2B5EF4-FFF2-40B4-BE49-F238E27FC236}">
                <a16:creationId xmlns:a16="http://schemas.microsoft.com/office/drawing/2014/main" id="{A3C02258-7E54-3396-4A61-F09A9CF6C08B}"/>
              </a:ext>
            </a:extLst>
          </p:cNvPr>
          <p:cNvSpPr/>
          <p:nvPr/>
        </p:nvSpPr>
        <p:spPr>
          <a:xfrm>
            <a:off x="2275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 name="Rectangle 6">
            <a:extLst>
              <a:ext uri="{FF2B5EF4-FFF2-40B4-BE49-F238E27FC236}">
                <a16:creationId xmlns:a16="http://schemas.microsoft.com/office/drawing/2014/main" id="{671AFE95-4455-57DB-4CE0-7533544C6422}"/>
              </a:ext>
            </a:extLst>
          </p:cNvPr>
          <p:cNvSpPr/>
          <p:nvPr/>
        </p:nvSpPr>
        <p:spPr>
          <a:xfrm>
            <a:off x="190507" y="490719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listVarName</a:t>
            </a:r>
            <a:endParaRPr lang="en-US" dirty="0"/>
          </a:p>
        </p:txBody>
      </p:sp>
      <p:sp>
        <p:nvSpPr>
          <p:cNvPr id="8" name="Rectangle 7">
            <a:extLst>
              <a:ext uri="{FF2B5EF4-FFF2-40B4-BE49-F238E27FC236}">
                <a16:creationId xmlns:a16="http://schemas.microsoft.com/office/drawing/2014/main" id="{5A1FAF3A-2B74-DE3B-D847-1EE9737D5C7A}"/>
              </a:ext>
            </a:extLst>
          </p:cNvPr>
          <p:cNvSpPr/>
          <p:nvPr/>
        </p:nvSpPr>
        <p:spPr>
          <a:xfrm>
            <a:off x="3037118" y="4723608"/>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9" name="Rectangle 8">
            <a:extLst>
              <a:ext uri="{FF2B5EF4-FFF2-40B4-BE49-F238E27FC236}">
                <a16:creationId xmlns:a16="http://schemas.microsoft.com/office/drawing/2014/main" id="{6B42CA35-F368-4797-5B3D-964C6315FE74}"/>
              </a:ext>
            </a:extLst>
          </p:cNvPr>
          <p:cNvSpPr/>
          <p:nvPr/>
        </p:nvSpPr>
        <p:spPr>
          <a:xfrm>
            <a:off x="3799118" y="4708867"/>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0" name="Rectangle 9">
            <a:extLst>
              <a:ext uri="{FF2B5EF4-FFF2-40B4-BE49-F238E27FC236}">
                <a16:creationId xmlns:a16="http://schemas.microsoft.com/office/drawing/2014/main" id="{920223B3-014D-13E3-58CB-B795776599F0}"/>
              </a:ext>
            </a:extLst>
          </p:cNvPr>
          <p:cNvSpPr/>
          <p:nvPr/>
        </p:nvSpPr>
        <p:spPr>
          <a:xfrm>
            <a:off x="5279577" y="4697982"/>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11" name="Oval 10">
            <a:extLst>
              <a:ext uri="{FF2B5EF4-FFF2-40B4-BE49-F238E27FC236}">
                <a16:creationId xmlns:a16="http://schemas.microsoft.com/office/drawing/2014/main" id="{A41A1110-B26C-07C6-2F69-E43CB40CFC3B}"/>
              </a:ext>
            </a:extLst>
          </p:cNvPr>
          <p:cNvSpPr/>
          <p:nvPr/>
        </p:nvSpPr>
        <p:spPr>
          <a:xfrm>
            <a:off x="4561118"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435AC3-5652-BEED-9A4D-75C016B001BC}"/>
              </a:ext>
            </a:extLst>
          </p:cNvPr>
          <p:cNvSpPr/>
          <p:nvPr/>
        </p:nvSpPr>
        <p:spPr>
          <a:xfrm>
            <a:off x="4789717" y="4922612"/>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33818A0-BD39-2E77-AE40-A00B6C9C0A48}"/>
              </a:ext>
            </a:extLst>
          </p:cNvPr>
          <p:cNvSpPr/>
          <p:nvPr/>
        </p:nvSpPr>
        <p:spPr>
          <a:xfrm>
            <a:off x="5034647" y="4933497"/>
            <a:ext cx="195943" cy="2130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482C3DC-9A2D-C5AC-BAC6-62190E544A2E}"/>
              </a:ext>
            </a:extLst>
          </p:cNvPr>
          <p:cNvSpPr/>
          <p:nvPr/>
        </p:nvSpPr>
        <p:spPr>
          <a:xfrm>
            <a:off x="188859" y="4451967"/>
            <a:ext cx="1409704"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[index]</a:t>
            </a:r>
          </a:p>
        </p:txBody>
      </p:sp>
      <p:sp>
        <p:nvSpPr>
          <p:cNvPr id="15" name="Rectangle 14">
            <a:extLst>
              <a:ext uri="{FF2B5EF4-FFF2-40B4-BE49-F238E27FC236}">
                <a16:creationId xmlns:a16="http://schemas.microsoft.com/office/drawing/2014/main" id="{2B0F7C39-8A6B-237A-8BD9-A14CD1BFB83F}"/>
              </a:ext>
            </a:extLst>
          </p:cNvPr>
          <p:cNvSpPr/>
          <p:nvPr/>
        </p:nvSpPr>
        <p:spPr>
          <a:xfrm>
            <a:off x="2275117" y="445282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6" name="Rectangle 15">
            <a:extLst>
              <a:ext uri="{FF2B5EF4-FFF2-40B4-BE49-F238E27FC236}">
                <a16:creationId xmlns:a16="http://schemas.microsoft.com/office/drawing/2014/main" id="{AA33C5C7-4E2A-F374-96CD-E20DDF6AC800}"/>
              </a:ext>
            </a:extLst>
          </p:cNvPr>
          <p:cNvSpPr/>
          <p:nvPr/>
        </p:nvSpPr>
        <p:spPr>
          <a:xfrm>
            <a:off x="3037117" y="4443188"/>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8E028011-AFB5-0952-4FCE-17CC96381366}"/>
              </a:ext>
            </a:extLst>
          </p:cNvPr>
          <p:cNvSpPr/>
          <p:nvPr/>
        </p:nvSpPr>
        <p:spPr>
          <a:xfrm>
            <a:off x="3788232" y="4428447"/>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BA8C4A5B-62B5-2B0B-C002-D204A65C0CCE}"/>
              </a:ext>
            </a:extLst>
          </p:cNvPr>
          <p:cNvSpPr/>
          <p:nvPr/>
        </p:nvSpPr>
        <p:spPr>
          <a:xfrm>
            <a:off x="5279576" y="4417562"/>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Len()-1</a:t>
            </a:r>
          </a:p>
        </p:txBody>
      </p:sp>
      <p:sp>
        <p:nvSpPr>
          <p:cNvPr id="20" name="Rectangle 19">
            <a:extLst>
              <a:ext uri="{FF2B5EF4-FFF2-40B4-BE49-F238E27FC236}">
                <a16:creationId xmlns:a16="http://schemas.microsoft.com/office/drawing/2014/main" id="{FB734114-06DA-5A6B-09C2-523AD6F625BE}"/>
              </a:ext>
            </a:extLst>
          </p:cNvPr>
          <p:cNvSpPr/>
          <p:nvPr/>
        </p:nvSpPr>
        <p:spPr>
          <a:xfrm>
            <a:off x="7800075" y="6376833"/>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.append(value)</a:t>
            </a:r>
          </a:p>
        </p:txBody>
      </p:sp>
      <p:sp>
        <p:nvSpPr>
          <p:cNvPr id="27" name="Rectangle 26">
            <a:extLst>
              <a:ext uri="{FF2B5EF4-FFF2-40B4-BE49-F238E27FC236}">
                <a16:creationId xmlns:a16="http://schemas.microsoft.com/office/drawing/2014/main" id="{63D53760-ED4C-4785-CC99-BFAB3061BA89}"/>
              </a:ext>
            </a:extLst>
          </p:cNvPr>
          <p:cNvSpPr/>
          <p:nvPr/>
        </p:nvSpPr>
        <p:spPr>
          <a:xfrm>
            <a:off x="101773" y="2262176"/>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.clear()</a:t>
            </a:r>
          </a:p>
        </p:txBody>
      </p:sp>
      <p:sp>
        <p:nvSpPr>
          <p:cNvPr id="28" name="Rectangle 27">
            <a:extLst>
              <a:ext uri="{FF2B5EF4-FFF2-40B4-BE49-F238E27FC236}">
                <a16:creationId xmlns:a16="http://schemas.microsoft.com/office/drawing/2014/main" id="{36D84F1E-6974-B984-54F8-6F21255CFF46}"/>
              </a:ext>
            </a:extLst>
          </p:cNvPr>
          <p:cNvSpPr/>
          <p:nvPr/>
        </p:nvSpPr>
        <p:spPr>
          <a:xfrm>
            <a:off x="1979554" y="2274822"/>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 var name</a:t>
            </a:r>
          </a:p>
        </p:txBody>
      </p:sp>
      <p:cxnSp>
        <p:nvCxnSpPr>
          <p:cNvPr id="29" name="Elbow Connector 28">
            <a:extLst>
              <a:ext uri="{FF2B5EF4-FFF2-40B4-BE49-F238E27FC236}">
                <a16:creationId xmlns:a16="http://schemas.microsoft.com/office/drawing/2014/main" id="{40399E73-9D77-850A-FE93-CAAD7B9C13FC}"/>
              </a:ext>
            </a:extLst>
          </p:cNvPr>
          <p:cNvCxnSpPr>
            <a:cxnSpLocks/>
            <a:endCxn id="10" idx="3"/>
          </p:cNvCxnSpPr>
          <p:nvPr/>
        </p:nvCxnSpPr>
        <p:spPr>
          <a:xfrm rot="16200000" flipV="1">
            <a:off x="5840404" y="5127756"/>
            <a:ext cx="1277014" cy="104883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ectangle 33">
            <a:extLst>
              <a:ext uri="{FF2B5EF4-FFF2-40B4-BE49-F238E27FC236}">
                <a16:creationId xmlns:a16="http://schemas.microsoft.com/office/drawing/2014/main" id="{FB346027-EF91-8AAB-22E9-46EBCDE3077E}"/>
              </a:ext>
            </a:extLst>
          </p:cNvPr>
          <p:cNvSpPr/>
          <p:nvPr/>
        </p:nvSpPr>
        <p:spPr>
          <a:xfrm>
            <a:off x="3541650" y="2267639"/>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empty</a:t>
            </a:r>
            <a:endParaRPr lang="en-US" dirty="0"/>
          </a:p>
        </p:txBody>
      </p:sp>
      <p:sp>
        <p:nvSpPr>
          <p:cNvPr id="35" name="Rectangle 34">
            <a:extLst>
              <a:ext uri="{FF2B5EF4-FFF2-40B4-BE49-F238E27FC236}">
                <a16:creationId xmlns:a16="http://schemas.microsoft.com/office/drawing/2014/main" id="{0AC7E888-FAA8-55D3-162D-ECAE981C1DB0}"/>
              </a:ext>
            </a:extLst>
          </p:cNvPr>
          <p:cNvSpPr/>
          <p:nvPr/>
        </p:nvSpPr>
        <p:spPr>
          <a:xfrm>
            <a:off x="97978" y="5955450"/>
            <a:ext cx="1611086"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.copy()</a:t>
            </a:r>
          </a:p>
        </p:txBody>
      </p:sp>
      <p:sp>
        <p:nvSpPr>
          <p:cNvPr id="36" name="Rectangle 35">
            <a:extLst>
              <a:ext uri="{FF2B5EF4-FFF2-40B4-BE49-F238E27FC236}">
                <a16:creationId xmlns:a16="http://schemas.microsoft.com/office/drawing/2014/main" id="{E1F0DE0A-A3F5-7DCA-0354-80029CBBE3B5}"/>
              </a:ext>
            </a:extLst>
          </p:cNvPr>
          <p:cNvSpPr/>
          <p:nvPr/>
        </p:nvSpPr>
        <p:spPr>
          <a:xfrm>
            <a:off x="2226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7" name="Rectangle 36">
            <a:extLst>
              <a:ext uri="{FF2B5EF4-FFF2-40B4-BE49-F238E27FC236}">
                <a16:creationId xmlns:a16="http://schemas.microsoft.com/office/drawing/2014/main" id="{63A2AD37-9864-D251-B6FF-3EDAFB7A15A8}"/>
              </a:ext>
            </a:extLst>
          </p:cNvPr>
          <p:cNvSpPr/>
          <p:nvPr/>
        </p:nvSpPr>
        <p:spPr>
          <a:xfrm>
            <a:off x="2988131" y="6186978"/>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8" name="Rectangle 37">
            <a:extLst>
              <a:ext uri="{FF2B5EF4-FFF2-40B4-BE49-F238E27FC236}">
                <a16:creationId xmlns:a16="http://schemas.microsoft.com/office/drawing/2014/main" id="{E2B759F9-6346-0D83-AC09-618ACFA8D2DA}"/>
              </a:ext>
            </a:extLst>
          </p:cNvPr>
          <p:cNvSpPr/>
          <p:nvPr/>
        </p:nvSpPr>
        <p:spPr>
          <a:xfrm>
            <a:off x="3750131" y="6172237"/>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39" name="Rectangle 38">
            <a:extLst>
              <a:ext uri="{FF2B5EF4-FFF2-40B4-BE49-F238E27FC236}">
                <a16:creationId xmlns:a16="http://schemas.microsoft.com/office/drawing/2014/main" id="{610BAF37-A56B-6536-756C-0F7FDDE6E002}"/>
              </a:ext>
            </a:extLst>
          </p:cNvPr>
          <p:cNvSpPr/>
          <p:nvPr/>
        </p:nvSpPr>
        <p:spPr>
          <a:xfrm>
            <a:off x="5230590" y="6161352"/>
            <a:ext cx="674915" cy="6313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value</a:t>
            </a:r>
          </a:p>
        </p:txBody>
      </p:sp>
      <p:sp>
        <p:nvSpPr>
          <p:cNvPr id="40" name="Oval 39">
            <a:extLst>
              <a:ext uri="{FF2B5EF4-FFF2-40B4-BE49-F238E27FC236}">
                <a16:creationId xmlns:a16="http://schemas.microsoft.com/office/drawing/2014/main" id="{A23052AD-4823-3C04-D1E9-36227CE1149A}"/>
              </a:ext>
            </a:extLst>
          </p:cNvPr>
          <p:cNvSpPr/>
          <p:nvPr/>
        </p:nvSpPr>
        <p:spPr>
          <a:xfrm>
            <a:off x="4512131"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FA1C54D-E042-F594-1C06-74192CCD6DA5}"/>
              </a:ext>
            </a:extLst>
          </p:cNvPr>
          <p:cNvSpPr/>
          <p:nvPr/>
        </p:nvSpPr>
        <p:spPr>
          <a:xfrm>
            <a:off x="4740730" y="6385982"/>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643548-0FA3-0BD8-5A1F-62D9BA3E8EE7}"/>
              </a:ext>
            </a:extLst>
          </p:cNvPr>
          <p:cNvSpPr/>
          <p:nvPr/>
        </p:nvSpPr>
        <p:spPr>
          <a:xfrm>
            <a:off x="4985660" y="6396867"/>
            <a:ext cx="195943" cy="2130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408A7-42CD-1CA5-2F76-0D13D1DA3C34}"/>
              </a:ext>
            </a:extLst>
          </p:cNvPr>
          <p:cNvSpPr/>
          <p:nvPr/>
        </p:nvSpPr>
        <p:spPr>
          <a:xfrm>
            <a:off x="2226130" y="591619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a:t>
            </a:r>
          </a:p>
        </p:txBody>
      </p:sp>
      <p:sp>
        <p:nvSpPr>
          <p:cNvPr id="44" name="Rectangle 43">
            <a:extLst>
              <a:ext uri="{FF2B5EF4-FFF2-40B4-BE49-F238E27FC236}">
                <a16:creationId xmlns:a16="http://schemas.microsoft.com/office/drawing/2014/main" id="{A3EEED6E-D46A-236B-623E-6914FC0516B8}"/>
              </a:ext>
            </a:extLst>
          </p:cNvPr>
          <p:cNvSpPr/>
          <p:nvPr/>
        </p:nvSpPr>
        <p:spPr>
          <a:xfrm>
            <a:off x="2988130" y="5906558"/>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45" name="Rectangle 44">
            <a:extLst>
              <a:ext uri="{FF2B5EF4-FFF2-40B4-BE49-F238E27FC236}">
                <a16:creationId xmlns:a16="http://schemas.microsoft.com/office/drawing/2014/main" id="{BDC4DC1E-FBD7-3016-7D38-5B7B2941C863}"/>
              </a:ext>
            </a:extLst>
          </p:cNvPr>
          <p:cNvSpPr/>
          <p:nvPr/>
        </p:nvSpPr>
        <p:spPr>
          <a:xfrm>
            <a:off x="3739245" y="5891817"/>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sp>
        <p:nvSpPr>
          <p:cNvPr id="46" name="Rectangle 45">
            <a:extLst>
              <a:ext uri="{FF2B5EF4-FFF2-40B4-BE49-F238E27FC236}">
                <a16:creationId xmlns:a16="http://schemas.microsoft.com/office/drawing/2014/main" id="{27A20108-7D79-55E4-D5CF-B14B3A0A5C86}"/>
              </a:ext>
            </a:extLst>
          </p:cNvPr>
          <p:cNvSpPr/>
          <p:nvPr/>
        </p:nvSpPr>
        <p:spPr>
          <a:xfrm>
            <a:off x="5230589" y="5880932"/>
            <a:ext cx="674915" cy="2129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Len()-1</a:t>
            </a:r>
          </a:p>
        </p:txBody>
      </p:sp>
      <p:sp>
        <p:nvSpPr>
          <p:cNvPr id="47" name="Rectangle 46">
            <a:extLst>
              <a:ext uri="{FF2B5EF4-FFF2-40B4-BE49-F238E27FC236}">
                <a16:creationId xmlns:a16="http://schemas.microsoft.com/office/drawing/2014/main" id="{FC60C1F8-E8AE-D828-4059-B94D187450B5}"/>
              </a:ext>
            </a:extLst>
          </p:cNvPr>
          <p:cNvSpPr/>
          <p:nvPr/>
        </p:nvSpPr>
        <p:spPr>
          <a:xfrm>
            <a:off x="851256" y="187719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.count()</a:t>
            </a:r>
          </a:p>
        </p:txBody>
      </p:sp>
      <p:sp>
        <p:nvSpPr>
          <p:cNvPr id="48" name="Rectangle 47">
            <a:extLst>
              <a:ext uri="{FF2B5EF4-FFF2-40B4-BE49-F238E27FC236}">
                <a16:creationId xmlns:a16="http://schemas.microsoft.com/office/drawing/2014/main" id="{AE19CA8B-A385-C6C3-5F04-CA369C677712}"/>
              </a:ext>
            </a:extLst>
          </p:cNvPr>
          <p:cNvSpPr/>
          <p:nvPr/>
        </p:nvSpPr>
        <p:spPr>
          <a:xfrm>
            <a:off x="130628" y="1868206"/>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sp>
        <p:nvSpPr>
          <p:cNvPr id="49" name="Rectangle 48">
            <a:extLst>
              <a:ext uri="{FF2B5EF4-FFF2-40B4-BE49-F238E27FC236}">
                <a16:creationId xmlns:a16="http://schemas.microsoft.com/office/drawing/2014/main" id="{40F44364-86CA-6AD5-6D22-C1288ECC0C39}"/>
              </a:ext>
            </a:extLst>
          </p:cNvPr>
          <p:cNvSpPr/>
          <p:nvPr/>
        </p:nvSpPr>
        <p:spPr>
          <a:xfrm>
            <a:off x="6820421" y="43261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.extend()</a:t>
            </a:r>
          </a:p>
        </p:txBody>
      </p:sp>
      <p:sp>
        <p:nvSpPr>
          <p:cNvPr id="50" name="Rectangle 49">
            <a:extLst>
              <a:ext uri="{FF2B5EF4-FFF2-40B4-BE49-F238E27FC236}">
                <a16:creationId xmlns:a16="http://schemas.microsoft.com/office/drawing/2014/main" id="{67633258-2EE2-A654-E97F-30BE3389DCF6}"/>
              </a:ext>
            </a:extLst>
          </p:cNvPr>
          <p:cNvSpPr/>
          <p:nvPr/>
        </p:nvSpPr>
        <p:spPr>
          <a:xfrm>
            <a:off x="48998" y="6396981"/>
            <a:ext cx="1426028"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newList</a:t>
            </a:r>
            <a:endParaRPr lang="en-US" dirty="0"/>
          </a:p>
        </p:txBody>
      </p:sp>
      <p:cxnSp>
        <p:nvCxnSpPr>
          <p:cNvPr id="51" name="Elbow Connector 50">
            <a:extLst>
              <a:ext uri="{FF2B5EF4-FFF2-40B4-BE49-F238E27FC236}">
                <a16:creationId xmlns:a16="http://schemas.microsoft.com/office/drawing/2014/main" id="{1EC827E6-37FD-65C4-E441-210D79577764}"/>
              </a:ext>
            </a:extLst>
          </p:cNvPr>
          <p:cNvCxnSpPr>
            <a:cxnSpLocks/>
            <a:stCxn id="50" idx="3"/>
            <a:endCxn id="43" idx="1"/>
          </p:cNvCxnSpPr>
          <p:nvPr/>
        </p:nvCxnSpPr>
        <p:spPr>
          <a:xfrm flipV="1">
            <a:off x="1475026" y="6022673"/>
            <a:ext cx="751104" cy="48078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84804793-148A-7ED4-3406-6807308C2637}"/>
              </a:ext>
            </a:extLst>
          </p:cNvPr>
          <p:cNvSpPr/>
          <p:nvPr/>
        </p:nvSpPr>
        <p:spPr>
          <a:xfrm>
            <a:off x="6933093" y="4973317"/>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5" name="Rectangle 54">
            <a:extLst>
              <a:ext uri="{FF2B5EF4-FFF2-40B4-BE49-F238E27FC236}">
                <a16:creationId xmlns:a16="http://schemas.microsoft.com/office/drawing/2014/main" id="{929C9F8F-2DBE-850A-C954-9BB27575E576}"/>
              </a:ext>
            </a:extLst>
          </p:cNvPr>
          <p:cNvSpPr/>
          <p:nvPr/>
        </p:nvSpPr>
        <p:spPr>
          <a:xfrm>
            <a:off x="7695093" y="4973317"/>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6" name="Rectangle 55">
            <a:extLst>
              <a:ext uri="{FF2B5EF4-FFF2-40B4-BE49-F238E27FC236}">
                <a16:creationId xmlns:a16="http://schemas.microsoft.com/office/drawing/2014/main" id="{D03B09F8-BB92-30F1-EAB1-B402D6134A8E}"/>
              </a:ext>
            </a:extLst>
          </p:cNvPr>
          <p:cNvSpPr/>
          <p:nvPr/>
        </p:nvSpPr>
        <p:spPr>
          <a:xfrm>
            <a:off x="8457093" y="4958576"/>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
        <p:nvSpPr>
          <p:cNvPr id="57" name="Rectangle 56">
            <a:extLst>
              <a:ext uri="{FF2B5EF4-FFF2-40B4-BE49-F238E27FC236}">
                <a16:creationId xmlns:a16="http://schemas.microsoft.com/office/drawing/2014/main" id="{7F0ECE05-1EA1-8A0A-D6E5-355E32990B5B}"/>
              </a:ext>
            </a:extLst>
          </p:cNvPr>
          <p:cNvSpPr/>
          <p:nvPr/>
        </p:nvSpPr>
        <p:spPr>
          <a:xfrm>
            <a:off x="6933092" y="4702536"/>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N+1</a:t>
            </a:r>
          </a:p>
        </p:txBody>
      </p:sp>
      <p:sp>
        <p:nvSpPr>
          <p:cNvPr id="58" name="Rectangle 57">
            <a:extLst>
              <a:ext uri="{FF2B5EF4-FFF2-40B4-BE49-F238E27FC236}">
                <a16:creationId xmlns:a16="http://schemas.microsoft.com/office/drawing/2014/main" id="{CE0CFBE6-4530-8B74-4D1C-961D1E9AE770}"/>
              </a:ext>
            </a:extLst>
          </p:cNvPr>
          <p:cNvSpPr/>
          <p:nvPr/>
        </p:nvSpPr>
        <p:spPr>
          <a:xfrm>
            <a:off x="7695092" y="4692897"/>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sp>
        <p:nvSpPr>
          <p:cNvPr id="59" name="Rectangle 58">
            <a:extLst>
              <a:ext uri="{FF2B5EF4-FFF2-40B4-BE49-F238E27FC236}">
                <a16:creationId xmlns:a16="http://schemas.microsoft.com/office/drawing/2014/main" id="{79334404-502F-35A0-2326-7996B5D37AC5}"/>
              </a:ext>
            </a:extLst>
          </p:cNvPr>
          <p:cNvSpPr/>
          <p:nvPr/>
        </p:nvSpPr>
        <p:spPr>
          <a:xfrm>
            <a:off x="8446207" y="4678156"/>
            <a:ext cx="674915" cy="2129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N+2</a:t>
            </a:r>
          </a:p>
        </p:txBody>
      </p:sp>
      <p:cxnSp>
        <p:nvCxnSpPr>
          <p:cNvPr id="60" name="Elbow Connector 59">
            <a:extLst>
              <a:ext uri="{FF2B5EF4-FFF2-40B4-BE49-F238E27FC236}">
                <a16:creationId xmlns:a16="http://schemas.microsoft.com/office/drawing/2014/main" id="{1E10DEB7-3CFA-87F9-2BBC-F42AA5DF7E74}"/>
              </a:ext>
            </a:extLst>
          </p:cNvPr>
          <p:cNvCxnSpPr>
            <a:cxnSpLocks/>
            <a:stCxn id="10" idx="3"/>
            <a:endCxn id="54" idx="1"/>
          </p:cNvCxnSpPr>
          <p:nvPr/>
        </p:nvCxnSpPr>
        <p:spPr>
          <a:xfrm>
            <a:off x="5954492" y="5013668"/>
            <a:ext cx="978601" cy="275335"/>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6A5125D9-F662-6AEB-0575-5E9F6AA5ACFA}"/>
              </a:ext>
            </a:extLst>
          </p:cNvPr>
          <p:cNvSpPr/>
          <p:nvPr/>
        </p:nvSpPr>
        <p:spPr>
          <a:xfrm>
            <a:off x="1072243" y="3499843"/>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.index(value)</a:t>
            </a:r>
          </a:p>
        </p:txBody>
      </p:sp>
      <p:cxnSp>
        <p:nvCxnSpPr>
          <p:cNvPr id="65" name="Elbow Connector 64">
            <a:extLst>
              <a:ext uri="{FF2B5EF4-FFF2-40B4-BE49-F238E27FC236}">
                <a16:creationId xmlns:a16="http://schemas.microsoft.com/office/drawing/2014/main" id="{6692E6E2-80F4-7A97-680A-AF0F15B17002}"/>
              </a:ext>
            </a:extLst>
          </p:cNvPr>
          <p:cNvCxnSpPr>
            <a:cxnSpLocks/>
            <a:stCxn id="16" idx="0"/>
            <a:endCxn id="64" idx="2"/>
          </p:cNvCxnSpPr>
          <p:nvPr/>
        </p:nvCxnSpPr>
        <p:spPr>
          <a:xfrm rot="16200000" flipV="1">
            <a:off x="2260984" y="3329596"/>
            <a:ext cx="730394" cy="149678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68" name="Rectangle 67">
            <a:extLst>
              <a:ext uri="{FF2B5EF4-FFF2-40B4-BE49-F238E27FC236}">
                <a16:creationId xmlns:a16="http://schemas.microsoft.com/office/drawing/2014/main" id="{4F6E5107-607E-7EBC-319B-CF54B21051B2}"/>
              </a:ext>
            </a:extLst>
          </p:cNvPr>
          <p:cNvSpPr/>
          <p:nvPr/>
        </p:nvSpPr>
        <p:spPr>
          <a:xfrm>
            <a:off x="59872" y="3512044"/>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t>
            </a:r>
          </a:p>
        </p:txBody>
      </p:sp>
      <p:cxnSp>
        <p:nvCxnSpPr>
          <p:cNvPr id="69" name="Elbow Connector 68">
            <a:extLst>
              <a:ext uri="{FF2B5EF4-FFF2-40B4-BE49-F238E27FC236}">
                <a16:creationId xmlns:a16="http://schemas.microsoft.com/office/drawing/2014/main" id="{D66E2BF2-609E-1785-137A-0B7D20A72C73}"/>
              </a:ext>
            </a:extLst>
          </p:cNvPr>
          <p:cNvCxnSpPr>
            <a:cxnSpLocks/>
            <a:stCxn id="64" idx="1"/>
            <a:endCxn id="68" idx="3"/>
          </p:cNvCxnSpPr>
          <p:nvPr/>
        </p:nvCxnSpPr>
        <p:spPr>
          <a:xfrm rot="10800000" flipV="1">
            <a:off x="734787" y="3606318"/>
            <a:ext cx="337456" cy="1220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72" name="Rectangle 71">
            <a:extLst>
              <a:ext uri="{FF2B5EF4-FFF2-40B4-BE49-F238E27FC236}">
                <a16:creationId xmlns:a16="http://schemas.microsoft.com/office/drawing/2014/main" id="{A3DE0146-C07F-B2F4-47E0-9F29D9ED2B7E}"/>
              </a:ext>
            </a:extLst>
          </p:cNvPr>
          <p:cNvSpPr/>
          <p:nvPr/>
        </p:nvSpPr>
        <p:spPr>
          <a:xfrm>
            <a:off x="4522198" y="3329914"/>
            <a:ext cx="674915" cy="631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value</a:t>
            </a:r>
          </a:p>
        </p:txBody>
      </p:sp>
      <p:sp>
        <p:nvSpPr>
          <p:cNvPr id="73" name="Rectangle 72">
            <a:extLst>
              <a:ext uri="{FF2B5EF4-FFF2-40B4-BE49-F238E27FC236}">
                <a16:creationId xmlns:a16="http://schemas.microsoft.com/office/drawing/2014/main" id="{45F910D7-B580-BA58-A6BC-C8C4A7B3C656}"/>
              </a:ext>
            </a:extLst>
          </p:cNvPr>
          <p:cNvSpPr/>
          <p:nvPr/>
        </p:nvSpPr>
        <p:spPr>
          <a:xfrm>
            <a:off x="4511312" y="3049494"/>
            <a:ext cx="674915" cy="212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index</a:t>
            </a:r>
          </a:p>
        </p:txBody>
      </p:sp>
      <p:sp>
        <p:nvSpPr>
          <p:cNvPr id="74" name="Rectangle 73">
            <a:extLst>
              <a:ext uri="{FF2B5EF4-FFF2-40B4-BE49-F238E27FC236}">
                <a16:creationId xmlns:a16="http://schemas.microsoft.com/office/drawing/2014/main" id="{6A5BF6DF-D3E7-5F89-D72D-84C7D7B3A061}"/>
              </a:ext>
            </a:extLst>
          </p:cNvPr>
          <p:cNvSpPr/>
          <p:nvPr/>
        </p:nvSpPr>
        <p:spPr>
          <a:xfrm>
            <a:off x="3946307" y="268968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.insert(value, index</a:t>
            </a:r>
          </a:p>
        </p:txBody>
      </p:sp>
      <p:sp>
        <p:nvSpPr>
          <p:cNvPr id="75" name="Striped Right Arrow 74">
            <a:extLst>
              <a:ext uri="{FF2B5EF4-FFF2-40B4-BE49-F238E27FC236}">
                <a16:creationId xmlns:a16="http://schemas.microsoft.com/office/drawing/2014/main" id="{52F2D269-0FFB-64EB-84A8-4B19C0B620E6}"/>
              </a:ext>
            </a:extLst>
          </p:cNvPr>
          <p:cNvSpPr/>
          <p:nvPr/>
        </p:nvSpPr>
        <p:spPr>
          <a:xfrm rot="5400000">
            <a:off x="4622640" y="4165372"/>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D09514B-68E8-8C82-3597-DADD907CEC0C}"/>
              </a:ext>
            </a:extLst>
          </p:cNvPr>
          <p:cNvSpPr/>
          <p:nvPr/>
        </p:nvSpPr>
        <p:spPr>
          <a:xfrm>
            <a:off x="2786335" y="3230284"/>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.pop(index)</a:t>
            </a:r>
          </a:p>
        </p:txBody>
      </p:sp>
      <p:sp>
        <p:nvSpPr>
          <p:cNvPr id="77" name="Striped Right Arrow 76">
            <a:extLst>
              <a:ext uri="{FF2B5EF4-FFF2-40B4-BE49-F238E27FC236}">
                <a16:creationId xmlns:a16="http://schemas.microsoft.com/office/drawing/2014/main" id="{26467405-8CE1-B704-7B09-7F25AD564A52}"/>
              </a:ext>
            </a:extLst>
          </p:cNvPr>
          <p:cNvSpPr/>
          <p:nvPr/>
        </p:nvSpPr>
        <p:spPr>
          <a:xfrm rot="16200000">
            <a:off x="3680219" y="3802019"/>
            <a:ext cx="713014" cy="35212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02D4B4C-D30A-326D-29EB-AE20827DE38A}"/>
              </a:ext>
            </a:extLst>
          </p:cNvPr>
          <p:cNvSpPr/>
          <p:nvPr/>
        </p:nvSpPr>
        <p:spPr>
          <a:xfrm>
            <a:off x="2775866" y="2970102"/>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.remove(value)</a:t>
            </a:r>
          </a:p>
        </p:txBody>
      </p:sp>
      <p:sp>
        <p:nvSpPr>
          <p:cNvPr id="84" name="Rectangle 83">
            <a:extLst>
              <a:ext uri="{FF2B5EF4-FFF2-40B4-BE49-F238E27FC236}">
                <a16:creationId xmlns:a16="http://schemas.microsoft.com/office/drawing/2014/main" id="{648F592A-46A6-8BB4-BF56-69AD99A0C44D}"/>
              </a:ext>
            </a:extLst>
          </p:cNvPr>
          <p:cNvSpPr/>
          <p:nvPr/>
        </p:nvSpPr>
        <p:spPr>
          <a:xfrm>
            <a:off x="6579381" y="5716750"/>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.reverse()</a:t>
            </a:r>
          </a:p>
        </p:txBody>
      </p:sp>
      <p:cxnSp>
        <p:nvCxnSpPr>
          <p:cNvPr id="85" name="Elbow Connector 84">
            <a:extLst>
              <a:ext uri="{FF2B5EF4-FFF2-40B4-BE49-F238E27FC236}">
                <a16:creationId xmlns:a16="http://schemas.microsoft.com/office/drawing/2014/main" id="{F7FC853B-4984-D75C-AD78-8B6C245262E6}"/>
              </a:ext>
            </a:extLst>
          </p:cNvPr>
          <p:cNvCxnSpPr>
            <a:cxnSpLocks/>
          </p:cNvCxnSpPr>
          <p:nvPr/>
        </p:nvCxnSpPr>
        <p:spPr>
          <a:xfrm flipV="1">
            <a:off x="1616535" y="4559303"/>
            <a:ext cx="658582" cy="454364"/>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Elbow Connector 85">
            <a:extLst>
              <a:ext uri="{FF2B5EF4-FFF2-40B4-BE49-F238E27FC236}">
                <a16:creationId xmlns:a16="http://schemas.microsoft.com/office/drawing/2014/main" id="{722E5842-3E8B-69F8-94BA-7FAA16BC6763}"/>
              </a:ext>
            </a:extLst>
          </p:cNvPr>
          <p:cNvCxnSpPr>
            <a:cxnSpLocks/>
            <a:stCxn id="84" idx="1"/>
            <a:endCxn id="10" idx="3"/>
          </p:cNvCxnSpPr>
          <p:nvPr/>
        </p:nvCxnSpPr>
        <p:spPr>
          <a:xfrm rot="10800000">
            <a:off x="5954493" y="5013668"/>
            <a:ext cx="624889" cy="809558"/>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91" name="Rectangle 90">
            <a:extLst>
              <a:ext uri="{FF2B5EF4-FFF2-40B4-BE49-F238E27FC236}">
                <a16:creationId xmlns:a16="http://schemas.microsoft.com/office/drawing/2014/main" id="{7D41A6D4-41B6-7E18-C251-18F7AE214084}"/>
              </a:ext>
            </a:extLst>
          </p:cNvPr>
          <p:cNvSpPr/>
          <p:nvPr/>
        </p:nvSpPr>
        <p:spPr>
          <a:xfrm>
            <a:off x="2635165" y="5355041"/>
            <a:ext cx="1611086" cy="2129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.sort() &lt;</a:t>
            </a:r>
          </a:p>
        </p:txBody>
      </p:sp>
      <p:sp>
        <p:nvSpPr>
          <p:cNvPr id="21" name="Rectangle 20">
            <a:extLst>
              <a:ext uri="{FF2B5EF4-FFF2-40B4-BE49-F238E27FC236}">
                <a16:creationId xmlns:a16="http://schemas.microsoft.com/office/drawing/2014/main" id="{093900F5-FE09-F59B-17A8-B9F0BD7951F2}"/>
              </a:ext>
            </a:extLst>
          </p:cNvPr>
          <p:cNvSpPr/>
          <p:nvPr/>
        </p:nvSpPr>
        <p:spPr>
          <a:xfrm>
            <a:off x="7075721" y="6056195"/>
            <a:ext cx="674915" cy="6313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value</a:t>
            </a:r>
          </a:p>
        </p:txBody>
      </p:sp>
    </p:spTree>
    <p:extLst>
      <p:ext uri="{BB962C8B-B14F-4D97-AF65-F5344CB8AC3E}">
        <p14:creationId xmlns:p14="http://schemas.microsoft.com/office/powerpoint/2010/main" val="252656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A42B-E06E-4E7A-8E5C-0E6F7E84C179}"/>
              </a:ext>
            </a:extLst>
          </p:cNvPr>
          <p:cNvSpPr>
            <a:spLocks noGrp="1"/>
          </p:cNvSpPr>
          <p:nvPr>
            <p:ph type="title"/>
          </p:nvPr>
        </p:nvSpPr>
        <p:spPr/>
        <p:txBody>
          <a:bodyPr/>
          <a:lstStyle/>
          <a:p>
            <a:r>
              <a:rPr lang="en-US" dirty="0"/>
              <a:t>Challenge: Naming, Purpose, Values</a:t>
            </a:r>
          </a:p>
        </p:txBody>
      </p:sp>
      <p:sp>
        <p:nvSpPr>
          <p:cNvPr id="3" name="Content Placeholder 2">
            <a:extLst>
              <a:ext uri="{FF2B5EF4-FFF2-40B4-BE49-F238E27FC236}">
                <a16:creationId xmlns:a16="http://schemas.microsoft.com/office/drawing/2014/main" id="{7493C64C-2077-4818-B999-A15207E0F121}"/>
              </a:ext>
            </a:extLst>
          </p:cNvPr>
          <p:cNvSpPr>
            <a:spLocks noGrp="1"/>
          </p:cNvSpPr>
          <p:nvPr>
            <p:ph sz="half" idx="1"/>
          </p:nvPr>
        </p:nvSpPr>
        <p:spPr/>
        <p:txBody>
          <a:bodyPr>
            <a:normAutofit fontScale="92500" lnSpcReduction="20000"/>
          </a:bodyPr>
          <a:lstStyle/>
          <a:p>
            <a:r>
              <a:rPr lang="en-US" dirty="0"/>
              <a:t>Bin of Paper clips</a:t>
            </a:r>
          </a:p>
          <a:p>
            <a:r>
              <a:rPr lang="en-US" dirty="0"/>
              <a:t>Set of Two Dice</a:t>
            </a:r>
          </a:p>
          <a:p>
            <a:r>
              <a:rPr lang="en-US" dirty="0"/>
              <a:t>Bag of Othello Pieces</a:t>
            </a:r>
          </a:p>
          <a:p>
            <a:r>
              <a:rPr lang="en-US" dirty="0"/>
              <a:t>Bag of Checker Pieces</a:t>
            </a:r>
          </a:p>
          <a:p>
            <a:r>
              <a:rPr lang="en-US" dirty="0"/>
              <a:t>Bag of same dice</a:t>
            </a:r>
          </a:p>
          <a:p>
            <a:r>
              <a:rPr lang="en-US" dirty="0"/>
              <a:t>Bag of different dice</a:t>
            </a:r>
          </a:p>
          <a:p>
            <a:r>
              <a:rPr lang="en-US" dirty="0"/>
              <a:t>Stack of Index Cards</a:t>
            </a:r>
          </a:p>
          <a:p>
            <a:r>
              <a:rPr lang="en-US" dirty="0"/>
              <a:t>Bag of Dominos</a:t>
            </a:r>
          </a:p>
          <a:p>
            <a:r>
              <a:rPr lang="en-US" dirty="0"/>
              <a:t>Deck of Cards</a:t>
            </a:r>
          </a:p>
          <a:p>
            <a:r>
              <a:rPr lang="en-US" dirty="0"/>
              <a:t>Deck of Monopoly Properties</a:t>
            </a:r>
          </a:p>
          <a:p>
            <a:endParaRPr lang="en-US" dirty="0"/>
          </a:p>
        </p:txBody>
      </p:sp>
      <p:sp>
        <p:nvSpPr>
          <p:cNvPr id="4" name="Content Placeholder 3">
            <a:extLst>
              <a:ext uri="{FF2B5EF4-FFF2-40B4-BE49-F238E27FC236}">
                <a16:creationId xmlns:a16="http://schemas.microsoft.com/office/drawing/2014/main" id="{B28CBDD3-5453-4D6D-8E18-2973E80FFE2B}"/>
              </a:ext>
            </a:extLst>
          </p:cNvPr>
          <p:cNvSpPr>
            <a:spLocks noGrp="1"/>
          </p:cNvSpPr>
          <p:nvPr>
            <p:ph sz="half" idx="2"/>
          </p:nvPr>
        </p:nvSpPr>
        <p:spPr/>
        <p:txBody>
          <a:bodyPr>
            <a:normAutofit fontScale="92500" lnSpcReduction="20000"/>
          </a:bodyPr>
          <a:lstStyle/>
          <a:p>
            <a:r>
              <a:rPr lang="en-US" dirty="0"/>
              <a:t>What does it represent</a:t>
            </a:r>
          </a:p>
          <a:p>
            <a:r>
              <a:rPr lang="en-US" dirty="0"/>
              <a:t>What container should I use?</a:t>
            </a:r>
          </a:p>
          <a:p>
            <a:pPr lvl="1"/>
            <a:r>
              <a:rPr lang="en-US" dirty="0"/>
              <a:t>Boolean, int, float, string</a:t>
            </a:r>
          </a:p>
          <a:p>
            <a:r>
              <a:rPr lang="en-US" dirty="0"/>
              <a:t>How is it going to be stored?</a:t>
            </a:r>
          </a:p>
          <a:p>
            <a:pPr lvl="1"/>
            <a:r>
              <a:rPr lang="en-US" dirty="0"/>
              <a:t>List, Names of </a:t>
            </a:r>
            <a:r>
              <a:rPr lang="en-US" dirty="0" err="1"/>
              <a:t>Indexs</a:t>
            </a:r>
            <a:r>
              <a:rPr lang="en-US" dirty="0"/>
              <a:t>, </a:t>
            </a:r>
            <a:r>
              <a:rPr lang="en-US" dirty="0" err="1"/>
              <a:t>etc</a:t>
            </a:r>
            <a:endParaRPr lang="en-US" dirty="0"/>
          </a:p>
          <a:p>
            <a:r>
              <a:rPr lang="en-US" dirty="0"/>
              <a:t>Where is it going to be used?</a:t>
            </a:r>
          </a:p>
          <a:p>
            <a:r>
              <a:rPr lang="en-US" dirty="0"/>
              <a:t>Who is going to use it?</a:t>
            </a:r>
          </a:p>
          <a:p>
            <a:r>
              <a:rPr lang="en-US" dirty="0"/>
              <a:t>When is going to used?</a:t>
            </a:r>
          </a:p>
          <a:p>
            <a:r>
              <a:rPr lang="en-US" dirty="0"/>
              <a:t>Why?</a:t>
            </a:r>
          </a:p>
          <a:p>
            <a:endParaRPr lang="en-US" dirty="0"/>
          </a:p>
          <a:p>
            <a:endParaRPr lang="en-US" dirty="0"/>
          </a:p>
        </p:txBody>
      </p:sp>
    </p:spTree>
    <p:extLst>
      <p:ext uri="{BB962C8B-B14F-4D97-AF65-F5344CB8AC3E}">
        <p14:creationId xmlns:p14="http://schemas.microsoft.com/office/powerpoint/2010/main" val="2186469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dirty="0"/>
              <a:t>Checkpoint</a:t>
            </a: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lnSpcReduction="10000"/>
          </a:bodyPr>
          <a:lstStyle/>
          <a:p>
            <a:r>
              <a:rPr lang="en-US" sz="2000" dirty="0"/>
              <a:t>Steps</a:t>
            </a:r>
          </a:p>
          <a:p>
            <a:pPr lvl="1"/>
            <a:r>
              <a:rPr lang="en-US" sz="2000" dirty="0"/>
              <a:t>Read instructions -</a:t>
            </a:r>
          </a:p>
          <a:p>
            <a:pPr lvl="3"/>
            <a:r>
              <a:rPr lang="en-US" sz="1400" dirty="0"/>
              <a:t>Ask user for names until user types “end”</a:t>
            </a:r>
          </a:p>
          <a:p>
            <a:pPr lvl="3"/>
            <a:r>
              <a:rPr lang="en-US" sz="1400" dirty="0"/>
              <a:t>Print out names</a:t>
            </a:r>
          </a:p>
          <a:p>
            <a:pPr lvl="1"/>
            <a:r>
              <a:rPr lang="en-US" sz="2000" dirty="0"/>
              <a:t>Attempt coding the problem for 1 hour</a:t>
            </a:r>
          </a:p>
          <a:p>
            <a:pPr lvl="1"/>
            <a:r>
              <a:rPr lang="en-US" sz="2000" dirty="0"/>
              <a:t>Test: </a:t>
            </a:r>
          </a:p>
          <a:p>
            <a:pPr lvl="2"/>
            <a:r>
              <a:rPr lang="en-US" sz="1600" dirty="0"/>
              <a:t>Start with one name</a:t>
            </a:r>
          </a:p>
          <a:p>
            <a:pPr lvl="2"/>
            <a:r>
              <a:rPr lang="en-US" sz="1600" dirty="0"/>
              <a:t>3-4 names</a:t>
            </a:r>
          </a:p>
          <a:p>
            <a:pPr lvl="2"/>
            <a:r>
              <a:rPr lang="en-US" sz="1600" dirty="0"/>
              <a:t>“end” works and isn’t displayed</a:t>
            </a:r>
          </a:p>
          <a:p>
            <a:pPr lvl="2"/>
            <a:r>
              <a:rPr lang="en-US" sz="1600" dirty="0"/>
              <a:t>Same names: “John, John, John”</a:t>
            </a:r>
          </a:p>
          <a:p>
            <a:pPr lvl="2"/>
            <a:r>
              <a:rPr lang="en-US" sz="1600" dirty="0"/>
              <a:t>No names, just “end”</a:t>
            </a:r>
          </a:p>
          <a:p>
            <a:pPr lvl="2"/>
            <a:endParaRPr lang="en-US" sz="1600" dirty="0"/>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922" r="2884"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7729538" y="-19489"/>
            <a:ext cx="4462462" cy="313932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Type the name of a friend: Matthew</a:t>
            </a:r>
          </a:p>
          <a:p>
            <a:r>
              <a:rPr lang="en-US" dirty="0">
                <a:solidFill>
                  <a:schemeClr val="bg1"/>
                </a:solidFill>
              </a:rPr>
              <a:t>Type the name of a friend: Mark</a:t>
            </a:r>
          </a:p>
          <a:p>
            <a:r>
              <a:rPr lang="en-US" dirty="0">
                <a:solidFill>
                  <a:schemeClr val="bg1"/>
                </a:solidFill>
              </a:rPr>
              <a:t>Type the name of a friend: Luke</a:t>
            </a:r>
          </a:p>
          <a:p>
            <a:r>
              <a:rPr lang="en-US" dirty="0">
                <a:solidFill>
                  <a:schemeClr val="bg1"/>
                </a:solidFill>
              </a:rPr>
              <a:t>Type the name of a friend: John</a:t>
            </a:r>
          </a:p>
          <a:p>
            <a:r>
              <a:rPr lang="en-US" dirty="0">
                <a:solidFill>
                  <a:schemeClr val="bg1"/>
                </a:solidFill>
              </a:rPr>
              <a:t>Type the name of a friend: end</a:t>
            </a:r>
          </a:p>
          <a:p>
            <a:endParaRPr lang="en-US" dirty="0">
              <a:solidFill>
                <a:schemeClr val="bg1"/>
              </a:solidFill>
            </a:endParaRPr>
          </a:p>
          <a:p>
            <a:r>
              <a:rPr lang="en-US" dirty="0">
                <a:solidFill>
                  <a:schemeClr val="bg1"/>
                </a:solidFill>
              </a:rPr>
              <a:t>Your friends are:</a:t>
            </a:r>
          </a:p>
          <a:p>
            <a:r>
              <a:rPr lang="en-US" dirty="0">
                <a:solidFill>
                  <a:schemeClr val="bg1"/>
                </a:solidFill>
              </a:rPr>
              <a:t>Matthew</a:t>
            </a:r>
          </a:p>
          <a:p>
            <a:r>
              <a:rPr lang="en-US" dirty="0">
                <a:solidFill>
                  <a:schemeClr val="bg1"/>
                </a:solidFill>
              </a:rPr>
              <a:t>Mark</a:t>
            </a:r>
          </a:p>
          <a:p>
            <a:r>
              <a:rPr lang="en-US" dirty="0">
                <a:solidFill>
                  <a:schemeClr val="bg1"/>
                </a:solidFill>
              </a:rPr>
              <a:t>Luke</a:t>
            </a:r>
          </a:p>
          <a:p>
            <a:r>
              <a:rPr lang="en-US" dirty="0">
                <a:solidFill>
                  <a:schemeClr val="bg1"/>
                </a:solidFill>
              </a:rPr>
              <a:t>John</a:t>
            </a:r>
          </a:p>
        </p:txBody>
      </p:sp>
      <p:sp>
        <p:nvSpPr>
          <p:cNvPr id="16" name="TextBox 15">
            <a:extLst>
              <a:ext uri="{FF2B5EF4-FFF2-40B4-BE49-F238E27FC236}">
                <a16:creationId xmlns:a16="http://schemas.microsoft.com/office/drawing/2014/main" id="{5D7FA324-1F1E-4E5B-8A54-28245B8628A8}"/>
              </a:ext>
            </a:extLst>
          </p:cNvPr>
          <p:cNvSpPr txBox="1"/>
          <p:nvPr/>
        </p:nvSpPr>
        <p:spPr>
          <a:xfrm>
            <a:off x="7729538" y="3119832"/>
            <a:ext cx="4462462" cy="258532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Type the name of a friend: Peter</a:t>
            </a:r>
          </a:p>
          <a:p>
            <a:r>
              <a:rPr lang="en-US" dirty="0">
                <a:solidFill>
                  <a:schemeClr val="bg1"/>
                </a:solidFill>
              </a:rPr>
              <a:t>Type the name of a friend: James</a:t>
            </a:r>
          </a:p>
          <a:p>
            <a:r>
              <a:rPr lang="en-US" dirty="0">
                <a:solidFill>
                  <a:schemeClr val="bg1"/>
                </a:solidFill>
              </a:rPr>
              <a:t>Type the name of a friend: John</a:t>
            </a:r>
          </a:p>
          <a:p>
            <a:r>
              <a:rPr lang="en-US" dirty="0">
                <a:solidFill>
                  <a:schemeClr val="bg1"/>
                </a:solidFill>
              </a:rPr>
              <a:t>Type the name of a friend: end</a:t>
            </a:r>
          </a:p>
          <a:p>
            <a:endParaRPr lang="en-US" dirty="0">
              <a:solidFill>
                <a:schemeClr val="bg1"/>
              </a:solidFill>
            </a:endParaRPr>
          </a:p>
          <a:p>
            <a:r>
              <a:rPr lang="en-US" dirty="0">
                <a:solidFill>
                  <a:schemeClr val="bg1"/>
                </a:solidFill>
              </a:rPr>
              <a:t>Your friends are:</a:t>
            </a:r>
          </a:p>
          <a:p>
            <a:r>
              <a:rPr lang="en-US" dirty="0">
                <a:solidFill>
                  <a:schemeClr val="bg1"/>
                </a:solidFill>
              </a:rPr>
              <a:t>Peter</a:t>
            </a:r>
          </a:p>
          <a:p>
            <a:r>
              <a:rPr lang="en-US" dirty="0">
                <a:solidFill>
                  <a:schemeClr val="bg1"/>
                </a:solidFill>
              </a:rPr>
              <a:t>James</a:t>
            </a:r>
          </a:p>
          <a:p>
            <a:r>
              <a:rPr lang="en-US" dirty="0">
                <a:solidFill>
                  <a:schemeClr val="bg1"/>
                </a:solidFill>
              </a:rPr>
              <a:t>John</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1+#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7C9A-DAD5-4F48-AFB9-713CC0FB84B0}"/>
              </a:ext>
            </a:extLst>
          </p:cNvPr>
          <p:cNvSpPr>
            <a:spLocks noGrp="1"/>
          </p:cNvSpPr>
          <p:nvPr>
            <p:ph type="title"/>
          </p:nvPr>
        </p:nvSpPr>
        <p:spPr>
          <a:xfrm>
            <a:off x="992206" y="1608667"/>
            <a:ext cx="2823275" cy="4501127"/>
          </a:xfrm>
        </p:spPr>
        <p:txBody>
          <a:bodyPr anchor="t">
            <a:normAutofit/>
          </a:bodyPr>
          <a:lstStyle/>
          <a:p>
            <a:pPr algn="r"/>
            <a:r>
              <a:rPr lang="en-US" sz="3200" dirty="0"/>
              <a:t>Teach: Team Activity</a:t>
            </a:r>
            <a:br>
              <a:rPr lang="en-US" sz="3200" dirty="0"/>
            </a:br>
            <a:r>
              <a:rPr lang="en-US" sz="3200" dirty="0"/>
              <a:t>List of Numbers</a:t>
            </a:r>
          </a:p>
        </p:txBody>
      </p:sp>
      <p:sp>
        <p:nvSpPr>
          <p:cNvPr id="3" name="Content Placeholder 2">
            <a:extLst>
              <a:ext uri="{FF2B5EF4-FFF2-40B4-BE49-F238E27FC236}">
                <a16:creationId xmlns:a16="http://schemas.microsoft.com/office/drawing/2014/main" id="{BE1CFC94-A9F5-4793-A2E8-009C311561D4}"/>
              </a:ext>
            </a:extLst>
          </p:cNvPr>
          <p:cNvSpPr>
            <a:spLocks noGrp="1"/>
          </p:cNvSpPr>
          <p:nvPr>
            <p:ph sz="half" idx="1"/>
          </p:nvPr>
        </p:nvSpPr>
        <p:spPr>
          <a:xfrm>
            <a:off x="4547698" y="1608667"/>
            <a:ext cx="3421958" cy="4501127"/>
          </a:xfrm>
        </p:spPr>
        <p:txBody>
          <a:bodyPr>
            <a:normAutofit/>
          </a:bodyPr>
          <a:lstStyle/>
          <a:p>
            <a:r>
              <a:rPr lang="en-US" sz="2000" dirty="0"/>
              <a:t>Meet and setup a video call, share screen</a:t>
            </a:r>
          </a:p>
          <a:p>
            <a:r>
              <a:rPr lang="en-US" sz="2000" dirty="0"/>
              <a:t>Overview</a:t>
            </a:r>
          </a:p>
          <a:p>
            <a:pPr lvl="1"/>
            <a:r>
              <a:rPr lang="en-US" sz="1200" dirty="0"/>
              <a:t>When you work with a list of strings, you might only need to add and remove items, or find an item in the list. However, once you start working with lists of numbers, you have an additional set of tasks you may want to perform, such as summing, averaging, or finding the highest or lowest value in the list. In this activity you will practice some of these operations.</a:t>
            </a:r>
          </a:p>
          <a:p>
            <a:pPr lvl="1"/>
            <a:endParaRPr lang="en-US" sz="2000" dirty="0"/>
          </a:p>
          <a:p>
            <a:pPr lvl="2"/>
            <a:endParaRPr lang="en-US" dirty="0"/>
          </a:p>
        </p:txBody>
      </p:sp>
      <p:sp>
        <p:nvSpPr>
          <p:cNvPr id="4" name="Content Placeholder 3">
            <a:extLst>
              <a:ext uri="{FF2B5EF4-FFF2-40B4-BE49-F238E27FC236}">
                <a16:creationId xmlns:a16="http://schemas.microsoft.com/office/drawing/2014/main" id="{4581B2D3-ACDD-400F-A039-CD2D06CF90DF}"/>
              </a:ext>
            </a:extLst>
          </p:cNvPr>
          <p:cNvSpPr>
            <a:spLocks noGrp="1"/>
          </p:cNvSpPr>
          <p:nvPr>
            <p:ph sz="half" idx="2"/>
          </p:nvPr>
        </p:nvSpPr>
        <p:spPr>
          <a:xfrm>
            <a:off x="8289696" y="1608667"/>
            <a:ext cx="3421957" cy="4501127"/>
          </a:xfrm>
        </p:spPr>
        <p:txBody>
          <a:bodyPr>
            <a:normAutofit/>
          </a:bodyPr>
          <a:lstStyle/>
          <a:p>
            <a:r>
              <a:rPr lang="en-US" sz="1400" dirty="0"/>
              <a:t>Core requirements</a:t>
            </a:r>
          </a:p>
          <a:p>
            <a:pPr lvl="1"/>
            <a:r>
              <a:rPr lang="en-US" sz="1600" dirty="0"/>
              <a:t>Ask for series of numbers</a:t>
            </a:r>
          </a:p>
          <a:p>
            <a:pPr lvl="2"/>
            <a:r>
              <a:rPr lang="en-US" sz="1200" dirty="0"/>
              <a:t>Exit Plan: 0 (zero) stops </a:t>
            </a:r>
          </a:p>
          <a:p>
            <a:pPr lvl="1"/>
            <a:r>
              <a:rPr lang="en-US" sz="1600" dirty="0"/>
              <a:t>Compute sum of numbers</a:t>
            </a:r>
          </a:p>
          <a:p>
            <a:pPr lvl="1"/>
            <a:r>
              <a:rPr lang="en-US" sz="1600" dirty="0"/>
              <a:t>Compute Average</a:t>
            </a:r>
          </a:p>
          <a:p>
            <a:pPr lvl="1"/>
            <a:r>
              <a:rPr lang="en-US" sz="1600" dirty="0"/>
              <a:t>Compute Largest</a:t>
            </a:r>
          </a:p>
          <a:p>
            <a:r>
              <a:rPr lang="en-US" sz="1400" dirty="0"/>
              <a:t>Stretch Challenge</a:t>
            </a:r>
          </a:p>
          <a:p>
            <a:pPr lvl="1"/>
            <a:r>
              <a:rPr lang="en-US" sz="1400" dirty="0"/>
              <a:t>Accept positive and negative, and provide smallest positive number</a:t>
            </a:r>
          </a:p>
          <a:p>
            <a:pPr lvl="1"/>
            <a:r>
              <a:rPr lang="en-US" sz="1400" dirty="0"/>
              <a:t>Sort numbers</a:t>
            </a:r>
          </a:p>
          <a:p>
            <a:r>
              <a:rPr lang="en-US" sz="1400" dirty="0"/>
              <a:t>Teacher Solution</a:t>
            </a:r>
          </a:p>
          <a:p>
            <a:r>
              <a:rPr lang="en-US" sz="1400" dirty="0"/>
              <a:t>Submission</a:t>
            </a:r>
          </a:p>
          <a:p>
            <a:pPr lvl="1"/>
            <a:r>
              <a:rPr lang="en-US" sz="1400" dirty="0"/>
              <a:t>In notes tell me what you learned from the teacher solutions.</a:t>
            </a:r>
          </a:p>
          <a:p>
            <a:pPr lvl="1"/>
            <a:endParaRPr lang="en-US" sz="1400" dirty="0"/>
          </a:p>
          <a:p>
            <a:pPr lvl="1"/>
            <a:endParaRPr lang="en-US" sz="1400" dirty="0"/>
          </a:p>
        </p:txBody>
      </p:sp>
      <p:pic>
        <p:nvPicPr>
          <p:cNvPr id="5" name="Picture 4" descr="A picture containing toy, drawing&#10;&#10;Description automatically generated">
            <a:extLst>
              <a:ext uri="{FF2B5EF4-FFF2-40B4-BE49-F238E27FC236}">
                <a16:creationId xmlns:a16="http://schemas.microsoft.com/office/drawing/2014/main" id="{15F6E835-7675-4BA7-9FEF-C99E1653A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6152"/>
            <a:ext cx="3255264" cy="1831848"/>
          </a:xfrm>
          <a:prstGeom prst="rect">
            <a:avLst/>
          </a:prstGeom>
        </p:spPr>
      </p:pic>
      <p:sp>
        <p:nvSpPr>
          <p:cNvPr id="8" name="TextBox 7">
            <a:extLst>
              <a:ext uri="{FF2B5EF4-FFF2-40B4-BE49-F238E27FC236}">
                <a16:creationId xmlns:a16="http://schemas.microsoft.com/office/drawing/2014/main" id="{73B02502-A831-4D05-ABDC-8F6010AC4039}"/>
              </a:ext>
            </a:extLst>
          </p:cNvPr>
          <p:cNvSpPr txBox="1"/>
          <p:nvPr/>
        </p:nvSpPr>
        <p:spPr>
          <a:xfrm>
            <a:off x="0" y="3429000"/>
            <a:ext cx="4462462"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solidFill>
                  <a:schemeClr val="bg1"/>
                </a:solidFill>
              </a:rPr>
              <a:t>Enter a list of numbers, type 0 when finished.</a:t>
            </a:r>
          </a:p>
          <a:p>
            <a:r>
              <a:rPr lang="en-US" dirty="0">
                <a:solidFill>
                  <a:schemeClr val="bg1"/>
                </a:solidFill>
              </a:rPr>
              <a:t>Enter number: 18</a:t>
            </a:r>
          </a:p>
          <a:p>
            <a:r>
              <a:rPr lang="en-US" dirty="0">
                <a:solidFill>
                  <a:schemeClr val="bg1"/>
                </a:solidFill>
              </a:rPr>
              <a:t>Enter number: 36</a:t>
            </a:r>
          </a:p>
          <a:p>
            <a:r>
              <a:rPr lang="en-US" dirty="0">
                <a:solidFill>
                  <a:schemeClr val="bg1"/>
                </a:solidFill>
              </a:rPr>
              <a:t>Enter number: 2</a:t>
            </a:r>
          </a:p>
          <a:p>
            <a:r>
              <a:rPr lang="en-US" dirty="0">
                <a:solidFill>
                  <a:schemeClr val="bg1"/>
                </a:solidFill>
              </a:rPr>
              <a:t>Enter number: 48</a:t>
            </a:r>
          </a:p>
          <a:p>
            <a:r>
              <a:rPr lang="en-US" dirty="0">
                <a:solidFill>
                  <a:schemeClr val="bg1"/>
                </a:solidFill>
              </a:rPr>
              <a:t>Enter number: 6</a:t>
            </a:r>
          </a:p>
          <a:p>
            <a:r>
              <a:rPr lang="en-US" dirty="0">
                <a:solidFill>
                  <a:schemeClr val="bg1"/>
                </a:solidFill>
              </a:rPr>
              <a:t>Enter number: 12</a:t>
            </a:r>
          </a:p>
          <a:p>
            <a:r>
              <a:rPr lang="en-US" dirty="0">
                <a:solidFill>
                  <a:schemeClr val="bg1"/>
                </a:solidFill>
              </a:rPr>
              <a:t>Enter number: 9</a:t>
            </a:r>
          </a:p>
          <a:p>
            <a:r>
              <a:rPr lang="en-US" dirty="0">
                <a:solidFill>
                  <a:schemeClr val="bg1"/>
                </a:solidFill>
              </a:rPr>
              <a:t>Enter number: 0</a:t>
            </a:r>
          </a:p>
          <a:p>
            <a:r>
              <a:rPr lang="en-US" dirty="0">
                <a:solidFill>
                  <a:schemeClr val="bg1"/>
                </a:solidFill>
              </a:rPr>
              <a:t>The sum is: 131</a:t>
            </a:r>
          </a:p>
          <a:p>
            <a:r>
              <a:rPr lang="en-US" dirty="0">
                <a:solidFill>
                  <a:schemeClr val="bg1"/>
                </a:solidFill>
              </a:rPr>
              <a:t>The average is: 18.714285714285715</a:t>
            </a:r>
          </a:p>
          <a:p>
            <a:r>
              <a:rPr lang="en-US" dirty="0">
                <a:solidFill>
                  <a:schemeClr val="bg1"/>
                </a:solidFill>
              </a:rPr>
              <a:t>The largest number is: 48</a:t>
            </a:r>
          </a:p>
        </p:txBody>
      </p:sp>
    </p:spTree>
    <p:extLst>
      <p:ext uri="{BB962C8B-B14F-4D97-AF65-F5344CB8AC3E}">
        <p14:creationId xmlns:p14="http://schemas.microsoft.com/office/powerpoint/2010/main" val="1567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2342</Words>
  <Application>Microsoft Office PowerPoint</Application>
  <PresentationFormat>Widescreen</PresentationFormat>
  <Paragraphs>522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Week 09: Lists CS 110 - Introduction to Programming</vt:lpstr>
      <vt:lpstr>Structure Chart – What do you know?</vt:lpstr>
      <vt:lpstr>PowerPoint Presentation</vt:lpstr>
      <vt:lpstr>PowerPoint Presentation</vt:lpstr>
      <vt:lpstr>Prepare</vt:lpstr>
      <vt:lpstr>List</vt:lpstr>
      <vt:lpstr>Challenge: Naming, Purpose, Values</vt:lpstr>
      <vt:lpstr>Checkpoint</vt:lpstr>
      <vt:lpstr>Teach: Team Activity List of Numbers</vt:lpstr>
      <vt:lpstr>Prove (Milestone)</vt:lpstr>
      <vt:lpstr>Prove (Milestone)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08: Lists CS 110 - Introduction to Programming</dc:title>
  <dc:creator>Clements, William</dc:creator>
  <cp:lastModifiedBy>Clements, William</cp:lastModifiedBy>
  <cp:revision>1</cp:revision>
  <dcterms:created xsi:type="dcterms:W3CDTF">2020-11-09T20:56:05Z</dcterms:created>
  <dcterms:modified xsi:type="dcterms:W3CDTF">2022-10-10T22:10:50Z</dcterms:modified>
</cp:coreProperties>
</file>