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65" r:id="rId3"/>
    <p:sldId id="266" r:id="rId4"/>
    <p:sldId id="267" r:id="rId5"/>
    <p:sldId id="292" r:id="rId6"/>
    <p:sldId id="260" r:id="rId7"/>
    <p:sldId id="293" r:id="rId8"/>
    <p:sldId id="262" r:id="rId9"/>
    <p:sldId id="263"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719000F-7F10-A748-B3A0-31AA28CF22F9}" v="8" dt="2022-10-17T16:15:08.67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varScale="1">
        <p:scale>
          <a:sx n="117" d="100"/>
          <a:sy n="117" d="100"/>
        </p:scale>
        <p:origin x="808"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lements, William" userId="cbdb0636-a496-422a-8d40-98c53d494d26" providerId="ADAL" clId="{C719000F-7F10-A748-B3A0-31AA28CF22F9}"/>
    <pc:docChg chg="undo custSel addSld delSld modSld sldOrd">
      <pc:chgData name="Clements, William" userId="cbdb0636-a496-422a-8d40-98c53d494d26" providerId="ADAL" clId="{C719000F-7F10-A748-B3A0-31AA28CF22F9}" dt="2022-10-20T19:45:38.608" v="1426" actId="5793"/>
      <pc:docMkLst>
        <pc:docMk/>
      </pc:docMkLst>
      <pc:sldChg chg="del">
        <pc:chgData name="Clements, William" userId="cbdb0636-a496-422a-8d40-98c53d494d26" providerId="ADAL" clId="{C719000F-7F10-A748-B3A0-31AA28CF22F9}" dt="2022-10-17T16:02:34.118" v="0" actId="2696"/>
        <pc:sldMkLst>
          <pc:docMk/>
          <pc:sldMk cId="4071424259" sldId="259"/>
        </pc:sldMkLst>
      </pc:sldChg>
      <pc:sldChg chg="addSp modSp mod">
        <pc:chgData name="Clements, William" userId="cbdb0636-a496-422a-8d40-98c53d494d26" providerId="ADAL" clId="{C719000F-7F10-A748-B3A0-31AA28CF22F9}" dt="2022-10-17T16:17:18.472" v="766" actId="313"/>
        <pc:sldMkLst>
          <pc:docMk/>
          <pc:sldMk cId="943023879" sldId="260"/>
        </pc:sldMkLst>
        <pc:spChg chg="mod">
          <ac:chgData name="Clements, William" userId="cbdb0636-a496-422a-8d40-98c53d494d26" providerId="ADAL" clId="{C719000F-7F10-A748-B3A0-31AA28CF22F9}" dt="2022-10-17T16:15:43.664" v="680" actId="1076"/>
          <ac:spMkLst>
            <pc:docMk/>
            <pc:sldMk cId="943023879" sldId="260"/>
            <ac:spMk id="4" creationId="{BFF3512D-3A13-471D-B348-23C5EB99A7F3}"/>
          </ac:spMkLst>
        </pc:spChg>
        <pc:spChg chg="add mod">
          <ac:chgData name="Clements, William" userId="cbdb0636-a496-422a-8d40-98c53d494d26" providerId="ADAL" clId="{C719000F-7F10-A748-B3A0-31AA28CF22F9}" dt="2022-10-17T16:17:18.472" v="766" actId="313"/>
          <ac:spMkLst>
            <pc:docMk/>
            <pc:sldMk cId="943023879" sldId="260"/>
            <ac:spMk id="5" creationId="{DF79CEA7-2730-21D5-87B7-615A89E87F8B}"/>
          </ac:spMkLst>
        </pc:spChg>
      </pc:sldChg>
      <pc:sldChg chg="addSp modSp mod">
        <pc:chgData name="Clements, William" userId="cbdb0636-a496-422a-8d40-98c53d494d26" providerId="ADAL" clId="{C719000F-7F10-A748-B3A0-31AA28CF22F9}" dt="2022-10-17T16:10:28.502" v="638" actId="20577"/>
        <pc:sldMkLst>
          <pc:docMk/>
          <pc:sldMk cId="1997458881" sldId="262"/>
        </pc:sldMkLst>
        <pc:spChg chg="add mod">
          <ac:chgData name="Clements, William" userId="cbdb0636-a496-422a-8d40-98c53d494d26" providerId="ADAL" clId="{C719000F-7F10-A748-B3A0-31AA28CF22F9}" dt="2022-10-17T16:10:28.502" v="638" actId="20577"/>
          <ac:spMkLst>
            <pc:docMk/>
            <pc:sldMk cId="1997458881" sldId="262"/>
            <ac:spMk id="10" creationId="{C0F56D07-54A7-217A-FEFF-D88E16F37A91}"/>
          </ac:spMkLst>
        </pc:spChg>
      </pc:sldChg>
      <pc:sldChg chg="addSp modSp mod">
        <pc:chgData name="Clements, William" userId="cbdb0636-a496-422a-8d40-98c53d494d26" providerId="ADAL" clId="{C719000F-7F10-A748-B3A0-31AA28CF22F9}" dt="2022-10-17T16:11:05.417" v="646" actId="1076"/>
        <pc:sldMkLst>
          <pc:docMk/>
          <pc:sldMk cId="1567866644" sldId="263"/>
        </pc:sldMkLst>
        <pc:spChg chg="mod">
          <ac:chgData name="Clements, William" userId="cbdb0636-a496-422a-8d40-98c53d494d26" providerId="ADAL" clId="{C719000F-7F10-A748-B3A0-31AA28CF22F9}" dt="2022-10-17T16:10:49.489" v="640"/>
          <ac:spMkLst>
            <pc:docMk/>
            <pc:sldMk cId="1567866644" sldId="263"/>
            <ac:spMk id="3" creationId="{BE1CFC94-A9F5-4793-A2E8-009C311561D4}"/>
          </ac:spMkLst>
        </pc:spChg>
        <pc:spChg chg="add mod">
          <ac:chgData name="Clements, William" userId="cbdb0636-a496-422a-8d40-98c53d494d26" providerId="ADAL" clId="{C719000F-7F10-A748-B3A0-31AA28CF22F9}" dt="2022-10-17T16:11:05.417" v="646" actId="1076"/>
          <ac:spMkLst>
            <pc:docMk/>
            <pc:sldMk cId="1567866644" sldId="263"/>
            <ac:spMk id="9" creationId="{17F1C106-B791-315F-4B5E-6052EFAEAA73}"/>
          </ac:spMkLst>
        </pc:spChg>
      </pc:sldChg>
      <pc:sldChg chg="addSp modSp mod">
        <pc:chgData name="Clements, William" userId="cbdb0636-a496-422a-8d40-98c53d494d26" providerId="ADAL" clId="{C719000F-7F10-A748-B3A0-31AA28CF22F9}" dt="2022-10-17T16:11:35.726" v="650" actId="1076"/>
        <pc:sldMkLst>
          <pc:docMk/>
          <pc:sldMk cId="3931673851" sldId="264"/>
        </pc:sldMkLst>
        <pc:spChg chg="add mod">
          <ac:chgData name="Clements, William" userId="cbdb0636-a496-422a-8d40-98c53d494d26" providerId="ADAL" clId="{C719000F-7F10-A748-B3A0-31AA28CF22F9}" dt="2022-10-17T16:11:35.726" v="650" actId="1076"/>
          <ac:spMkLst>
            <pc:docMk/>
            <pc:sldMk cId="3931673851" sldId="264"/>
            <ac:spMk id="6" creationId="{9B7EFFB3-5F40-27B7-8629-7BF600B20AE8}"/>
          </ac:spMkLst>
        </pc:spChg>
      </pc:sldChg>
      <pc:sldChg chg="ord">
        <pc:chgData name="Clements, William" userId="cbdb0636-a496-422a-8d40-98c53d494d26" providerId="ADAL" clId="{C719000F-7F10-A748-B3A0-31AA28CF22F9}" dt="2022-10-17T16:13:26.567" v="653" actId="20578"/>
        <pc:sldMkLst>
          <pc:docMk/>
          <pc:sldMk cId="1911013998" sldId="265"/>
        </pc:sldMkLst>
      </pc:sldChg>
      <pc:sldChg chg="ord">
        <pc:chgData name="Clements, William" userId="cbdb0636-a496-422a-8d40-98c53d494d26" providerId="ADAL" clId="{C719000F-7F10-A748-B3A0-31AA28CF22F9}" dt="2022-10-17T16:13:25.016" v="652" actId="20578"/>
        <pc:sldMkLst>
          <pc:docMk/>
          <pc:sldMk cId="2851864855" sldId="266"/>
        </pc:sldMkLst>
      </pc:sldChg>
      <pc:sldChg chg="modSp new mod">
        <pc:chgData name="Clements, William" userId="cbdb0636-a496-422a-8d40-98c53d494d26" providerId="ADAL" clId="{C719000F-7F10-A748-B3A0-31AA28CF22F9}" dt="2022-10-17T16:09:13.047" v="630" actId="20577"/>
        <pc:sldMkLst>
          <pc:docMk/>
          <pc:sldMk cId="3575365808" sldId="267"/>
        </pc:sldMkLst>
        <pc:spChg chg="mod">
          <ac:chgData name="Clements, William" userId="cbdb0636-a496-422a-8d40-98c53d494d26" providerId="ADAL" clId="{C719000F-7F10-A748-B3A0-31AA28CF22F9}" dt="2022-10-17T16:02:52.742" v="16" actId="20577"/>
          <ac:spMkLst>
            <pc:docMk/>
            <pc:sldMk cId="3575365808" sldId="267"/>
            <ac:spMk id="2" creationId="{A4E6607D-57FC-8ACE-E751-6FFC110450AB}"/>
          </ac:spMkLst>
        </pc:spChg>
        <pc:spChg chg="mod">
          <ac:chgData name="Clements, William" userId="cbdb0636-a496-422a-8d40-98c53d494d26" providerId="ADAL" clId="{C719000F-7F10-A748-B3A0-31AA28CF22F9}" dt="2022-10-17T16:09:13.047" v="630" actId="20577"/>
          <ac:spMkLst>
            <pc:docMk/>
            <pc:sldMk cId="3575365808" sldId="267"/>
            <ac:spMk id="3" creationId="{884C4BE9-1CD8-AF4E-7FA6-793DB6C8E2FF}"/>
          </ac:spMkLst>
        </pc:spChg>
      </pc:sldChg>
      <pc:sldChg chg="addSp modSp add mod">
        <pc:chgData name="Clements, William" userId="cbdb0636-a496-422a-8d40-98c53d494d26" providerId="ADAL" clId="{C719000F-7F10-A748-B3A0-31AA28CF22F9}" dt="2022-10-20T19:45:38.608" v="1426" actId="5793"/>
        <pc:sldMkLst>
          <pc:docMk/>
          <pc:sldMk cId="4200773006" sldId="292"/>
        </pc:sldMkLst>
        <pc:spChg chg="add mod">
          <ac:chgData name="Clements, William" userId="cbdb0636-a496-422a-8d40-98c53d494d26" providerId="ADAL" clId="{C719000F-7F10-A748-B3A0-31AA28CF22F9}" dt="2022-10-17T16:14:41.502" v="658" actId="14100"/>
          <ac:spMkLst>
            <pc:docMk/>
            <pc:sldMk cId="4200773006" sldId="292"/>
            <ac:spMk id="21" creationId="{913ADBE7-E007-D8DC-70C9-A5519EDCDC56}"/>
          </ac:spMkLst>
        </pc:spChg>
        <pc:spChg chg="mod">
          <ac:chgData name="Clements, William" userId="cbdb0636-a496-422a-8d40-98c53d494d26" providerId="ADAL" clId="{C719000F-7F10-A748-B3A0-31AA28CF22F9}" dt="2022-10-20T19:45:38.608" v="1426" actId="5793"/>
          <ac:spMkLst>
            <pc:docMk/>
            <pc:sldMk cId="4200773006" sldId="292"/>
            <ac:spMk id="115" creationId="{F2FE8884-ACB7-0A62-FDB1-07E98CBE0E01}"/>
          </ac:spMkLst>
        </pc:spChg>
      </pc:sldChg>
      <pc:sldChg chg="modSp new mod">
        <pc:chgData name="Clements, William" userId="cbdb0636-a496-422a-8d40-98c53d494d26" providerId="ADAL" clId="{C719000F-7F10-A748-B3A0-31AA28CF22F9}" dt="2022-10-17T16:25:11.001" v="1421" actId="20577"/>
        <pc:sldMkLst>
          <pc:docMk/>
          <pc:sldMk cId="4213864910" sldId="293"/>
        </pc:sldMkLst>
        <pc:spChg chg="mod">
          <ac:chgData name="Clements, William" userId="cbdb0636-a496-422a-8d40-98c53d494d26" providerId="ADAL" clId="{C719000F-7F10-A748-B3A0-31AA28CF22F9}" dt="2022-10-17T16:18:34.525" v="783" actId="20577"/>
          <ac:spMkLst>
            <pc:docMk/>
            <pc:sldMk cId="4213864910" sldId="293"/>
            <ac:spMk id="2" creationId="{6DE34E0D-3E92-7AF8-ED09-CE3D9FD83A5A}"/>
          </ac:spMkLst>
        </pc:spChg>
        <pc:spChg chg="mod">
          <ac:chgData name="Clements, William" userId="cbdb0636-a496-422a-8d40-98c53d494d26" providerId="ADAL" clId="{C719000F-7F10-A748-B3A0-31AA28CF22F9}" dt="2022-10-17T16:22:16.004" v="1353" actId="27636"/>
          <ac:spMkLst>
            <pc:docMk/>
            <pc:sldMk cId="4213864910" sldId="293"/>
            <ac:spMk id="3" creationId="{71A29939-A592-F338-AF0F-3FBF72907744}"/>
          </ac:spMkLst>
        </pc:spChg>
        <pc:spChg chg="mod">
          <ac:chgData name="Clements, William" userId="cbdb0636-a496-422a-8d40-98c53d494d26" providerId="ADAL" clId="{C719000F-7F10-A748-B3A0-31AA28CF22F9}" dt="2022-10-17T16:25:11.001" v="1421" actId="20577"/>
          <ac:spMkLst>
            <pc:docMk/>
            <pc:sldMk cId="4213864910" sldId="293"/>
            <ac:spMk id="4" creationId="{8FF6DD04-8C6B-9899-7B2B-07B4F6A74862}"/>
          </ac:spMkLst>
        </pc:spChg>
      </pc:sldChg>
    </pc:docChg>
  </pc:docChgLst>
  <pc:docChgLst>
    <pc:chgData name="William Clements" userId="cbdb0636-a496-422a-8d40-98c53d494d26" providerId="ADAL" clId="{B9DE8B77-3C48-4DD7-BA4C-2A090CEC0DA6}"/>
    <pc:docChg chg="undo custSel addSld modSld">
      <pc:chgData name="William Clements" userId="cbdb0636-a496-422a-8d40-98c53d494d26" providerId="ADAL" clId="{B9DE8B77-3C48-4DD7-BA4C-2A090CEC0DA6}" dt="2020-11-23T19:24:49.973" v="1520" actId="20577"/>
      <pc:docMkLst>
        <pc:docMk/>
      </pc:docMkLst>
      <pc:sldChg chg="modSp add mod">
        <pc:chgData name="William Clements" userId="cbdb0636-a496-422a-8d40-98c53d494d26" providerId="ADAL" clId="{B9DE8B77-3C48-4DD7-BA4C-2A090CEC0DA6}" dt="2020-11-23T17:22:57.937" v="7" actId="20577"/>
        <pc:sldMkLst>
          <pc:docMk/>
          <pc:sldMk cId="1543431509" sldId="257"/>
        </pc:sldMkLst>
        <pc:spChg chg="mod">
          <ac:chgData name="William Clements" userId="cbdb0636-a496-422a-8d40-98c53d494d26" providerId="ADAL" clId="{B9DE8B77-3C48-4DD7-BA4C-2A090CEC0DA6}" dt="2020-11-23T17:22:57.937" v="7" actId="20577"/>
          <ac:spMkLst>
            <pc:docMk/>
            <pc:sldMk cId="1543431509" sldId="257"/>
            <ac:spMk id="2" creationId="{E0AEB204-B543-4625-A37C-7960B55AD4DB}"/>
          </ac:spMkLst>
        </pc:spChg>
      </pc:sldChg>
      <pc:sldChg chg="modSp add mod">
        <pc:chgData name="William Clements" userId="cbdb0636-a496-422a-8d40-98c53d494d26" providerId="ADAL" clId="{B9DE8B77-3C48-4DD7-BA4C-2A090CEC0DA6}" dt="2020-11-23T17:24:10.295" v="10"/>
        <pc:sldMkLst>
          <pc:docMk/>
          <pc:sldMk cId="4071424259" sldId="259"/>
        </pc:sldMkLst>
        <pc:spChg chg="mod">
          <ac:chgData name="William Clements" userId="cbdb0636-a496-422a-8d40-98c53d494d26" providerId="ADAL" clId="{B9DE8B77-3C48-4DD7-BA4C-2A090CEC0DA6}" dt="2020-11-23T17:24:10.295" v="10"/>
          <ac:spMkLst>
            <pc:docMk/>
            <pc:sldMk cId="4071424259" sldId="259"/>
            <ac:spMk id="3" creationId="{D3F2A6F4-C934-4E91-8ACC-A01AE1BE9DDE}"/>
          </ac:spMkLst>
        </pc:spChg>
      </pc:sldChg>
      <pc:sldChg chg="addSp delSp modSp add mod">
        <pc:chgData name="William Clements" userId="cbdb0636-a496-422a-8d40-98c53d494d26" providerId="ADAL" clId="{B9DE8B77-3C48-4DD7-BA4C-2A090CEC0DA6}" dt="2020-11-23T19:24:49.973" v="1520" actId="20577"/>
        <pc:sldMkLst>
          <pc:docMk/>
          <pc:sldMk cId="943023879" sldId="260"/>
        </pc:sldMkLst>
        <pc:spChg chg="mod">
          <ac:chgData name="William Clements" userId="cbdb0636-a496-422a-8d40-98c53d494d26" providerId="ADAL" clId="{B9DE8B77-3C48-4DD7-BA4C-2A090CEC0DA6}" dt="2020-11-23T17:28:41.801" v="209" actId="14"/>
          <ac:spMkLst>
            <pc:docMk/>
            <pc:sldMk cId="943023879" sldId="260"/>
            <ac:spMk id="3" creationId="{4AEB9260-E52E-4330-937D-6BB35FD6AB04}"/>
          </ac:spMkLst>
        </pc:spChg>
        <pc:spChg chg="add mod">
          <ac:chgData name="William Clements" userId="cbdb0636-a496-422a-8d40-98c53d494d26" providerId="ADAL" clId="{B9DE8B77-3C48-4DD7-BA4C-2A090CEC0DA6}" dt="2020-11-23T19:24:49.973" v="1520" actId="20577"/>
          <ac:spMkLst>
            <pc:docMk/>
            <pc:sldMk cId="943023879" sldId="260"/>
            <ac:spMk id="4" creationId="{BFF3512D-3A13-471D-B348-23C5EB99A7F3}"/>
          </ac:spMkLst>
        </pc:spChg>
        <pc:spChg chg="add del">
          <ac:chgData name="William Clements" userId="cbdb0636-a496-422a-8d40-98c53d494d26" providerId="ADAL" clId="{B9DE8B77-3C48-4DD7-BA4C-2A090CEC0DA6}" dt="2020-11-23T17:26:21.295" v="146"/>
          <ac:spMkLst>
            <pc:docMk/>
            <pc:sldMk cId="943023879" sldId="260"/>
            <ac:spMk id="6" creationId="{5EA13DEC-36B9-4FB8-A27F-F7A53172401D}"/>
          </ac:spMkLst>
        </pc:spChg>
        <pc:spChg chg="add del">
          <ac:chgData name="William Clements" userId="cbdb0636-a496-422a-8d40-98c53d494d26" providerId="ADAL" clId="{B9DE8B77-3C48-4DD7-BA4C-2A090CEC0DA6}" dt="2020-11-23T17:26:40.456" v="154"/>
          <ac:spMkLst>
            <pc:docMk/>
            <pc:sldMk cId="943023879" sldId="260"/>
            <ac:spMk id="7" creationId="{A3B75091-23FB-4E91-A4A4-53EE1B51EF65}"/>
          </ac:spMkLst>
        </pc:spChg>
        <pc:spChg chg="add del">
          <ac:chgData name="William Clements" userId="cbdb0636-a496-422a-8d40-98c53d494d26" providerId="ADAL" clId="{B9DE8B77-3C48-4DD7-BA4C-2A090CEC0DA6}" dt="2020-11-23T17:26:45.813" v="156"/>
          <ac:spMkLst>
            <pc:docMk/>
            <pc:sldMk cId="943023879" sldId="260"/>
            <ac:spMk id="8" creationId="{E8C35FB9-A8E4-4849-B949-69134EDD9463}"/>
          </ac:spMkLst>
        </pc:spChg>
        <pc:spChg chg="add del">
          <ac:chgData name="William Clements" userId="cbdb0636-a496-422a-8d40-98c53d494d26" providerId="ADAL" clId="{B9DE8B77-3C48-4DD7-BA4C-2A090CEC0DA6}" dt="2020-11-23T17:27:00.997" v="158"/>
          <ac:spMkLst>
            <pc:docMk/>
            <pc:sldMk cId="943023879" sldId="260"/>
            <ac:spMk id="9" creationId="{B1B6C069-DE20-4D00-800D-B4897C5C294E}"/>
          </ac:spMkLst>
        </pc:spChg>
        <pc:spChg chg="add del">
          <ac:chgData name="William Clements" userId="cbdb0636-a496-422a-8d40-98c53d494d26" providerId="ADAL" clId="{B9DE8B77-3C48-4DD7-BA4C-2A090CEC0DA6}" dt="2020-11-23T17:27:21.588" v="170"/>
          <ac:spMkLst>
            <pc:docMk/>
            <pc:sldMk cId="943023879" sldId="260"/>
            <ac:spMk id="10" creationId="{4D8E000C-5B5E-4ED7-A7E3-DC151EAC29D2}"/>
          </ac:spMkLst>
        </pc:spChg>
        <pc:spChg chg="add del">
          <ac:chgData name="William Clements" userId="cbdb0636-a496-422a-8d40-98c53d494d26" providerId="ADAL" clId="{B9DE8B77-3C48-4DD7-BA4C-2A090CEC0DA6}" dt="2020-11-23T17:27:39.758" v="179"/>
          <ac:spMkLst>
            <pc:docMk/>
            <pc:sldMk cId="943023879" sldId="260"/>
            <ac:spMk id="11" creationId="{FFAF2892-9F3F-4714-A106-4F72962723E1}"/>
          </ac:spMkLst>
        </pc:spChg>
        <pc:spChg chg="add del">
          <ac:chgData name="William Clements" userId="cbdb0636-a496-422a-8d40-98c53d494d26" providerId="ADAL" clId="{B9DE8B77-3C48-4DD7-BA4C-2A090CEC0DA6}" dt="2020-11-23T17:27:55.749" v="184"/>
          <ac:spMkLst>
            <pc:docMk/>
            <pc:sldMk cId="943023879" sldId="260"/>
            <ac:spMk id="12" creationId="{4A54B3B2-FBD4-440D-8DE5-2E4A1D114D09}"/>
          </ac:spMkLst>
        </pc:spChg>
        <pc:spChg chg="add del">
          <ac:chgData name="William Clements" userId="cbdb0636-a496-422a-8d40-98c53d494d26" providerId="ADAL" clId="{B9DE8B77-3C48-4DD7-BA4C-2A090CEC0DA6}" dt="2020-11-23T17:28:03.998" v="189"/>
          <ac:spMkLst>
            <pc:docMk/>
            <pc:sldMk cId="943023879" sldId="260"/>
            <ac:spMk id="13" creationId="{4CE5185E-EB84-4B04-996B-AFE6E8506B76}"/>
          </ac:spMkLst>
        </pc:spChg>
        <pc:graphicFrameChg chg="del">
          <ac:chgData name="William Clements" userId="cbdb0636-a496-422a-8d40-98c53d494d26" providerId="ADAL" clId="{B9DE8B77-3C48-4DD7-BA4C-2A090CEC0DA6}" dt="2020-11-23T17:26:01.587" v="143" actId="478"/>
          <ac:graphicFrameMkLst>
            <pc:docMk/>
            <pc:sldMk cId="943023879" sldId="260"/>
            <ac:graphicFrameMk id="5" creationId="{17864E54-AFC9-471A-A8F8-E2C7A87871B3}"/>
          </ac:graphicFrameMkLst>
        </pc:graphicFrameChg>
        <pc:picChg chg="mod">
          <ac:chgData name="William Clements" userId="cbdb0636-a496-422a-8d40-98c53d494d26" providerId="ADAL" clId="{B9DE8B77-3C48-4DD7-BA4C-2A090CEC0DA6}" dt="2020-11-23T19:08:07.519" v="1516" actId="14100"/>
          <ac:picMkLst>
            <pc:docMk/>
            <pc:sldMk cId="943023879" sldId="260"/>
            <ac:picMk id="16" creationId="{11ED17B9-0576-4284-ACD9-F4F52694CF1D}"/>
          </ac:picMkLst>
        </pc:picChg>
      </pc:sldChg>
      <pc:sldChg chg="addSp delSp modSp add mod delAnim">
        <pc:chgData name="William Clements" userId="cbdb0636-a496-422a-8d40-98c53d494d26" providerId="ADAL" clId="{B9DE8B77-3C48-4DD7-BA4C-2A090CEC0DA6}" dt="2020-11-23T18:07:27.366" v="1496"/>
        <pc:sldMkLst>
          <pc:docMk/>
          <pc:sldMk cId="1997458881" sldId="262"/>
        </pc:sldMkLst>
        <pc:spChg chg="mod">
          <ac:chgData name="William Clements" userId="cbdb0636-a496-422a-8d40-98c53d494d26" providerId="ADAL" clId="{B9DE8B77-3C48-4DD7-BA4C-2A090CEC0DA6}" dt="2020-11-23T17:29:14.696" v="214" actId="27636"/>
          <ac:spMkLst>
            <pc:docMk/>
            <pc:sldMk cId="1997458881" sldId="262"/>
            <ac:spMk id="2" creationId="{BA6C7C78-E080-4421-8CCF-C502B1F9E14B}"/>
          </ac:spMkLst>
        </pc:spChg>
        <pc:spChg chg="mod">
          <ac:chgData name="William Clements" userId="cbdb0636-a496-422a-8d40-98c53d494d26" providerId="ADAL" clId="{B9DE8B77-3C48-4DD7-BA4C-2A090CEC0DA6}" dt="2020-11-23T17:33:19.846" v="374" actId="20577"/>
          <ac:spMkLst>
            <pc:docMk/>
            <pc:sldMk cId="1997458881" sldId="262"/>
            <ac:spMk id="3" creationId="{D825BC60-7862-4C89-818E-CD328EDE988E}"/>
          </ac:spMkLst>
        </pc:spChg>
        <pc:spChg chg="add mod">
          <ac:chgData name="William Clements" userId="cbdb0636-a496-422a-8d40-98c53d494d26" providerId="ADAL" clId="{B9DE8B77-3C48-4DD7-BA4C-2A090CEC0DA6}" dt="2020-11-23T17:34:01.014" v="405" actId="1076"/>
          <ac:spMkLst>
            <pc:docMk/>
            <pc:sldMk cId="1997458881" sldId="262"/>
            <ac:spMk id="4" creationId="{6C6631ED-93C5-4352-9EDE-F04B48D85712}"/>
          </ac:spMkLst>
        </pc:spChg>
        <pc:spChg chg="add mod">
          <ac:chgData name="William Clements" userId="cbdb0636-a496-422a-8d40-98c53d494d26" providerId="ADAL" clId="{B9DE8B77-3C48-4DD7-BA4C-2A090CEC0DA6}" dt="2020-11-23T17:31:41.398" v="254" actId="20577"/>
          <ac:spMkLst>
            <pc:docMk/>
            <pc:sldMk cId="1997458881" sldId="262"/>
            <ac:spMk id="5" creationId="{F78EDE3C-0BC4-4948-8809-5BB06058EAAE}"/>
          </ac:spMkLst>
        </pc:spChg>
        <pc:spChg chg="add mod">
          <ac:chgData name="William Clements" userId="cbdb0636-a496-422a-8d40-98c53d494d26" providerId="ADAL" clId="{B9DE8B77-3C48-4DD7-BA4C-2A090CEC0DA6}" dt="2020-11-23T17:34:03.587" v="406" actId="1076"/>
          <ac:spMkLst>
            <pc:docMk/>
            <pc:sldMk cId="1997458881" sldId="262"/>
            <ac:spMk id="7" creationId="{08A8FDD2-55A8-4256-BD72-2BAF533E9414}"/>
          </ac:spMkLst>
        </pc:spChg>
        <pc:spChg chg="del">
          <ac:chgData name="William Clements" userId="cbdb0636-a496-422a-8d40-98c53d494d26" providerId="ADAL" clId="{B9DE8B77-3C48-4DD7-BA4C-2A090CEC0DA6}" dt="2020-11-23T17:29:45.382" v="225" actId="478"/>
          <ac:spMkLst>
            <pc:docMk/>
            <pc:sldMk cId="1997458881" sldId="262"/>
            <ac:spMk id="10" creationId="{4B8C8CF5-0967-4F4F-8051-86FB7966944B}"/>
          </ac:spMkLst>
        </pc:spChg>
        <pc:spChg chg="add mod">
          <ac:chgData name="William Clements" userId="cbdb0636-a496-422a-8d40-98c53d494d26" providerId="ADAL" clId="{B9DE8B77-3C48-4DD7-BA4C-2A090CEC0DA6}" dt="2020-11-23T17:44:03.424" v="647" actId="6549"/>
          <ac:spMkLst>
            <pc:docMk/>
            <pc:sldMk cId="1997458881" sldId="262"/>
            <ac:spMk id="18" creationId="{B5753755-C225-402D-8138-A00830D72140}"/>
          </ac:spMkLst>
        </pc:spChg>
        <pc:spChg chg="add mod">
          <ac:chgData name="William Clements" userId="cbdb0636-a496-422a-8d40-98c53d494d26" providerId="ADAL" clId="{B9DE8B77-3C48-4DD7-BA4C-2A090CEC0DA6}" dt="2020-11-23T17:36:56.627" v="629" actId="1076"/>
          <ac:spMkLst>
            <pc:docMk/>
            <pc:sldMk cId="1997458881" sldId="262"/>
            <ac:spMk id="19" creationId="{11487828-02C0-481C-B2D7-E19BF6113EE2}"/>
          </ac:spMkLst>
        </pc:spChg>
        <pc:spChg chg="add mod">
          <ac:chgData name="William Clements" userId="cbdb0636-a496-422a-8d40-98c53d494d26" providerId="ADAL" clId="{B9DE8B77-3C48-4DD7-BA4C-2A090CEC0DA6}" dt="2020-11-23T17:37:55.940" v="632" actId="1076"/>
          <ac:spMkLst>
            <pc:docMk/>
            <pc:sldMk cId="1997458881" sldId="262"/>
            <ac:spMk id="20" creationId="{B3CDF5A0-7692-4C0E-ABBC-A426B488D827}"/>
          </ac:spMkLst>
        </pc:spChg>
        <pc:spChg chg="add mod">
          <ac:chgData name="William Clements" userId="cbdb0636-a496-422a-8d40-98c53d494d26" providerId="ADAL" clId="{B9DE8B77-3C48-4DD7-BA4C-2A090CEC0DA6}" dt="2020-11-23T17:43:45.384" v="643" actId="1076"/>
          <ac:spMkLst>
            <pc:docMk/>
            <pc:sldMk cId="1997458881" sldId="262"/>
            <ac:spMk id="22" creationId="{32194BA0-CFA6-46A9-B897-985D18BAF76D}"/>
          </ac:spMkLst>
        </pc:spChg>
        <pc:picChg chg="mod">
          <ac:chgData name="William Clements" userId="cbdb0636-a496-422a-8d40-98c53d494d26" providerId="ADAL" clId="{B9DE8B77-3C48-4DD7-BA4C-2A090CEC0DA6}" dt="2020-11-23T18:07:27.366" v="1496"/>
          <ac:picMkLst>
            <pc:docMk/>
            <pc:sldMk cId="1997458881" sldId="262"/>
            <ac:picMk id="6" creationId="{E4EB3BC5-BCDC-4BA8-AE5F-CFD731D1337D}"/>
          </ac:picMkLst>
        </pc:picChg>
        <pc:cxnChg chg="add mod">
          <ac:chgData name="William Clements" userId="cbdb0636-a496-422a-8d40-98c53d494d26" providerId="ADAL" clId="{B9DE8B77-3C48-4DD7-BA4C-2A090CEC0DA6}" dt="2020-11-23T17:34:01.014" v="405" actId="1076"/>
          <ac:cxnSpMkLst>
            <pc:docMk/>
            <pc:sldMk cId="1997458881" sldId="262"/>
            <ac:cxnSpMk id="9" creationId="{8FB3243A-1558-4FA4-B9DC-A9901E1A06BE}"/>
          </ac:cxnSpMkLst>
        </pc:cxnChg>
        <pc:cxnChg chg="add mod">
          <ac:chgData name="William Clements" userId="cbdb0636-a496-422a-8d40-98c53d494d26" providerId="ADAL" clId="{B9DE8B77-3C48-4DD7-BA4C-2A090CEC0DA6}" dt="2020-11-23T17:34:03.587" v="406" actId="1076"/>
          <ac:cxnSpMkLst>
            <pc:docMk/>
            <pc:sldMk cId="1997458881" sldId="262"/>
            <ac:cxnSpMk id="11" creationId="{8CF7B4E5-DC59-4A34-ACB5-0067C36FA845}"/>
          </ac:cxnSpMkLst>
        </pc:cxnChg>
      </pc:sldChg>
      <pc:sldChg chg="addSp delSp modSp add mod modAnim">
        <pc:chgData name="William Clements" userId="cbdb0636-a496-422a-8d40-98c53d494d26" providerId="ADAL" clId="{B9DE8B77-3C48-4DD7-BA4C-2A090CEC0DA6}" dt="2020-11-23T18:07:27.366" v="1496"/>
        <pc:sldMkLst>
          <pc:docMk/>
          <pc:sldMk cId="1567866644" sldId="263"/>
        </pc:sldMkLst>
        <pc:spChg chg="mod">
          <ac:chgData name="William Clements" userId="cbdb0636-a496-422a-8d40-98c53d494d26" providerId="ADAL" clId="{B9DE8B77-3C48-4DD7-BA4C-2A090CEC0DA6}" dt="2020-11-23T18:07:27.366" v="1496"/>
          <ac:spMkLst>
            <pc:docMk/>
            <pc:sldMk cId="1567866644" sldId="263"/>
            <ac:spMk id="2" creationId="{94147C9A-DAD5-4F48-AFB9-713CC0FB84B0}"/>
          </ac:spMkLst>
        </pc:spChg>
        <pc:spChg chg="mod">
          <ac:chgData name="William Clements" userId="cbdb0636-a496-422a-8d40-98c53d494d26" providerId="ADAL" clId="{B9DE8B77-3C48-4DD7-BA4C-2A090CEC0DA6}" dt="2020-11-23T18:07:27.366" v="1496"/>
          <ac:spMkLst>
            <pc:docMk/>
            <pc:sldMk cId="1567866644" sldId="263"/>
            <ac:spMk id="3" creationId="{BE1CFC94-A9F5-4793-A2E8-009C311561D4}"/>
          </ac:spMkLst>
        </pc:spChg>
        <pc:spChg chg="mod">
          <ac:chgData name="William Clements" userId="cbdb0636-a496-422a-8d40-98c53d494d26" providerId="ADAL" clId="{B9DE8B77-3C48-4DD7-BA4C-2A090CEC0DA6}" dt="2020-11-23T18:07:27.366" v="1496"/>
          <ac:spMkLst>
            <pc:docMk/>
            <pc:sldMk cId="1567866644" sldId="263"/>
            <ac:spMk id="4" creationId="{4581B2D3-ACDD-400F-A039-CD2D06CF90DF}"/>
          </ac:spMkLst>
        </pc:spChg>
        <pc:spChg chg="add del">
          <ac:chgData name="William Clements" userId="cbdb0636-a496-422a-8d40-98c53d494d26" providerId="ADAL" clId="{B9DE8B77-3C48-4DD7-BA4C-2A090CEC0DA6}" dt="2020-11-23T17:49:47.759" v="770"/>
          <ac:spMkLst>
            <pc:docMk/>
            <pc:sldMk cId="1567866644" sldId="263"/>
            <ac:spMk id="6" creationId="{F37DE04F-5FBE-481A-B851-7B6BE536D456}"/>
          </ac:spMkLst>
        </pc:spChg>
        <pc:spChg chg="mod">
          <ac:chgData name="William Clements" userId="cbdb0636-a496-422a-8d40-98c53d494d26" providerId="ADAL" clId="{B9DE8B77-3C48-4DD7-BA4C-2A090CEC0DA6}" dt="2020-11-23T17:54:13.653" v="957" actId="14100"/>
          <ac:spMkLst>
            <pc:docMk/>
            <pc:sldMk cId="1567866644" sldId="263"/>
            <ac:spMk id="7" creationId="{EE273367-A404-412B-B7B9-619980312BC1}"/>
          </ac:spMkLst>
        </pc:spChg>
        <pc:spChg chg="add mod">
          <ac:chgData name="William Clements" userId="cbdb0636-a496-422a-8d40-98c53d494d26" providerId="ADAL" clId="{B9DE8B77-3C48-4DD7-BA4C-2A090CEC0DA6}" dt="2020-11-23T17:49:56.183" v="772" actId="1076"/>
          <ac:spMkLst>
            <pc:docMk/>
            <pc:sldMk cId="1567866644" sldId="263"/>
            <ac:spMk id="8" creationId="{5B9081C3-C601-49FC-9FF6-38423857578A}"/>
          </ac:spMkLst>
        </pc:spChg>
        <pc:spChg chg="add del">
          <ac:chgData name="William Clements" userId="cbdb0636-a496-422a-8d40-98c53d494d26" providerId="ADAL" clId="{B9DE8B77-3C48-4DD7-BA4C-2A090CEC0DA6}" dt="2020-11-23T17:50:04.713" v="774"/>
          <ac:spMkLst>
            <pc:docMk/>
            <pc:sldMk cId="1567866644" sldId="263"/>
            <ac:spMk id="9" creationId="{C562F103-82D2-4951-B1A8-F4C01B1069D2}"/>
          </ac:spMkLst>
        </pc:spChg>
        <pc:spChg chg="add del">
          <ac:chgData name="William Clements" userId="cbdb0636-a496-422a-8d40-98c53d494d26" providerId="ADAL" clId="{B9DE8B77-3C48-4DD7-BA4C-2A090CEC0DA6}" dt="2020-11-23T17:50:53.520" v="839"/>
          <ac:spMkLst>
            <pc:docMk/>
            <pc:sldMk cId="1567866644" sldId="263"/>
            <ac:spMk id="10" creationId="{3AE5A5DF-B02B-4F42-BF2A-33B770AB53AC}"/>
          </ac:spMkLst>
        </pc:spChg>
        <pc:spChg chg="add mod">
          <ac:chgData name="William Clements" userId="cbdb0636-a496-422a-8d40-98c53d494d26" providerId="ADAL" clId="{B9DE8B77-3C48-4DD7-BA4C-2A090CEC0DA6}" dt="2020-11-23T17:52:26.211" v="925" actId="1076"/>
          <ac:spMkLst>
            <pc:docMk/>
            <pc:sldMk cId="1567866644" sldId="263"/>
            <ac:spMk id="11" creationId="{E8028C09-2397-4033-A642-4D9EA52F7D4C}"/>
          </ac:spMkLst>
        </pc:spChg>
        <pc:spChg chg="add del">
          <ac:chgData name="William Clements" userId="cbdb0636-a496-422a-8d40-98c53d494d26" providerId="ADAL" clId="{B9DE8B77-3C48-4DD7-BA4C-2A090CEC0DA6}" dt="2020-11-23T17:52:17.629" v="921"/>
          <ac:spMkLst>
            <pc:docMk/>
            <pc:sldMk cId="1567866644" sldId="263"/>
            <ac:spMk id="12" creationId="{13F04382-22E8-478B-8968-CE1C025AEBCA}"/>
          </ac:spMkLst>
        </pc:spChg>
        <pc:spChg chg="add mod">
          <ac:chgData name="William Clements" userId="cbdb0636-a496-422a-8d40-98c53d494d26" providerId="ADAL" clId="{B9DE8B77-3C48-4DD7-BA4C-2A090CEC0DA6}" dt="2020-11-23T17:52:53.601" v="928" actId="1076"/>
          <ac:spMkLst>
            <pc:docMk/>
            <pc:sldMk cId="1567866644" sldId="263"/>
            <ac:spMk id="13" creationId="{BCEFF19F-FA45-4A8E-93BC-B47FEE9B3473}"/>
          </ac:spMkLst>
        </pc:spChg>
        <pc:spChg chg="add mod">
          <ac:chgData name="William Clements" userId="cbdb0636-a496-422a-8d40-98c53d494d26" providerId="ADAL" clId="{B9DE8B77-3C48-4DD7-BA4C-2A090CEC0DA6}" dt="2020-11-23T17:52:53.601" v="928" actId="1076"/>
          <ac:spMkLst>
            <pc:docMk/>
            <pc:sldMk cId="1567866644" sldId="263"/>
            <ac:spMk id="14" creationId="{A8A19D24-1A36-4B1C-A16C-5C5F7E54F149}"/>
          </ac:spMkLst>
        </pc:spChg>
        <pc:spChg chg="add mod">
          <ac:chgData name="William Clements" userId="cbdb0636-a496-422a-8d40-98c53d494d26" providerId="ADAL" clId="{B9DE8B77-3C48-4DD7-BA4C-2A090CEC0DA6}" dt="2020-11-23T17:52:53.601" v="928" actId="1076"/>
          <ac:spMkLst>
            <pc:docMk/>
            <pc:sldMk cId="1567866644" sldId="263"/>
            <ac:spMk id="15" creationId="{21ABEDCB-80B5-4458-B57B-07EF7F2B6475}"/>
          </ac:spMkLst>
        </pc:spChg>
        <pc:spChg chg="add mod">
          <ac:chgData name="William Clements" userId="cbdb0636-a496-422a-8d40-98c53d494d26" providerId="ADAL" clId="{B9DE8B77-3C48-4DD7-BA4C-2A090CEC0DA6}" dt="2020-11-23T17:54:11.031" v="956" actId="1076"/>
          <ac:spMkLst>
            <pc:docMk/>
            <pc:sldMk cId="1567866644" sldId="263"/>
            <ac:spMk id="18" creationId="{9B89CEDE-9D16-4799-9CF7-2B2CFC7C7DE3}"/>
          </ac:spMkLst>
        </pc:spChg>
        <pc:spChg chg="add del mod">
          <ac:chgData name="William Clements" userId="cbdb0636-a496-422a-8d40-98c53d494d26" providerId="ADAL" clId="{B9DE8B77-3C48-4DD7-BA4C-2A090CEC0DA6}" dt="2020-11-23T17:53:15.779" v="933"/>
          <ac:spMkLst>
            <pc:docMk/>
            <pc:sldMk cId="1567866644" sldId="263"/>
            <ac:spMk id="19" creationId="{AF699DE9-F978-4B62-A57B-B4C364BED624}"/>
          </ac:spMkLst>
        </pc:spChg>
        <pc:cxnChg chg="add mod">
          <ac:chgData name="William Clements" userId="cbdb0636-a496-422a-8d40-98c53d494d26" providerId="ADAL" clId="{B9DE8B77-3C48-4DD7-BA4C-2A090CEC0DA6}" dt="2020-11-23T17:52:53.601" v="928" actId="1076"/>
          <ac:cxnSpMkLst>
            <pc:docMk/>
            <pc:sldMk cId="1567866644" sldId="263"/>
            <ac:cxnSpMk id="16" creationId="{F63FD9F3-8B81-4CEA-92B3-3ADBEC2730FC}"/>
          </ac:cxnSpMkLst>
        </pc:cxnChg>
        <pc:cxnChg chg="add mod">
          <ac:chgData name="William Clements" userId="cbdb0636-a496-422a-8d40-98c53d494d26" providerId="ADAL" clId="{B9DE8B77-3C48-4DD7-BA4C-2A090CEC0DA6}" dt="2020-11-23T17:52:53.601" v="928" actId="1076"/>
          <ac:cxnSpMkLst>
            <pc:docMk/>
            <pc:sldMk cId="1567866644" sldId="263"/>
            <ac:cxnSpMk id="17" creationId="{11ACAB10-65CE-4403-B05F-BF3AECEE10CE}"/>
          </ac:cxnSpMkLst>
        </pc:cxnChg>
      </pc:sldChg>
      <pc:sldChg chg="addSp delSp modSp add mod delAnim modAnim">
        <pc:chgData name="William Clements" userId="cbdb0636-a496-422a-8d40-98c53d494d26" providerId="ADAL" clId="{B9DE8B77-3C48-4DD7-BA4C-2A090CEC0DA6}" dt="2020-11-23T18:54:21.233" v="1514" actId="14100"/>
        <pc:sldMkLst>
          <pc:docMk/>
          <pc:sldMk cId="3931673851" sldId="264"/>
        </pc:sldMkLst>
        <pc:spChg chg="mod">
          <ac:chgData name="William Clements" userId="cbdb0636-a496-422a-8d40-98c53d494d26" providerId="ADAL" clId="{B9DE8B77-3C48-4DD7-BA4C-2A090CEC0DA6}" dt="2020-11-23T18:07:27.366" v="1496"/>
          <ac:spMkLst>
            <pc:docMk/>
            <pc:sldMk cId="3931673851" sldId="264"/>
            <ac:spMk id="2" creationId="{A54232E9-264A-4341-BAFB-4F3284370B06}"/>
          </ac:spMkLst>
        </pc:spChg>
        <pc:spChg chg="mod">
          <ac:chgData name="William Clements" userId="cbdb0636-a496-422a-8d40-98c53d494d26" providerId="ADAL" clId="{B9DE8B77-3C48-4DD7-BA4C-2A090CEC0DA6}" dt="2020-11-23T18:07:27.366" v="1496"/>
          <ac:spMkLst>
            <pc:docMk/>
            <pc:sldMk cId="3931673851" sldId="264"/>
            <ac:spMk id="3" creationId="{CAE2FE2C-5176-4204-804F-29C92D619B1B}"/>
          </ac:spMkLst>
        </pc:spChg>
        <pc:spChg chg="del">
          <ac:chgData name="William Clements" userId="cbdb0636-a496-422a-8d40-98c53d494d26" providerId="ADAL" clId="{B9DE8B77-3C48-4DD7-BA4C-2A090CEC0DA6}" dt="2020-11-23T18:00:31.115" v="1471" actId="478"/>
          <ac:spMkLst>
            <pc:docMk/>
            <pc:sldMk cId="3931673851" sldId="264"/>
            <ac:spMk id="6" creationId="{C6D71D04-3DE3-495E-89D5-22933E585D8A}"/>
          </ac:spMkLst>
        </pc:spChg>
        <pc:spChg chg="del mod">
          <ac:chgData name="William Clements" userId="cbdb0636-a496-422a-8d40-98c53d494d26" providerId="ADAL" clId="{B9DE8B77-3C48-4DD7-BA4C-2A090CEC0DA6}" dt="2020-11-23T18:00:28.737" v="1470" actId="478"/>
          <ac:spMkLst>
            <pc:docMk/>
            <pc:sldMk cId="3931673851" sldId="264"/>
            <ac:spMk id="8" creationId="{66C7AF54-1FCC-4B45-BC78-C16E65594468}"/>
          </ac:spMkLst>
        </pc:spChg>
        <pc:spChg chg="mod">
          <ac:chgData name="William Clements" userId="cbdb0636-a496-422a-8d40-98c53d494d26" providerId="ADAL" clId="{B9DE8B77-3C48-4DD7-BA4C-2A090CEC0DA6}" dt="2020-11-23T18:07:27.366" v="1496"/>
          <ac:spMkLst>
            <pc:docMk/>
            <pc:sldMk cId="3931673851" sldId="264"/>
            <ac:spMk id="9" creationId="{9FA7ED08-DF46-4B33-A88E-1E88CC62D44B}"/>
          </ac:spMkLst>
        </pc:spChg>
        <pc:spChg chg="add del">
          <ac:chgData name="William Clements" userId="cbdb0636-a496-422a-8d40-98c53d494d26" providerId="ADAL" clId="{B9DE8B77-3C48-4DD7-BA4C-2A090CEC0DA6}" dt="2020-11-23T18:53:24.120" v="1498" actId="22"/>
          <ac:spMkLst>
            <pc:docMk/>
            <pc:sldMk cId="3931673851" sldId="264"/>
            <ac:spMk id="14" creationId="{303F80A2-C5EF-447D-AB65-FABCE0569E51}"/>
          </ac:spMkLst>
        </pc:spChg>
        <pc:spChg chg="add mod">
          <ac:chgData name="William Clements" userId="cbdb0636-a496-422a-8d40-98c53d494d26" providerId="ADAL" clId="{B9DE8B77-3C48-4DD7-BA4C-2A090CEC0DA6}" dt="2020-11-23T18:54:21.233" v="1514" actId="14100"/>
          <ac:spMkLst>
            <pc:docMk/>
            <pc:sldMk cId="3931673851" sldId="264"/>
            <ac:spMk id="16" creationId="{33B1BC0D-0EE8-4205-A9B2-57731EEF7488}"/>
          </ac:spMkLst>
        </pc:spChg>
        <pc:picChg chg="add mod">
          <ac:chgData name="William Clements" userId="cbdb0636-a496-422a-8d40-98c53d494d26" providerId="ADAL" clId="{B9DE8B77-3C48-4DD7-BA4C-2A090CEC0DA6}" dt="2020-11-23T18:00:33.546" v="1472" actId="1076"/>
          <ac:picMkLst>
            <pc:docMk/>
            <pc:sldMk cId="3931673851" sldId="264"/>
            <ac:picMk id="5" creationId="{934EBF77-2CC4-4E2A-8E7C-0435EF71F1B4}"/>
          </ac:picMkLst>
        </pc:picChg>
        <pc:picChg chg="add mod">
          <ac:chgData name="William Clements" userId="cbdb0636-a496-422a-8d40-98c53d494d26" providerId="ADAL" clId="{B9DE8B77-3C48-4DD7-BA4C-2A090CEC0DA6}" dt="2020-11-23T18:07:17.689" v="1495" actId="1076"/>
          <ac:picMkLst>
            <pc:docMk/>
            <pc:sldMk cId="3931673851" sldId="264"/>
            <ac:picMk id="10" creationId="{C2747C33-E226-45C0-BA89-DAEF930B608D}"/>
          </ac:picMkLst>
        </pc:picChg>
        <pc:picChg chg="add mod">
          <ac:chgData name="William Clements" userId="cbdb0636-a496-422a-8d40-98c53d494d26" providerId="ADAL" clId="{B9DE8B77-3C48-4DD7-BA4C-2A090CEC0DA6}" dt="2020-11-23T18:07:15.812" v="1494" actId="14100"/>
          <ac:picMkLst>
            <pc:docMk/>
            <pc:sldMk cId="3931673851" sldId="264"/>
            <ac:picMk id="12" creationId="{EDC8437D-DEFF-49FA-9AB0-A865F9E5733E}"/>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577D94C-6BEC-4406-92F5-BE5088786AC3}" type="datetimeFigureOut">
              <a:rPr lang="en-US" smtClean="0"/>
              <a:t>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9DCDD4-1E29-460A-9E16-4322EEC8ACD3}" type="slidenum">
              <a:rPr lang="en-US" smtClean="0"/>
              <a:t>‹#›</a:t>
            </a:fld>
            <a:endParaRPr lang="en-US"/>
          </a:p>
        </p:txBody>
      </p:sp>
    </p:spTree>
    <p:extLst>
      <p:ext uri="{BB962C8B-B14F-4D97-AF65-F5344CB8AC3E}">
        <p14:creationId xmlns:p14="http://schemas.microsoft.com/office/powerpoint/2010/main" val="496833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77D94C-6BEC-4406-92F5-BE5088786AC3}" type="datetimeFigureOut">
              <a:rPr lang="en-US" smtClean="0"/>
              <a:t>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9DCDD4-1E29-460A-9E16-4322EEC8ACD3}" type="slidenum">
              <a:rPr lang="en-US" smtClean="0"/>
              <a:t>‹#›</a:t>
            </a:fld>
            <a:endParaRPr lang="en-US"/>
          </a:p>
        </p:txBody>
      </p:sp>
    </p:spTree>
    <p:extLst>
      <p:ext uri="{BB962C8B-B14F-4D97-AF65-F5344CB8AC3E}">
        <p14:creationId xmlns:p14="http://schemas.microsoft.com/office/powerpoint/2010/main" val="25354731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77D94C-6BEC-4406-92F5-BE5088786AC3}" type="datetimeFigureOut">
              <a:rPr lang="en-US" smtClean="0"/>
              <a:t>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9DCDD4-1E29-460A-9E16-4322EEC8ACD3}" type="slidenum">
              <a:rPr lang="en-US" smtClean="0"/>
              <a:t>‹#›</a:t>
            </a:fld>
            <a:endParaRPr lang="en-US"/>
          </a:p>
        </p:txBody>
      </p:sp>
    </p:spTree>
    <p:extLst>
      <p:ext uri="{BB962C8B-B14F-4D97-AF65-F5344CB8AC3E}">
        <p14:creationId xmlns:p14="http://schemas.microsoft.com/office/powerpoint/2010/main" val="25535486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77D94C-6BEC-4406-92F5-BE5088786AC3}" type="datetimeFigureOut">
              <a:rPr lang="en-US" smtClean="0"/>
              <a:t>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9DCDD4-1E29-460A-9E16-4322EEC8ACD3}" type="slidenum">
              <a:rPr lang="en-US" smtClean="0"/>
              <a:t>‹#›</a:t>
            </a:fld>
            <a:endParaRPr lang="en-US"/>
          </a:p>
        </p:txBody>
      </p:sp>
    </p:spTree>
    <p:extLst>
      <p:ext uri="{BB962C8B-B14F-4D97-AF65-F5344CB8AC3E}">
        <p14:creationId xmlns:p14="http://schemas.microsoft.com/office/powerpoint/2010/main" val="33844262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577D94C-6BEC-4406-92F5-BE5088786AC3}" type="datetimeFigureOut">
              <a:rPr lang="en-US" smtClean="0"/>
              <a:t>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9DCDD4-1E29-460A-9E16-4322EEC8ACD3}" type="slidenum">
              <a:rPr lang="en-US" smtClean="0"/>
              <a:t>‹#›</a:t>
            </a:fld>
            <a:endParaRPr lang="en-US"/>
          </a:p>
        </p:txBody>
      </p:sp>
    </p:spTree>
    <p:extLst>
      <p:ext uri="{BB962C8B-B14F-4D97-AF65-F5344CB8AC3E}">
        <p14:creationId xmlns:p14="http://schemas.microsoft.com/office/powerpoint/2010/main" val="4096660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577D94C-6BEC-4406-92F5-BE5088786AC3}" type="datetimeFigureOut">
              <a:rPr lang="en-US" smtClean="0"/>
              <a:t>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9DCDD4-1E29-460A-9E16-4322EEC8ACD3}" type="slidenum">
              <a:rPr lang="en-US" smtClean="0"/>
              <a:t>‹#›</a:t>
            </a:fld>
            <a:endParaRPr lang="en-US"/>
          </a:p>
        </p:txBody>
      </p:sp>
    </p:spTree>
    <p:extLst>
      <p:ext uri="{BB962C8B-B14F-4D97-AF65-F5344CB8AC3E}">
        <p14:creationId xmlns:p14="http://schemas.microsoft.com/office/powerpoint/2010/main" val="2171662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577D94C-6BEC-4406-92F5-BE5088786AC3}" type="datetimeFigureOut">
              <a:rPr lang="en-US" smtClean="0"/>
              <a:t>10/20/22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F9DCDD4-1E29-460A-9E16-4322EEC8ACD3}" type="slidenum">
              <a:rPr lang="en-US" smtClean="0"/>
              <a:t>‹#›</a:t>
            </a:fld>
            <a:endParaRPr lang="en-US"/>
          </a:p>
        </p:txBody>
      </p:sp>
    </p:spTree>
    <p:extLst>
      <p:ext uri="{BB962C8B-B14F-4D97-AF65-F5344CB8AC3E}">
        <p14:creationId xmlns:p14="http://schemas.microsoft.com/office/powerpoint/2010/main" val="14051292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577D94C-6BEC-4406-92F5-BE5088786AC3}" type="datetimeFigureOut">
              <a:rPr lang="en-US" smtClean="0"/>
              <a:t>10/20/22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9DCDD4-1E29-460A-9E16-4322EEC8ACD3}" type="slidenum">
              <a:rPr lang="en-US" smtClean="0"/>
              <a:t>‹#›</a:t>
            </a:fld>
            <a:endParaRPr lang="en-US"/>
          </a:p>
        </p:txBody>
      </p:sp>
    </p:spTree>
    <p:extLst>
      <p:ext uri="{BB962C8B-B14F-4D97-AF65-F5344CB8AC3E}">
        <p14:creationId xmlns:p14="http://schemas.microsoft.com/office/powerpoint/2010/main" val="29936001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77D94C-6BEC-4406-92F5-BE5088786AC3}" type="datetimeFigureOut">
              <a:rPr lang="en-US" smtClean="0"/>
              <a:t>10/20/22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F9DCDD4-1E29-460A-9E16-4322EEC8ACD3}" type="slidenum">
              <a:rPr lang="en-US" smtClean="0"/>
              <a:t>‹#›</a:t>
            </a:fld>
            <a:endParaRPr lang="en-US"/>
          </a:p>
        </p:txBody>
      </p:sp>
    </p:spTree>
    <p:extLst>
      <p:ext uri="{BB962C8B-B14F-4D97-AF65-F5344CB8AC3E}">
        <p14:creationId xmlns:p14="http://schemas.microsoft.com/office/powerpoint/2010/main" val="5415979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577D94C-6BEC-4406-92F5-BE5088786AC3}" type="datetimeFigureOut">
              <a:rPr lang="en-US" smtClean="0"/>
              <a:t>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9DCDD4-1E29-460A-9E16-4322EEC8ACD3}" type="slidenum">
              <a:rPr lang="en-US" smtClean="0"/>
              <a:t>‹#›</a:t>
            </a:fld>
            <a:endParaRPr lang="en-US"/>
          </a:p>
        </p:txBody>
      </p:sp>
    </p:spTree>
    <p:extLst>
      <p:ext uri="{BB962C8B-B14F-4D97-AF65-F5344CB8AC3E}">
        <p14:creationId xmlns:p14="http://schemas.microsoft.com/office/powerpoint/2010/main" val="1834569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577D94C-6BEC-4406-92F5-BE5088786AC3}" type="datetimeFigureOut">
              <a:rPr lang="en-US" smtClean="0"/>
              <a:t>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9DCDD4-1E29-460A-9E16-4322EEC8ACD3}" type="slidenum">
              <a:rPr lang="en-US" smtClean="0"/>
              <a:t>‹#›</a:t>
            </a:fld>
            <a:endParaRPr lang="en-US"/>
          </a:p>
        </p:txBody>
      </p:sp>
    </p:spTree>
    <p:extLst>
      <p:ext uri="{BB962C8B-B14F-4D97-AF65-F5344CB8AC3E}">
        <p14:creationId xmlns:p14="http://schemas.microsoft.com/office/powerpoint/2010/main" val="8382908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77D94C-6BEC-4406-92F5-BE5088786AC3}" type="datetimeFigureOut">
              <a:rPr lang="en-US" smtClean="0"/>
              <a:t>10/20/22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9DCDD4-1E29-460A-9E16-4322EEC8ACD3}" type="slidenum">
              <a:rPr lang="en-US" smtClean="0"/>
              <a:t>‹#›</a:t>
            </a:fld>
            <a:endParaRPr lang="en-US"/>
          </a:p>
        </p:txBody>
      </p:sp>
    </p:spTree>
    <p:extLst>
      <p:ext uri="{BB962C8B-B14F-4D97-AF65-F5344CB8AC3E}">
        <p14:creationId xmlns:p14="http://schemas.microsoft.com/office/powerpoint/2010/main" val="345623796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 Id="rId5" Type="http://schemas.openxmlformats.org/officeDocument/2006/relationships/hyperlink" Target="https://byui-cse.github.io/cse110-course/lesson11/prove.html" TargetMode="Externa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7.xml"/><Relationship Id="rId4" Type="http://schemas.openxmlformats.org/officeDocument/2006/relationships/hyperlink" Target="https://levelup.gitconnected.com/the-6-things-every-good-software-developer-i-know-religiously-does-fd6dd9c2c8f7"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hyperlink" Target="https://byui-cse.github.io/cse110-course/lesson11/checkpoint.html" TargetMode="External"/><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hyperlink" Target="https://byui-cse.github.io/cse110-course/lesson11/teach.html" TargetMode="External"/><Relationship Id="rId2" Type="http://schemas.openxmlformats.org/officeDocument/2006/relationships/image" Target="../media/image6.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EB204-B543-4625-A37C-7960B55AD4DB}"/>
              </a:ext>
            </a:extLst>
          </p:cNvPr>
          <p:cNvSpPr>
            <a:spLocks noGrp="1"/>
          </p:cNvSpPr>
          <p:nvPr>
            <p:ph type="ctrTitle"/>
          </p:nvPr>
        </p:nvSpPr>
        <p:spPr>
          <a:xfrm>
            <a:off x="1356919" y="2945524"/>
            <a:ext cx="6457183" cy="2274388"/>
          </a:xfrm>
        </p:spPr>
        <p:txBody>
          <a:bodyPr anchor="t">
            <a:normAutofit/>
          </a:bodyPr>
          <a:lstStyle/>
          <a:p>
            <a:pPr algn="l"/>
            <a:r>
              <a:rPr lang="en-US" sz="5000" dirty="0"/>
              <a:t>Week 11: Files</a:t>
            </a:r>
            <a:br>
              <a:rPr lang="en-US" sz="5000" dirty="0"/>
            </a:br>
            <a:r>
              <a:rPr lang="en-US" sz="5000" dirty="0"/>
              <a:t>CS 110 - Introduction to Programming</a:t>
            </a:r>
          </a:p>
        </p:txBody>
      </p:sp>
      <p:sp>
        <p:nvSpPr>
          <p:cNvPr id="3" name="Subtitle 2">
            <a:extLst>
              <a:ext uri="{FF2B5EF4-FFF2-40B4-BE49-F238E27FC236}">
                <a16:creationId xmlns:a16="http://schemas.microsoft.com/office/drawing/2014/main" id="{5187C1E2-FFA9-488E-B171-5DEB51CA2BE4}"/>
              </a:ext>
            </a:extLst>
          </p:cNvPr>
          <p:cNvSpPr>
            <a:spLocks noGrp="1"/>
          </p:cNvSpPr>
          <p:nvPr>
            <p:ph type="subTitle" idx="1"/>
          </p:nvPr>
        </p:nvSpPr>
        <p:spPr>
          <a:xfrm>
            <a:off x="1331480" y="1234285"/>
            <a:ext cx="5013661" cy="1683292"/>
          </a:xfrm>
        </p:spPr>
        <p:txBody>
          <a:bodyPr anchor="b">
            <a:normAutofit/>
          </a:bodyPr>
          <a:lstStyle/>
          <a:p>
            <a:pPr algn="l"/>
            <a:r>
              <a:rPr lang="en-US"/>
              <a:t>Brother W. Clements</a:t>
            </a:r>
          </a:p>
        </p:txBody>
      </p:sp>
    </p:spTree>
    <p:extLst>
      <p:ext uri="{BB962C8B-B14F-4D97-AF65-F5344CB8AC3E}">
        <p14:creationId xmlns:p14="http://schemas.microsoft.com/office/powerpoint/2010/main" val="15434315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232E9-264A-4341-BAFB-4F3284370B06}"/>
              </a:ext>
            </a:extLst>
          </p:cNvPr>
          <p:cNvSpPr>
            <a:spLocks noGrp="1"/>
          </p:cNvSpPr>
          <p:nvPr>
            <p:ph type="title"/>
          </p:nvPr>
        </p:nvSpPr>
        <p:spPr/>
        <p:txBody>
          <a:bodyPr/>
          <a:lstStyle/>
          <a:p>
            <a:r>
              <a:rPr lang="en-US" dirty="0"/>
              <a:t>Prove (Milestone)</a:t>
            </a:r>
          </a:p>
        </p:txBody>
      </p:sp>
      <p:sp>
        <p:nvSpPr>
          <p:cNvPr id="3" name="Content Placeholder 2">
            <a:extLst>
              <a:ext uri="{FF2B5EF4-FFF2-40B4-BE49-F238E27FC236}">
                <a16:creationId xmlns:a16="http://schemas.microsoft.com/office/drawing/2014/main" id="{CAE2FE2C-5176-4204-804F-29C92D619B1B}"/>
              </a:ext>
            </a:extLst>
          </p:cNvPr>
          <p:cNvSpPr>
            <a:spLocks noGrp="1"/>
          </p:cNvSpPr>
          <p:nvPr>
            <p:ph sz="half" idx="1"/>
          </p:nvPr>
        </p:nvSpPr>
        <p:spPr/>
        <p:txBody>
          <a:bodyPr>
            <a:normAutofit fontScale="40000" lnSpcReduction="20000"/>
          </a:bodyPr>
          <a:lstStyle/>
          <a:p>
            <a:r>
              <a:rPr lang="en-US" dirty="0"/>
              <a:t>Overview</a:t>
            </a:r>
          </a:p>
          <a:p>
            <a:pPr lvl="1"/>
            <a:r>
              <a:rPr lang="en-US" dirty="0"/>
              <a:t>At this point in the course, you have learned how to use the major building blocks of programming, including variables, if-statements, loops, lists, and now files. Equipped with these tools, you can use them to solve real-world problems.</a:t>
            </a:r>
          </a:p>
          <a:p>
            <a:pPr lvl="1"/>
            <a:r>
              <a:rPr lang="en-US" dirty="0"/>
              <a:t>For this assignment you will write a program to analyze a dataset containing information about life expectancies over the years throughout the countries of the world.</a:t>
            </a:r>
          </a:p>
          <a:p>
            <a:r>
              <a:rPr lang="en-US" dirty="0"/>
              <a:t>Project Description</a:t>
            </a:r>
          </a:p>
          <a:p>
            <a:pPr lvl="1"/>
            <a:r>
              <a:rPr lang="en-US" dirty="0"/>
              <a:t>The dataset you will be using comes from OurWorldInData.org from an article on the Spanish Flu. The first graph on that page shows the life expectancies over the years for various countries. If you click the "data" tab at the bottom of the graphic, you can download the source data.</a:t>
            </a:r>
          </a:p>
          <a:p>
            <a:pPr lvl="1"/>
            <a:r>
              <a:rPr lang="en-US" dirty="0"/>
              <a:t>You can also download the dataset directly here: life-expectancy.csv. This is a .csv (Comma Separated Values) file that contains the data you'll need with each column separated by commas. There are roughly 19,000 rows in this dataset.</a:t>
            </a:r>
          </a:p>
          <a:p>
            <a:r>
              <a:rPr lang="en-US" dirty="0"/>
              <a:t>Program the following:</a:t>
            </a:r>
          </a:p>
          <a:p>
            <a:pPr lvl="1"/>
            <a:r>
              <a:rPr lang="en-US" dirty="0"/>
              <a:t>What year had the lowest life expectancy?</a:t>
            </a:r>
          </a:p>
          <a:p>
            <a:pPr lvl="1"/>
            <a:r>
              <a:rPr lang="en-US" dirty="0"/>
              <a:t>What year had the highest life expectancy?</a:t>
            </a:r>
          </a:p>
          <a:p>
            <a:pPr lvl="1"/>
            <a:r>
              <a:rPr lang="en-US" dirty="0"/>
              <a:t>Ask for year, find average, country with min and max (Week 12)</a:t>
            </a:r>
          </a:p>
          <a:p>
            <a:r>
              <a:rPr lang="en-US" dirty="0"/>
              <a:t>Milestone</a:t>
            </a:r>
          </a:p>
          <a:p>
            <a:pPr lvl="1"/>
            <a:r>
              <a:rPr lang="en-US" dirty="0"/>
              <a:t>Download file</a:t>
            </a:r>
          </a:p>
          <a:p>
            <a:pPr lvl="1"/>
            <a:r>
              <a:rPr lang="en-US" dirty="0"/>
              <a:t>Load dataset</a:t>
            </a:r>
          </a:p>
          <a:p>
            <a:pPr lvl="1"/>
            <a:r>
              <a:rPr lang="en-US" dirty="0"/>
              <a:t>Iterate line by line</a:t>
            </a:r>
          </a:p>
          <a:p>
            <a:pPr lvl="1"/>
            <a:r>
              <a:rPr lang="en-US" dirty="0"/>
              <a:t>Split line</a:t>
            </a:r>
          </a:p>
          <a:p>
            <a:pPr lvl="1"/>
            <a:r>
              <a:rPr lang="en-US" dirty="0"/>
              <a:t>Find lowest and highest</a:t>
            </a:r>
          </a:p>
          <a:p>
            <a:pPr marL="457200" lvl="1" indent="0">
              <a:buNone/>
            </a:pPr>
            <a:endParaRPr lang="en-US" dirty="0"/>
          </a:p>
          <a:p>
            <a:pPr lvl="1"/>
            <a:endParaRPr lang="en-US" dirty="0"/>
          </a:p>
          <a:p>
            <a:endParaRPr lang="en-US" dirty="0"/>
          </a:p>
        </p:txBody>
      </p:sp>
      <p:sp>
        <p:nvSpPr>
          <p:cNvPr id="9" name="Content Placeholder 8">
            <a:extLst>
              <a:ext uri="{FF2B5EF4-FFF2-40B4-BE49-F238E27FC236}">
                <a16:creationId xmlns:a16="http://schemas.microsoft.com/office/drawing/2014/main" id="{9FA7ED08-DF46-4B33-A88E-1E88CC62D44B}"/>
              </a:ext>
            </a:extLst>
          </p:cNvPr>
          <p:cNvSpPr>
            <a:spLocks noGrp="1"/>
          </p:cNvSpPr>
          <p:nvPr>
            <p:ph sz="half" idx="2"/>
          </p:nvPr>
        </p:nvSpPr>
        <p:spPr/>
        <p:txBody>
          <a:bodyPr>
            <a:normAutofit fontScale="40000" lnSpcReduction="20000"/>
          </a:bodyPr>
          <a:lstStyle/>
          <a:p>
            <a:r>
              <a:rPr lang="en-US" dirty="0"/>
              <a:t>Make it your own (different file)</a:t>
            </a:r>
          </a:p>
          <a:p>
            <a:pPr lvl="1"/>
            <a:r>
              <a:rPr lang="en-US" dirty="0"/>
              <a:t>Year and Country larges drop in one year</a:t>
            </a:r>
          </a:p>
          <a:p>
            <a:pPr lvl="1"/>
            <a:r>
              <a:rPr lang="en-US" dirty="0"/>
              <a:t>User prompt for country-&gt; min and max, average</a:t>
            </a:r>
          </a:p>
          <a:p>
            <a:pPr lvl="1"/>
            <a:r>
              <a:rPr lang="en-US" dirty="0"/>
              <a:t>Interesting anomalies or patterns</a:t>
            </a:r>
          </a:p>
          <a:p>
            <a:pPr lvl="1"/>
            <a:r>
              <a:rPr lang="en-US" dirty="0"/>
              <a:t>Find another dataset</a:t>
            </a:r>
          </a:p>
          <a:p>
            <a:pPr lvl="1"/>
            <a:endParaRPr lang="en-US" dirty="0"/>
          </a:p>
          <a:p>
            <a:r>
              <a:rPr lang="en-US" dirty="0"/>
              <a:t>Milestone: Submission</a:t>
            </a:r>
          </a:p>
          <a:p>
            <a:pPr lvl="1"/>
            <a:r>
              <a:rPr lang="en-US" dirty="0"/>
              <a:t>When the Milestone is complete, answer the questions in the associated quiz in I-learn.</a:t>
            </a:r>
          </a:p>
        </p:txBody>
      </p:sp>
      <p:pic>
        <p:nvPicPr>
          <p:cNvPr id="5" name="Picture 4">
            <a:extLst>
              <a:ext uri="{FF2B5EF4-FFF2-40B4-BE49-F238E27FC236}">
                <a16:creationId xmlns:a16="http://schemas.microsoft.com/office/drawing/2014/main" id="{934EBF77-2CC4-4E2A-8E7C-0435EF71F1B4}"/>
              </a:ext>
            </a:extLst>
          </p:cNvPr>
          <p:cNvPicPr>
            <a:picLocks noChangeAspect="1"/>
          </p:cNvPicPr>
          <p:nvPr/>
        </p:nvPicPr>
        <p:blipFill>
          <a:blip r:embed="rId2"/>
          <a:stretch>
            <a:fillRect/>
          </a:stretch>
        </p:blipFill>
        <p:spPr>
          <a:xfrm>
            <a:off x="8553450" y="0"/>
            <a:ext cx="3638550" cy="4248150"/>
          </a:xfrm>
          <a:prstGeom prst="rect">
            <a:avLst/>
          </a:prstGeom>
        </p:spPr>
      </p:pic>
      <p:pic>
        <p:nvPicPr>
          <p:cNvPr id="10" name="Picture 9">
            <a:extLst>
              <a:ext uri="{FF2B5EF4-FFF2-40B4-BE49-F238E27FC236}">
                <a16:creationId xmlns:a16="http://schemas.microsoft.com/office/drawing/2014/main" id="{C2747C33-E226-45C0-BA89-DAEF930B608D}"/>
              </a:ext>
            </a:extLst>
          </p:cNvPr>
          <p:cNvPicPr>
            <a:picLocks noChangeAspect="1"/>
          </p:cNvPicPr>
          <p:nvPr/>
        </p:nvPicPr>
        <p:blipFill>
          <a:blip r:embed="rId3"/>
          <a:stretch>
            <a:fillRect/>
          </a:stretch>
        </p:blipFill>
        <p:spPr>
          <a:xfrm>
            <a:off x="2966984" y="4710545"/>
            <a:ext cx="4652477" cy="2184996"/>
          </a:xfrm>
          <a:prstGeom prst="rect">
            <a:avLst/>
          </a:prstGeom>
        </p:spPr>
      </p:pic>
      <p:pic>
        <p:nvPicPr>
          <p:cNvPr id="12" name="Picture 11">
            <a:extLst>
              <a:ext uri="{FF2B5EF4-FFF2-40B4-BE49-F238E27FC236}">
                <a16:creationId xmlns:a16="http://schemas.microsoft.com/office/drawing/2014/main" id="{EDC8437D-DEFF-49FA-9AB0-A865F9E5733E}"/>
              </a:ext>
            </a:extLst>
          </p:cNvPr>
          <p:cNvPicPr>
            <a:picLocks noChangeAspect="1"/>
          </p:cNvPicPr>
          <p:nvPr/>
        </p:nvPicPr>
        <p:blipFill>
          <a:blip r:embed="rId4"/>
          <a:stretch>
            <a:fillRect/>
          </a:stretch>
        </p:blipFill>
        <p:spPr>
          <a:xfrm>
            <a:off x="7619461" y="4710545"/>
            <a:ext cx="4572540" cy="2147455"/>
          </a:xfrm>
          <a:prstGeom prst="rect">
            <a:avLst/>
          </a:prstGeom>
        </p:spPr>
      </p:pic>
      <p:sp>
        <p:nvSpPr>
          <p:cNvPr id="16" name="TextBox 15">
            <a:extLst>
              <a:ext uri="{FF2B5EF4-FFF2-40B4-BE49-F238E27FC236}">
                <a16:creationId xmlns:a16="http://schemas.microsoft.com/office/drawing/2014/main" id="{33B1BC0D-0EE8-4205-A9B2-57731EEF7488}"/>
              </a:ext>
            </a:extLst>
          </p:cNvPr>
          <p:cNvSpPr txBox="1"/>
          <p:nvPr/>
        </p:nvSpPr>
        <p:spPr>
          <a:xfrm>
            <a:off x="6172200" y="0"/>
            <a:ext cx="2499918" cy="1323439"/>
          </a:xfrm>
          <a:prstGeom prst="rect">
            <a:avLst/>
          </a:prstGeom>
          <a:noFill/>
        </p:spPr>
        <p:txBody>
          <a:bodyPr wrap="square">
            <a:spAutoFit/>
          </a:bodyPr>
          <a:lstStyle/>
          <a:p>
            <a:r>
              <a:rPr lang="en-US" sz="1000" dirty="0" err="1"/>
              <a:t>Entity,Code,Year,Life</a:t>
            </a:r>
            <a:r>
              <a:rPr lang="en-US" sz="1000" dirty="0"/>
              <a:t> expectancy (years)</a:t>
            </a:r>
          </a:p>
          <a:p>
            <a:r>
              <a:rPr lang="en-US" sz="1000" dirty="0"/>
              <a:t>Afghanistan,AFG,1950,27.638</a:t>
            </a:r>
          </a:p>
          <a:p>
            <a:r>
              <a:rPr lang="en-US" sz="1000" dirty="0"/>
              <a:t>Afghanistan,AFG,1951,27.878</a:t>
            </a:r>
          </a:p>
          <a:p>
            <a:r>
              <a:rPr lang="en-US" sz="1000" dirty="0"/>
              <a:t>Afghanistan,AFG,1952,28.361</a:t>
            </a:r>
          </a:p>
          <a:p>
            <a:r>
              <a:rPr lang="en-US" sz="1000" dirty="0"/>
              <a:t>Afghanistan,AFG,1953,28.852</a:t>
            </a:r>
          </a:p>
          <a:p>
            <a:r>
              <a:rPr lang="en-US" sz="1000" dirty="0"/>
              <a:t>Afghanistan,AFG,1954,29.35</a:t>
            </a:r>
          </a:p>
          <a:p>
            <a:r>
              <a:rPr lang="en-US" sz="1000" dirty="0"/>
              <a:t>Afghanistan,AFG,1955,29.854</a:t>
            </a:r>
          </a:p>
          <a:p>
            <a:r>
              <a:rPr lang="en-US" sz="1000" dirty="0"/>
              <a:t>Afghanistan,AFG,1956,30.365</a:t>
            </a:r>
          </a:p>
        </p:txBody>
      </p:sp>
      <p:sp>
        <p:nvSpPr>
          <p:cNvPr id="6" name="TextBox 5">
            <a:extLst>
              <a:ext uri="{FF2B5EF4-FFF2-40B4-BE49-F238E27FC236}">
                <a16:creationId xmlns:a16="http://schemas.microsoft.com/office/drawing/2014/main" id="{9B7EFFB3-5F40-27B7-8629-7BF600B20AE8}"/>
              </a:ext>
            </a:extLst>
          </p:cNvPr>
          <p:cNvSpPr txBox="1"/>
          <p:nvPr/>
        </p:nvSpPr>
        <p:spPr>
          <a:xfrm>
            <a:off x="0" y="13833"/>
            <a:ext cx="6096000" cy="369332"/>
          </a:xfrm>
          <a:prstGeom prst="rect">
            <a:avLst/>
          </a:prstGeom>
          <a:noFill/>
        </p:spPr>
        <p:txBody>
          <a:bodyPr wrap="square">
            <a:spAutoFit/>
          </a:bodyPr>
          <a:lstStyle/>
          <a:p>
            <a:r>
              <a:rPr lang="en-US" dirty="0">
                <a:hlinkClick r:id="rId5"/>
              </a:rPr>
              <a:t>https://byui-cse.github.io/cse110-course/lesson11/prove.html</a:t>
            </a:r>
            <a:r>
              <a:rPr lang="en-US" dirty="0"/>
              <a:t> </a:t>
            </a:r>
          </a:p>
        </p:txBody>
      </p:sp>
    </p:spTree>
    <p:extLst>
      <p:ext uri="{BB962C8B-B14F-4D97-AF65-F5344CB8AC3E}">
        <p14:creationId xmlns:p14="http://schemas.microsoft.com/office/powerpoint/2010/main" val="3931673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1+#ppt_w/2"/>
                                          </p:val>
                                        </p:tav>
                                        <p:tav tm="100000">
                                          <p:val>
                                            <p:strVal val="#ppt_x"/>
                                          </p:val>
                                        </p:tav>
                                      </p:tavLst>
                                    </p:anim>
                                    <p:anim calcmode="lin" valueType="num">
                                      <p:cBhvr additive="base">
                                        <p:cTn id="14"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AFE8227-C443-417B-BA91-520EB1EF4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descr="Timeline&#10;&#10;Description automatically generated">
            <a:extLst>
              <a:ext uri="{FF2B5EF4-FFF2-40B4-BE49-F238E27FC236}">
                <a16:creationId xmlns:a16="http://schemas.microsoft.com/office/drawing/2014/main" id="{58275A0B-34F4-4EC2-BB5E-3745B6F9E6A9}"/>
              </a:ext>
            </a:extLst>
          </p:cNvPr>
          <p:cNvPicPr>
            <a:picLocks noGrp="1" noChangeAspect="1"/>
          </p:cNvPicPr>
          <p:nvPr>
            <p:ph sz="half" idx="4294967295"/>
          </p:nvPr>
        </p:nvPicPr>
        <p:blipFill rotWithShape="1">
          <a:blip r:embed="rId2">
            <a:extLst>
              <a:ext uri="{28A0092B-C50C-407E-A947-70E740481C1C}">
                <a14:useLocalDpi xmlns:a14="http://schemas.microsoft.com/office/drawing/2010/main" val="0"/>
              </a:ext>
            </a:extLst>
          </a:blip>
          <a:srcRect r="2489" b="-1"/>
          <a:stretch/>
        </p:blipFill>
        <p:spPr>
          <a:xfrm>
            <a:off x="20" y="431"/>
            <a:ext cx="8115280" cy="6408311"/>
          </a:xfrm>
          <a:prstGeom prst="rect">
            <a:avLst/>
          </a:prstGeom>
        </p:spPr>
      </p:pic>
      <p:sp>
        <p:nvSpPr>
          <p:cNvPr id="13" name="Rectangle 12">
            <a:extLst>
              <a:ext uri="{FF2B5EF4-FFF2-40B4-BE49-F238E27FC236}">
                <a16:creationId xmlns:a16="http://schemas.microsoft.com/office/drawing/2014/main" id="{907741FC-B544-4A6E-B831-6789D04233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6408741"/>
            <a:ext cx="12191998" cy="457202"/>
          </a:xfrm>
          <a:prstGeom prst="rect">
            <a:avLst/>
          </a:prstGeom>
          <a:gradFill>
            <a:gsLst>
              <a:gs pos="34000">
                <a:srgbClr val="000000">
                  <a:alpha val="96000"/>
                </a:srgbClr>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F0BE7ED-7814-4273-B18A-F26CC0380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 y="6408742"/>
            <a:ext cx="8115300" cy="449258"/>
          </a:xfrm>
          <a:prstGeom prst="rect">
            <a:avLst/>
          </a:prstGeom>
          <a:gradFill>
            <a:gsLst>
              <a:gs pos="28000">
                <a:schemeClr val="accent1">
                  <a:lumMod val="75000"/>
                  <a:alpha val="59000"/>
                </a:schemeClr>
              </a:gs>
              <a:gs pos="100000">
                <a:srgbClr val="000000">
                  <a:alpha val="70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110139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chat or text message&#10;&#10;Description automatically generated">
            <a:extLst>
              <a:ext uri="{FF2B5EF4-FFF2-40B4-BE49-F238E27FC236}">
                <a16:creationId xmlns:a16="http://schemas.microsoft.com/office/drawing/2014/main" id="{86607865-6712-400E-BE64-AD31BED507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14975" y="0"/>
            <a:ext cx="2981325" cy="2981325"/>
          </a:xfrm>
          <a:prstGeom prst="rect">
            <a:avLst/>
          </a:prstGeom>
        </p:spPr>
      </p:pic>
      <p:pic>
        <p:nvPicPr>
          <p:cNvPr id="6" name="Picture 5">
            <a:extLst>
              <a:ext uri="{FF2B5EF4-FFF2-40B4-BE49-F238E27FC236}">
                <a16:creationId xmlns:a16="http://schemas.microsoft.com/office/drawing/2014/main" id="{52933AF8-7239-4789-B55F-762AEC8C86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62127" y="1738311"/>
            <a:ext cx="3392619" cy="5029200"/>
          </a:xfrm>
          <a:prstGeom prst="rect">
            <a:avLst/>
          </a:prstGeom>
        </p:spPr>
      </p:pic>
      <p:sp>
        <p:nvSpPr>
          <p:cNvPr id="7" name="TextBox 6">
            <a:extLst>
              <a:ext uri="{FF2B5EF4-FFF2-40B4-BE49-F238E27FC236}">
                <a16:creationId xmlns:a16="http://schemas.microsoft.com/office/drawing/2014/main" id="{00983068-EC92-4B84-8D91-F1AC22967D5C}"/>
              </a:ext>
            </a:extLst>
          </p:cNvPr>
          <p:cNvSpPr txBox="1"/>
          <p:nvPr/>
        </p:nvSpPr>
        <p:spPr>
          <a:xfrm>
            <a:off x="1718102" y="5926849"/>
            <a:ext cx="6096000" cy="646331"/>
          </a:xfrm>
          <a:prstGeom prst="rect">
            <a:avLst/>
          </a:prstGeom>
          <a:noFill/>
        </p:spPr>
        <p:txBody>
          <a:bodyPr wrap="square">
            <a:spAutoFit/>
          </a:bodyPr>
          <a:lstStyle/>
          <a:p>
            <a:r>
              <a:rPr lang="en-US" dirty="0">
                <a:hlinkClick r:id="rId4"/>
              </a:rPr>
              <a:t>https://levelup.gitconnected.com/the-6-things-every-good-software-developer-i-know-religiously-does-fd6dd9c2c8f7</a:t>
            </a:r>
            <a:r>
              <a:rPr lang="en-US" dirty="0"/>
              <a:t> </a:t>
            </a:r>
          </a:p>
        </p:txBody>
      </p:sp>
    </p:spTree>
    <p:extLst>
      <p:ext uri="{BB962C8B-B14F-4D97-AF65-F5344CB8AC3E}">
        <p14:creationId xmlns:p14="http://schemas.microsoft.com/office/powerpoint/2010/main" val="28518648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6607D-57FC-8ACE-E751-6FFC110450AB}"/>
              </a:ext>
            </a:extLst>
          </p:cNvPr>
          <p:cNvSpPr>
            <a:spLocks noGrp="1"/>
          </p:cNvSpPr>
          <p:nvPr>
            <p:ph type="title"/>
          </p:nvPr>
        </p:nvSpPr>
        <p:spPr/>
        <p:txBody>
          <a:bodyPr/>
          <a:lstStyle/>
          <a:p>
            <a:r>
              <a:rPr lang="en-US" dirty="0"/>
              <a:t>How to program?</a:t>
            </a:r>
          </a:p>
        </p:txBody>
      </p:sp>
      <p:sp>
        <p:nvSpPr>
          <p:cNvPr id="3" name="Content Placeholder 2">
            <a:extLst>
              <a:ext uri="{FF2B5EF4-FFF2-40B4-BE49-F238E27FC236}">
                <a16:creationId xmlns:a16="http://schemas.microsoft.com/office/drawing/2014/main" id="{884C4BE9-1CD8-AF4E-7FA6-793DB6C8E2FF}"/>
              </a:ext>
            </a:extLst>
          </p:cNvPr>
          <p:cNvSpPr>
            <a:spLocks noGrp="1"/>
          </p:cNvSpPr>
          <p:nvPr>
            <p:ph idx="1"/>
          </p:nvPr>
        </p:nvSpPr>
        <p:spPr/>
        <p:txBody>
          <a:bodyPr>
            <a:normAutofit fontScale="92500" lnSpcReduction="10000"/>
          </a:bodyPr>
          <a:lstStyle/>
          <a:p>
            <a:r>
              <a:rPr lang="en-US" dirty="0"/>
              <a:t>Understand the Problem (Data Transformation)</a:t>
            </a:r>
          </a:p>
          <a:p>
            <a:pPr lvl="2"/>
            <a:r>
              <a:rPr lang="en-US" dirty="0"/>
              <a:t>Have I read the entire assignment?</a:t>
            </a:r>
          </a:p>
          <a:p>
            <a:pPr lvl="1"/>
            <a:r>
              <a:rPr lang="en-US" dirty="0"/>
              <a:t>What are the inputs?</a:t>
            </a:r>
          </a:p>
          <a:p>
            <a:pPr lvl="2"/>
            <a:r>
              <a:rPr lang="en-US" dirty="0"/>
              <a:t>Looking at the examples, what test data is being used?</a:t>
            </a:r>
          </a:p>
          <a:p>
            <a:pPr lvl="1"/>
            <a:r>
              <a:rPr lang="en-US" dirty="0"/>
              <a:t>What are the outputs?</a:t>
            </a:r>
          </a:p>
          <a:p>
            <a:pPr lvl="2"/>
            <a:r>
              <a:rPr lang="en-US" dirty="0"/>
              <a:t>What is the output from the program producing?</a:t>
            </a:r>
          </a:p>
          <a:p>
            <a:pPr lvl="1"/>
            <a:r>
              <a:rPr lang="en-US" dirty="0"/>
              <a:t>How do inputs become outputs?</a:t>
            </a:r>
          </a:p>
          <a:p>
            <a:pPr lvl="2"/>
            <a:r>
              <a:rPr lang="en-US" dirty="0"/>
              <a:t>Do I understand the path of transformation that is </a:t>
            </a:r>
            <a:r>
              <a:rPr lang="en-US" dirty="0" err="1"/>
              <a:t>occuring</a:t>
            </a:r>
            <a:r>
              <a:rPr lang="en-US" dirty="0"/>
              <a:t>?</a:t>
            </a:r>
          </a:p>
          <a:p>
            <a:r>
              <a:rPr lang="en-US" dirty="0"/>
              <a:t>What programming tools (vocabulary) do I know to figure out the What and How?</a:t>
            </a:r>
          </a:p>
          <a:p>
            <a:pPr lvl="1"/>
            <a:r>
              <a:rPr lang="en-US" dirty="0"/>
              <a:t>From the example, do I understand the architecture of the program?</a:t>
            </a:r>
          </a:p>
          <a:p>
            <a:pPr lvl="2"/>
            <a:r>
              <a:rPr lang="en-US" dirty="0"/>
              <a:t>Do you know which vocabulary should be used?</a:t>
            </a:r>
          </a:p>
          <a:p>
            <a:pPr lvl="2"/>
            <a:r>
              <a:rPr lang="en-US" dirty="0"/>
              <a:t>And in which order?</a:t>
            </a:r>
          </a:p>
        </p:txBody>
      </p:sp>
    </p:spTree>
    <p:extLst>
      <p:ext uri="{BB962C8B-B14F-4D97-AF65-F5344CB8AC3E}">
        <p14:creationId xmlns:p14="http://schemas.microsoft.com/office/powerpoint/2010/main" val="35753658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182183A-ED1B-9561-0979-E1C2C8D420C7}"/>
              </a:ext>
            </a:extLst>
          </p:cNvPr>
          <p:cNvSpPr txBox="1"/>
          <p:nvPr/>
        </p:nvSpPr>
        <p:spPr>
          <a:xfrm>
            <a:off x="0" y="5681635"/>
            <a:ext cx="3086294" cy="1200329"/>
          </a:xfrm>
          <a:prstGeom prst="rect">
            <a:avLst/>
          </a:prstGeom>
          <a:noFill/>
        </p:spPr>
        <p:txBody>
          <a:bodyPr wrap="none" rtlCol="0">
            <a:spAutoFit/>
          </a:bodyPr>
          <a:lstStyle/>
          <a:p>
            <a:r>
              <a:rPr lang="en-US" dirty="0"/>
              <a:t>Storage</a:t>
            </a:r>
          </a:p>
          <a:p>
            <a:r>
              <a:rPr lang="en-US" dirty="0"/>
              <a:t>Sequence (Coupling/Cohesion)</a:t>
            </a:r>
          </a:p>
          <a:p>
            <a:r>
              <a:rPr lang="en-US" dirty="0"/>
              <a:t>Selection (Branching)</a:t>
            </a:r>
          </a:p>
          <a:p>
            <a:r>
              <a:rPr lang="en-US" dirty="0"/>
              <a:t>Iteration (Loops)</a:t>
            </a:r>
          </a:p>
        </p:txBody>
      </p:sp>
      <p:sp>
        <p:nvSpPr>
          <p:cNvPr id="3" name="Rounded Rectangle 2">
            <a:extLst>
              <a:ext uri="{FF2B5EF4-FFF2-40B4-BE49-F238E27FC236}">
                <a16:creationId xmlns:a16="http://schemas.microsoft.com/office/drawing/2014/main" id="{7FDBC690-645D-FE98-B5C0-397E5FCC88F3}"/>
              </a:ext>
            </a:extLst>
          </p:cNvPr>
          <p:cNvSpPr/>
          <p:nvPr/>
        </p:nvSpPr>
        <p:spPr>
          <a:xfrm>
            <a:off x="326571" y="838200"/>
            <a:ext cx="2079172"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Input</a:t>
            </a:r>
          </a:p>
        </p:txBody>
      </p:sp>
      <p:sp>
        <p:nvSpPr>
          <p:cNvPr id="4" name="Rounded Rectangle 3">
            <a:extLst>
              <a:ext uri="{FF2B5EF4-FFF2-40B4-BE49-F238E27FC236}">
                <a16:creationId xmlns:a16="http://schemas.microsoft.com/office/drawing/2014/main" id="{3067C458-B419-973E-99AA-E8F5F96EF98B}"/>
              </a:ext>
            </a:extLst>
          </p:cNvPr>
          <p:cNvSpPr/>
          <p:nvPr/>
        </p:nvSpPr>
        <p:spPr>
          <a:xfrm>
            <a:off x="9229142" y="838200"/>
            <a:ext cx="2079172"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Output</a:t>
            </a:r>
          </a:p>
        </p:txBody>
      </p:sp>
      <p:sp>
        <p:nvSpPr>
          <p:cNvPr id="5" name="Rounded Rectangle 4">
            <a:extLst>
              <a:ext uri="{FF2B5EF4-FFF2-40B4-BE49-F238E27FC236}">
                <a16:creationId xmlns:a16="http://schemas.microsoft.com/office/drawing/2014/main" id="{267913F2-4AE1-E0E3-3128-CCEC978F28BB}"/>
              </a:ext>
            </a:extLst>
          </p:cNvPr>
          <p:cNvSpPr/>
          <p:nvPr/>
        </p:nvSpPr>
        <p:spPr>
          <a:xfrm>
            <a:off x="4900659" y="850772"/>
            <a:ext cx="2079172"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Process</a:t>
            </a:r>
          </a:p>
        </p:txBody>
      </p:sp>
      <p:sp>
        <p:nvSpPr>
          <p:cNvPr id="6" name="Process 5">
            <a:extLst>
              <a:ext uri="{FF2B5EF4-FFF2-40B4-BE49-F238E27FC236}">
                <a16:creationId xmlns:a16="http://schemas.microsoft.com/office/drawing/2014/main" id="{51CFFB22-5AB6-B717-F91A-E15E8EA88B52}"/>
              </a:ext>
            </a:extLst>
          </p:cNvPr>
          <p:cNvSpPr/>
          <p:nvPr/>
        </p:nvSpPr>
        <p:spPr>
          <a:xfrm>
            <a:off x="5018314" y="101740"/>
            <a:ext cx="1611086" cy="581534"/>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Program</a:t>
            </a:r>
          </a:p>
        </p:txBody>
      </p:sp>
      <p:sp>
        <p:nvSpPr>
          <p:cNvPr id="7" name="Rounded Rectangle 6">
            <a:extLst>
              <a:ext uri="{FF2B5EF4-FFF2-40B4-BE49-F238E27FC236}">
                <a16:creationId xmlns:a16="http://schemas.microsoft.com/office/drawing/2014/main" id="{87161830-1E39-BA95-4B9C-81FBD7B52440}"/>
              </a:ext>
            </a:extLst>
          </p:cNvPr>
          <p:cNvSpPr/>
          <p:nvPr/>
        </p:nvSpPr>
        <p:spPr>
          <a:xfrm>
            <a:off x="3150120" y="1583871"/>
            <a:ext cx="1389822"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Storage</a:t>
            </a:r>
          </a:p>
        </p:txBody>
      </p:sp>
      <p:sp>
        <p:nvSpPr>
          <p:cNvPr id="8" name="Rounded Rectangle 7">
            <a:extLst>
              <a:ext uri="{FF2B5EF4-FFF2-40B4-BE49-F238E27FC236}">
                <a16:creationId xmlns:a16="http://schemas.microsoft.com/office/drawing/2014/main" id="{7D588192-9173-08B5-425C-2D572DB532A9}"/>
              </a:ext>
            </a:extLst>
          </p:cNvPr>
          <p:cNvSpPr/>
          <p:nvPr/>
        </p:nvSpPr>
        <p:spPr>
          <a:xfrm>
            <a:off x="4706178" y="1583871"/>
            <a:ext cx="1389822"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Sequence</a:t>
            </a:r>
          </a:p>
          <a:p>
            <a:pPr algn="ctr"/>
            <a:r>
              <a:rPr lang="en-US" dirty="0"/>
              <a:t>(Order)</a:t>
            </a:r>
          </a:p>
        </p:txBody>
      </p:sp>
      <p:sp>
        <p:nvSpPr>
          <p:cNvPr id="9" name="Rounded Rectangle 8">
            <a:extLst>
              <a:ext uri="{FF2B5EF4-FFF2-40B4-BE49-F238E27FC236}">
                <a16:creationId xmlns:a16="http://schemas.microsoft.com/office/drawing/2014/main" id="{DAE12B35-1D12-FE57-8CCF-5C4B7BED341C}"/>
              </a:ext>
            </a:extLst>
          </p:cNvPr>
          <p:cNvSpPr/>
          <p:nvPr/>
        </p:nvSpPr>
        <p:spPr>
          <a:xfrm>
            <a:off x="6201070" y="1583871"/>
            <a:ext cx="1389822"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Selection</a:t>
            </a:r>
          </a:p>
          <a:p>
            <a:pPr algn="ctr"/>
            <a:r>
              <a:rPr lang="en-US" dirty="0"/>
              <a:t>(Branching)</a:t>
            </a:r>
          </a:p>
        </p:txBody>
      </p:sp>
      <p:sp>
        <p:nvSpPr>
          <p:cNvPr id="10" name="Rounded Rectangle 9">
            <a:extLst>
              <a:ext uri="{FF2B5EF4-FFF2-40B4-BE49-F238E27FC236}">
                <a16:creationId xmlns:a16="http://schemas.microsoft.com/office/drawing/2014/main" id="{528BCAAE-FD80-2611-870C-EDD4D354BD3E}"/>
              </a:ext>
            </a:extLst>
          </p:cNvPr>
          <p:cNvSpPr/>
          <p:nvPr/>
        </p:nvSpPr>
        <p:spPr>
          <a:xfrm>
            <a:off x="7695962" y="1583871"/>
            <a:ext cx="1389822"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Iteration</a:t>
            </a:r>
          </a:p>
        </p:txBody>
      </p:sp>
      <p:sp>
        <p:nvSpPr>
          <p:cNvPr id="11" name="Rectangle 10">
            <a:extLst>
              <a:ext uri="{FF2B5EF4-FFF2-40B4-BE49-F238E27FC236}">
                <a16:creationId xmlns:a16="http://schemas.microsoft.com/office/drawing/2014/main" id="{5BE90188-65B0-E98B-3807-C6B4C2D58E84}"/>
              </a:ext>
            </a:extLst>
          </p:cNvPr>
          <p:cNvSpPr/>
          <p:nvPr/>
        </p:nvSpPr>
        <p:spPr>
          <a:xfrm>
            <a:off x="446314" y="1926772"/>
            <a:ext cx="1741715"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Prompt User</a:t>
            </a:r>
          </a:p>
          <a:p>
            <a:pPr algn="ctr"/>
            <a:r>
              <a:rPr lang="en-US" dirty="0"/>
              <a:t>(string)</a:t>
            </a:r>
          </a:p>
        </p:txBody>
      </p:sp>
      <p:sp>
        <p:nvSpPr>
          <p:cNvPr id="12" name="Rectangle 11">
            <a:extLst>
              <a:ext uri="{FF2B5EF4-FFF2-40B4-BE49-F238E27FC236}">
                <a16:creationId xmlns:a16="http://schemas.microsoft.com/office/drawing/2014/main" id="{E3E9EB56-84C1-1A12-F541-C222130A4D11}"/>
              </a:ext>
            </a:extLst>
          </p:cNvPr>
          <p:cNvSpPr/>
          <p:nvPr/>
        </p:nvSpPr>
        <p:spPr>
          <a:xfrm>
            <a:off x="446314" y="2481944"/>
            <a:ext cx="1741715"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=Input(string)</a:t>
            </a:r>
          </a:p>
        </p:txBody>
      </p:sp>
      <p:sp>
        <p:nvSpPr>
          <p:cNvPr id="13" name="Rectangle 12">
            <a:extLst>
              <a:ext uri="{FF2B5EF4-FFF2-40B4-BE49-F238E27FC236}">
                <a16:creationId xmlns:a16="http://schemas.microsoft.com/office/drawing/2014/main" id="{4951577D-11B9-770C-4B4F-B9F96C6D8CB0}"/>
              </a:ext>
            </a:extLst>
          </p:cNvPr>
          <p:cNvSpPr/>
          <p:nvPr/>
        </p:nvSpPr>
        <p:spPr>
          <a:xfrm>
            <a:off x="446315" y="4615544"/>
            <a:ext cx="1143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If decimal</a:t>
            </a:r>
          </a:p>
        </p:txBody>
      </p:sp>
      <p:sp>
        <p:nvSpPr>
          <p:cNvPr id="14" name="Rectangle 13">
            <a:extLst>
              <a:ext uri="{FF2B5EF4-FFF2-40B4-BE49-F238E27FC236}">
                <a16:creationId xmlns:a16="http://schemas.microsoft.com/office/drawing/2014/main" id="{2FFEBDA8-0D0D-3BED-3AD4-6B63D4B22072}"/>
              </a:ext>
            </a:extLst>
          </p:cNvPr>
          <p:cNvSpPr/>
          <p:nvPr/>
        </p:nvSpPr>
        <p:spPr>
          <a:xfrm>
            <a:off x="3102429" y="2330385"/>
            <a:ext cx="1498679"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Variable</a:t>
            </a:r>
          </a:p>
          <a:p>
            <a:pPr algn="ctr"/>
            <a:r>
              <a:rPr lang="en-US" dirty="0"/>
              <a:t>(int, str, float)</a:t>
            </a:r>
          </a:p>
        </p:txBody>
      </p:sp>
      <p:sp>
        <p:nvSpPr>
          <p:cNvPr id="15" name="Rectangle 14">
            <a:extLst>
              <a:ext uri="{FF2B5EF4-FFF2-40B4-BE49-F238E27FC236}">
                <a16:creationId xmlns:a16="http://schemas.microsoft.com/office/drawing/2014/main" id="{3E0615BE-A225-FB3C-B64C-F10EE08DA2E6}"/>
              </a:ext>
            </a:extLst>
          </p:cNvPr>
          <p:cNvSpPr/>
          <p:nvPr/>
        </p:nvSpPr>
        <p:spPr>
          <a:xfrm>
            <a:off x="446313" y="5170716"/>
            <a:ext cx="1143001"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If number</a:t>
            </a:r>
          </a:p>
        </p:txBody>
      </p:sp>
      <p:sp>
        <p:nvSpPr>
          <p:cNvPr id="16" name="Rectangle 15">
            <a:extLst>
              <a:ext uri="{FF2B5EF4-FFF2-40B4-BE49-F238E27FC236}">
                <a16:creationId xmlns:a16="http://schemas.microsoft.com/office/drawing/2014/main" id="{C789E97D-2E6D-4218-B956-6AA56600AFFD}"/>
              </a:ext>
            </a:extLst>
          </p:cNvPr>
          <p:cNvSpPr/>
          <p:nvPr/>
        </p:nvSpPr>
        <p:spPr>
          <a:xfrm>
            <a:off x="1616529" y="4615544"/>
            <a:ext cx="789214"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float()</a:t>
            </a:r>
          </a:p>
        </p:txBody>
      </p:sp>
      <p:sp>
        <p:nvSpPr>
          <p:cNvPr id="17" name="Rectangle 16">
            <a:extLst>
              <a:ext uri="{FF2B5EF4-FFF2-40B4-BE49-F238E27FC236}">
                <a16:creationId xmlns:a16="http://schemas.microsoft.com/office/drawing/2014/main" id="{CD6222F0-58D8-533D-B3A7-5FE2D734BE45}"/>
              </a:ext>
            </a:extLst>
          </p:cNvPr>
          <p:cNvSpPr/>
          <p:nvPr/>
        </p:nvSpPr>
        <p:spPr>
          <a:xfrm>
            <a:off x="1616529" y="5170716"/>
            <a:ext cx="789214"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a:t>
            </a:r>
          </a:p>
        </p:txBody>
      </p:sp>
      <p:cxnSp>
        <p:nvCxnSpPr>
          <p:cNvPr id="19" name="Elbow Connector 18">
            <a:extLst>
              <a:ext uri="{FF2B5EF4-FFF2-40B4-BE49-F238E27FC236}">
                <a16:creationId xmlns:a16="http://schemas.microsoft.com/office/drawing/2014/main" id="{22761EA6-09F9-EFDA-D5E8-E4569736F1D6}"/>
              </a:ext>
            </a:extLst>
          </p:cNvPr>
          <p:cNvCxnSpPr>
            <a:stCxn id="12" idx="3"/>
            <a:endCxn id="14" idx="1"/>
          </p:cNvCxnSpPr>
          <p:nvPr/>
        </p:nvCxnSpPr>
        <p:spPr>
          <a:xfrm flipV="1">
            <a:off x="2188029" y="2558985"/>
            <a:ext cx="914400" cy="151559"/>
          </a:xfrm>
          <a:prstGeom prst="bentConnector3">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0" name="Elbow Connector 19">
            <a:extLst>
              <a:ext uri="{FF2B5EF4-FFF2-40B4-BE49-F238E27FC236}">
                <a16:creationId xmlns:a16="http://schemas.microsoft.com/office/drawing/2014/main" id="{84622E99-FA58-DE5F-99EE-0B6B46BF87DC}"/>
              </a:ext>
            </a:extLst>
          </p:cNvPr>
          <p:cNvCxnSpPr>
            <a:cxnSpLocks/>
            <a:stCxn id="16" idx="3"/>
            <a:endCxn id="14" idx="1"/>
          </p:cNvCxnSpPr>
          <p:nvPr/>
        </p:nvCxnSpPr>
        <p:spPr>
          <a:xfrm flipV="1">
            <a:off x="2405743" y="2558985"/>
            <a:ext cx="696686" cy="2285159"/>
          </a:xfrm>
          <a:prstGeom prst="bentConnector3">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3" name="Elbow Connector 22">
            <a:extLst>
              <a:ext uri="{FF2B5EF4-FFF2-40B4-BE49-F238E27FC236}">
                <a16:creationId xmlns:a16="http://schemas.microsoft.com/office/drawing/2014/main" id="{349B270D-4FF0-7A00-44B5-46DA1FAD00AD}"/>
              </a:ext>
            </a:extLst>
          </p:cNvPr>
          <p:cNvCxnSpPr>
            <a:cxnSpLocks/>
            <a:stCxn id="17" idx="3"/>
            <a:endCxn id="14" idx="1"/>
          </p:cNvCxnSpPr>
          <p:nvPr/>
        </p:nvCxnSpPr>
        <p:spPr>
          <a:xfrm flipV="1">
            <a:off x="2405743" y="2558985"/>
            <a:ext cx="696686" cy="2840331"/>
          </a:xfrm>
          <a:prstGeom prst="bentConnector3">
            <a:avLst>
              <a:gd name="adj1" fmla="val 50000"/>
            </a:avLst>
          </a:prstGeom>
          <a:ln>
            <a:tailEnd type="triangle"/>
          </a:ln>
        </p:spPr>
        <p:style>
          <a:lnRef idx="3">
            <a:schemeClr val="accent1"/>
          </a:lnRef>
          <a:fillRef idx="0">
            <a:schemeClr val="accent1"/>
          </a:fillRef>
          <a:effectRef idx="2">
            <a:schemeClr val="accent1"/>
          </a:effectRef>
          <a:fontRef idx="minor">
            <a:schemeClr val="tx1"/>
          </a:fontRef>
        </p:style>
      </p:cxnSp>
      <p:sp>
        <p:nvSpPr>
          <p:cNvPr id="27" name="Rectangle 26">
            <a:extLst>
              <a:ext uri="{FF2B5EF4-FFF2-40B4-BE49-F238E27FC236}">
                <a16:creationId xmlns:a16="http://schemas.microsoft.com/office/drawing/2014/main" id="{009D9C2B-5CDE-A91A-D213-3F779F000265}"/>
              </a:ext>
            </a:extLst>
          </p:cNvPr>
          <p:cNvSpPr/>
          <p:nvPr/>
        </p:nvSpPr>
        <p:spPr>
          <a:xfrm>
            <a:off x="11308314" y="5246412"/>
            <a:ext cx="836257" cy="220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string</a:t>
            </a:r>
          </a:p>
        </p:txBody>
      </p:sp>
      <p:sp>
        <p:nvSpPr>
          <p:cNvPr id="28" name="TextBox 27">
            <a:extLst>
              <a:ext uri="{FF2B5EF4-FFF2-40B4-BE49-F238E27FC236}">
                <a16:creationId xmlns:a16="http://schemas.microsoft.com/office/drawing/2014/main" id="{C10A8729-311D-8CFA-49F9-07F7F0869655}"/>
              </a:ext>
            </a:extLst>
          </p:cNvPr>
          <p:cNvSpPr txBox="1"/>
          <p:nvPr/>
        </p:nvSpPr>
        <p:spPr>
          <a:xfrm>
            <a:off x="-96427" y="2634764"/>
            <a:ext cx="1031051" cy="2123658"/>
          </a:xfrm>
          <a:prstGeom prst="rect">
            <a:avLst/>
          </a:prstGeom>
          <a:noFill/>
        </p:spPr>
        <p:txBody>
          <a:bodyPr wrap="none" rtlCol="0">
            <a:spAutoFit/>
          </a:bodyPr>
          <a:lstStyle/>
          <a:p>
            <a:r>
              <a:rPr lang="en-US" sz="6600" dirty="0"/>
              <a:t>⌨️</a:t>
            </a:r>
          </a:p>
          <a:p>
            <a:r>
              <a:rPr lang="en-US" sz="6600" dirty="0"/>
              <a:t>💾</a:t>
            </a:r>
            <a:endParaRPr lang="en-US" dirty="0"/>
          </a:p>
        </p:txBody>
      </p:sp>
      <p:sp>
        <p:nvSpPr>
          <p:cNvPr id="29" name="TextBox 28">
            <a:extLst>
              <a:ext uri="{FF2B5EF4-FFF2-40B4-BE49-F238E27FC236}">
                <a16:creationId xmlns:a16="http://schemas.microsoft.com/office/drawing/2014/main" id="{64C4E1E7-9489-F19B-0741-5BA4576F32BA}"/>
              </a:ext>
            </a:extLst>
          </p:cNvPr>
          <p:cNvSpPr txBox="1"/>
          <p:nvPr/>
        </p:nvSpPr>
        <p:spPr>
          <a:xfrm>
            <a:off x="11166506" y="5917446"/>
            <a:ext cx="1164920" cy="1200329"/>
          </a:xfrm>
          <a:prstGeom prst="rect">
            <a:avLst/>
          </a:prstGeom>
          <a:noFill/>
        </p:spPr>
        <p:txBody>
          <a:bodyPr wrap="square" rtlCol="0">
            <a:spAutoFit/>
          </a:bodyPr>
          <a:lstStyle/>
          <a:p>
            <a:r>
              <a:rPr lang="en-US" sz="7200" dirty="0"/>
              <a:t>📺</a:t>
            </a:r>
          </a:p>
        </p:txBody>
      </p:sp>
      <p:sp>
        <p:nvSpPr>
          <p:cNvPr id="30" name="Process 29">
            <a:extLst>
              <a:ext uri="{FF2B5EF4-FFF2-40B4-BE49-F238E27FC236}">
                <a16:creationId xmlns:a16="http://schemas.microsoft.com/office/drawing/2014/main" id="{1E848374-F1A4-740B-1D74-2BB78D1163B4}"/>
              </a:ext>
            </a:extLst>
          </p:cNvPr>
          <p:cNvSpPr/>
          <p:nvPr/>
        </p:nvSpPr>
        <p:spPr>
          <a:xfrm>
            <a:off x="9758687" y="4685681"/>
            <a:ext cx="1720625" cy="33745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“{}“.format(var..)</a:t>
            </a:r>
          </a:p>
        </p:txBody>
      </p:sp>
      <p:sp>
        <p:nvSpPr>
          <p:cNvPr id="31" name="Process 30">
            <a:extLst>
              <a:ext uri="{FF2B5EF4-FFF2-40B4-BE49-F238E27FC236}">
                <a16:creationId xmlns:a16="http://schemas.microsoft.com/office/drawing/2014/main" id="{12A03C05-707C-1EAE-99AF-281D4B448D7D}"/>
              </a:ext>
            </a:extLst>
          </p:cNvPr>
          <p:cNvSpPr/>
          <p:nvPr/>
        </p:nvSpPr>
        <p:spPr>
          <a:xfrm>
            <a:off x="10519969" y="3909522"/>
            <a:ext cx="859971" cy="33745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 {}  “</a:t>
            </a:r>
          </a:p>
        </p:txBody>
      </p:sp>
      <p:sp>
        <p:nvSpPr>
          <p:cNvPr id="32" name="Process 31">
            <a:extLst>
              <a:ext uri="{FF2B5EF4-FFF2-40B4-BE49-F238E27FC236}">
                <a16:creationId xmlns:a16="http://schemas.microsoft.com/office/drawing/2014/main" id="{9F4892C8-CC77-6024-5E1E-90D4DABAFF58}"/>
              </a:ext>
            </a:extLst>
          </p:cNvPr>
          <p:cNvSpPr/>
          <p:nvPr/>
        </p:nvSpPr>
        <p:spPr>
          <a:xfrm>
            <a:off x="10935223" y="5512907"/>
            <a:ext cx="1256777" cy="33745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print(&lt;str&gt;)</a:t>
            </a:r>
          </a:p>
        </p:txBody>
      </p:sp>
      <p:sp>
        <p:nvSpPr>
          <p:cNvPr id="33" name="Rectangle 32">
            <a:extLst>
              <a:ext uri="{FF2B5EF4-FFF2-40B4-BE49-F238E27FC236}">
                <a16:creationId xmlns:a16="http://schemas.microsoft.com/office/drawing/2014/main" id="{CC608296-0318-863D-317F-E23D531F35DF}"/>
              </a:ext>
            </a:extLst>
          </p:cNvPr>
          <p:cNvSpPr/>
          <p:nvPr/>
        </p:nvSpPr>
        <p:spPr>
          <a:xfrm>
            <a:off x="10169297" y="2555798"/>
            <a:ext cx="1143000" cy="2379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If decimal</a:t>
            </a:r>
          </a:p>
        </p:txBody>
      </p:sp>
      <p:sp>
        <p:nvSpPr>
          <p:cNvPr id="34" name="Rectangle 33">
            <a:extLst>
              <a:ext uri="{FF2B5EF4-FFF2-40B4-BE49-F238E27FC236}">
                <a16:creationId xmlns:a16="http://schemas.microsoft.com/office/drawing/2014/main" id="{ED84D569-C23A-40E7-C12F-77CBC95F1C1B}"/>
              </a:ext>
            </a:extLst>
          </p:cNvPr>
          <p:cNvSpPr/>
          <p:nvPr/>
        </p:nvSpPr>
        <p:spPr>
          <a:xfrm>
            <a:off x="10196510" y="2853316"/>
            <a:ext cx="1143001" cy="2379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If number</a:t>
            </a:r>
          </a:p>
        </p:txBody>
      </p:sp>
      <p:sp>
        <p:nvSpPr>
          <p:cNvPr id="35" name="Rectangle 34">
            <a:extLst>
              <a:ext uri="{FF2B5EF4-FFF2-40B4-BE49-F238E27FC236}">
                <a16:creationId xmlns:a16="http://schemas.microsoft.com/office/drawing/2014/main" id="{ED59674C-4106-9192-75DA-47AE28EAD2E2}"/>
              </a:ext>
            </a:extLst>
          </p:cNvPr>
          <p:cNvSpPr/>
          <p:nvPr/>
        </p:nvSpPr>
        <p:spPr>
          <a:xfrm>
            <a:off x="11339511" y="2555798"/>
            <a:ext cx="789214" cy="2379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str()</a:t>
            </a:r>
          </a:p>
        </p:txBody>
      </p:sp>
      <p:sp>
        <p:nvSpPr>
          <p:cNvPr id="36" name="Rectangle 35">
            <a:extLst>
              <a:ext uri="{FF2B5EF4-FFF2-40B4-BE49-F238E27FC236}">
                <a16:creationId xmlns:a16="http://schemas.microsoft.com/office/drawing/2014/main" id="{B54792B2-F15E-D1A2-3C9A-9C8ABAEDEC5D}"/>
              </a:ext>
            </a:extLst>
          </p:cNvPr>
          <p:cNvSpPr/>
          <p:nvPr/>
        </p:nvSpPr>
        <p:spPr>
          <a:xfrm>
            <a:off x="11366726" y="2853316"/>
            <a:ext cx="789214" cy="2379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str()</a:t>
            </a:r>
          </a:p>
        </p:txBody>
      </p:sp>
      <p:sp>
        <p:nvSpPr>
          <p:cNvPr id="37" name="Rounded Rectangle 36">
            <a:extLst>
              <a:ext uri="{FF2B5EF4-FFF2-40B4-BE49-F238E27FC236}">
                <a16:creationId xmlns:a16="http://schemas.microsoft.com/office/drawing/2014/main" id="{48D7FD11-11DD-7ED0-6C71-8E0431225615}"/>
              </a:ext>
            </a:extLst>
          </p:cNvPr>
          <p:cNvSpPr/>
          <p:nvPr/>
        </p:nvSpPr>
        <p:spPr>
          <a:xfrm>
            <a:off x="10134602" y="2233493"/>
            <a:ext cx="894664" cy="29925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a:t>
            </a:r>
          </a:p>
        </p:txBody>
      </p:sp>
      <p:cxnSp>
        <p:nvCxnSpPr>
          <p:cNvPr id="38" name="Elbow Connector 37">
            <a:extLst>
              <a:ext uri="{FF2B5EF4-FFF2-40B4-BE49-F238E27FC236}">
                <a16:creationId xmlns:a16="http://schemas.microsoft.com/office/drawing/2014/main" id="{A88395AD-9843-C6E8-6AFA-BB70BC29E9FF}"/>
              </a:ext>
            </a:extLst>
          </p:cNvPr>
          <p:cNvCxnSpPr>
            <a:cxnSpLocks/>
            <a:stCxn id="36" idx="2"/>
            <a:endCxn id="27" idx="0"/>
          </p:cNvCxnSpPr>
          <p:nvPr/>
        </p:nvCxnSpPr>
        <p:spPr>
          <a:xfrm rot="5400000">
            <a:off x="10666314" y="4151392"/>
            <a:ext cx="2155149" cy="34890"/>
          </a:xfrm>
          <a:prstGeom prst="bentConnector3">
            <a:avLst>
              <a:gd name="adj1" fmla="val 50000"/>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41" name="Elbow Connector 40">
            <a:extLst>
              <a:ext uri="{FF2B5EF4-FFF2-40B4-BE49-F238E27FC236}">
                <a16:creationId xmlns:a16="http://schemas.microsoft.com/office/drawing/2014/main" id="{C1EE4974-8824-D4C9-7737-2F21DDBCFB8A}"/>
              </a:ext>
            </a:extLst>
          </p:cNvPr>
          <p:cNvCxnSpPr>
            <a:cxnSpLocks/>
            <a:stCxn id="31" idx="3"/>
            <a:endCxn id="27" idx="0"/>
          </p:cNvCxnSpPr>
          <p:nvPr/>
        </p:nvCxnSpPr>
        <p:spPr>
          <a:xfrm>
            <a:off x="11379940" y="4078251"/>
            <a:ext cx="346503" cy="1168161"/>
          </a:xfrm>
          <a:prstGeom prst="bentConnector2">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46" name="Elbow Connector 45">
            <a:extLst>
              <a:ext uri="{FF2B5EF4-FFF2-40B4-BE49-F238E27FC236}">
                <a16:creationId xmlns:a16="http://schemas.microsoft.com/office/drawing/2014/main" id="{91AA9119-7A7B-954C-4C09-B3DFB6A58866}"/>
              </a:ext>
            </a:extLst>
          </p:cNvPr>
          <p:cNvCxnSpPr>
            <a:cxnSpLocks/>
            <a:stCxn id="30" idx="3"/>
            <a:endCxn id="27" idx="0"/>
          </p:cNvCxnSpPr>
          <p:nvPr/>
        </p:nvCxnSpPr>
        <p:spPr>
          <a:xfrm>
            <a:off x="11479312" y="4854410"/>
            <a:ext cx="247131" cy="392002"/>
          </a:xfrm>
          <a:prstGeom prst="bentConnector2">
            <a:avLst/>
          </a:prstGeom>
          <a:ln>
            <a:tailEnd type="triangle"/>
          </a:ln>
        </p:spPr>
        <p:style>
          <a:lnRef idx="3">
            <a:schemeClr val="accent1"/>
          </a:lnRef>
          <a:fillRef idx="0">
            <a:schemeClr val="accent1"/>
          </a:fillRef>
          <a:effectRef idx="2">
            <a:schemeClr val="accent1"/>
          </a:effectRef>
          <a:fontRef idx="minor">
            <a:schemeClr val="tx1"/>
          </a:fontRef>
        </p:style>
      </p:cxnSp>
      <p:sp>
        <p:nvSpPr>
          <p:cNvPr id="49" name="Rectangle 48">
            <a:extLst>
              <a:ext uri="{FF2B5EF4-FFF2-40B4-BE49-F238E27FC236}">
                <a16:creationId xmlns:a16="http://schemas.microsoft.com/office/drawing/2014/main" id="{76C14A04-41E7-8EE9-F922-E1D6349327DD}"/>
              </a:ext>
            </a:extLst>
          </p:cNvPr>
          <p:cNvSpPr/>
          <p:nvPr/>
        </p:nvSpPr>
        <p:spPr>
          <a:xfrm>
            <a:off x="6222150" y="2315649"/>
            <a:ext cx="2884713" cy="2981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conditions</a:t>
            </a:r>
          </a:p>
        </p:txBody>
      </p:sp>
      <p:sp>
        <p:nvSpPr>
          <p:cNvPr id="50" name="Rectangle 49">
            <a:extLst>
              <a:ext uri="{FF2B5EF4-FFF2-40B4-BE49-F238E27FC236}">
                <a16:creationId xmlns:a16="http://schemas.microsoft.com/office/drawing/2014/main" id="{A0B621E9-A03D-8B70-45EF-A139DD445EF2}"/>
              </a:ext>
            </a:extLst>
          </p:cNvPr>
          <p:cNvSpPr/>
          <p:nvPr/>
        </p:nvSpPr>
        <p:spPr>
          <a:xfrm>
            <a:off x="6201070" y="3086527"/>
            <a:ext cx="1389822"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one choice</a:t>
            </a:r>
          </a:p>
          <a:p>
            <a:pPr algn="ctr"/>
            <a:r>
              <a:rPr lang="en-US" dirty="0"/>
              <a:t>if </a:t>
            </a:r>
            <a:r>
              <a:rPr lang="en-US" dirty="0" err="1"/>
              <a:t>boolean</a:t>
            </a:r>
            <a:r>
              <a:rPr lang="en-US" dirty="0"/>
              <a:t>:</a:t>
            </a:r>
          </a:p>
        </p:txBody>
      </p:sp>
      <p:sp>
        <p:nvSpPr>
          <p:cNvPr id="51" name="Rectangle 50">
            <a:extLst>
              <a:ext uri="{FF2B5EF4-FFF2-40B4-BE49-F238E27FC236}">
                <a16:creationId xmlns:a16="http://schemas.microsoft.com/office/drawing/2014/main" id="{BD06BB44-91D2-46A8-7A26-6848D05B5CBE}"/>
              </a:ext>
            </a:extLst>
          </p:cNvPr>
          <p:cNvSpPr/>
          <p:nvPr/>
        </p:nvSpPr>
        <p:spPr>
          <a:xfrm>
            <a:off x="6222149" y="2597444"/>
            <a:ext cx="2884713" cy="2555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&lt;, &lt;=, &gt;, &gt;=, !=, in</a:t>
            </a:r>
          </a:p>
        </p:txBody>
      </p:sp>
      <p:sp>
        <p:nvSpPr>
          <p:cNvPr id="52" name="Rectangle 51">
            <a:extLst>
              <a:ext uri="{FF2B5EF4-FFF2-40B4-BE49-F238E27FC236}">
                <a16:creationId xmlns:a16="http://schemas.microsoft.com/office/drawing/2014/main" id="{8F97386C-D22C-407B-D215-F01D7D592502}"/>
              </a:ext>
            </a:extLst>
          </p:cNvPr>
          <p:cNvSpPr/>
          <p:nvPr/>
        </p:nvSpPr>
        <p:spPr>
          <a:xfrm>
            <a:off x="6211912" y="3667997"/>
            <a:ext cx="1389822" cy="7761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 choices</a:t>
            </a:r>
          </a:p>
          <a:p>
            <a:pPr algn="ctr"/>
            <a:r>
              <a:rPr lang="en-US" dirty="0"/>
              <a:t>if </a:t>
            </a:r>
            <a:r>
              <a:rPr lang="en-US" dirty="0" err="1"/>
              <a:t>boolean</a:t>
            </a:r>
            <a:r>
              <a:rPr lang="en-US" dirty="0"/>
              <a:t>:</a:t>
            </a:r>
          </a:p>
          <a:p>
            <a:pPr algn="ctr"/>
            <a:r>
              <a:rPr lang="en-US" dirty="0"/>
              <a:t>else: </a:t>
            </a:r>
          </a:p>
        </p:txBody>
      </p:sp>
      <p:sp>
        <p:nvSpPr>
          <p:cNvPr id="53" name="Rectangle 52">
            <a:extLst>
              <a:ext uri="{FF2B5EF4-FFF2-40B4-BE49-F238E27FC236}">
                <a16:creationId xmlns:a16="http://schemas.microsoft.com/office/drawing/2014/main" id="{421AAC28-FB6C-3484-31BE-C3617CD1D2DB}"/>
              </a:ext>
            </a:extLst>
          </p:cNvPr>
          <p:cNvSpPr/>
          <p:nvPr/>
        </p:nvSpPr>
        <p:spPr>
          <a:xfrm>
            <a:off x="6222431" y="4505717"/>
            <a:ext cx="1494892" cy="12466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 choices</a:t>
            </a:r>
          </a:p>
          <a:p>
            <a:pPr algn="ctr"/>
            <a:r>
              <a:rPr lang="en-US" dirty="0"/>
              <a:t>if </a:t>
            </a:r>
            <a:r>
              <a:rPr lang="en-US" dirty="0" err="1"/>
              <a:t>boolean</a:t>
            </a:r>
            <a:r>
              <a:rPr lang="en-US" dirty="0"/>
              <a:t>:</a:t>
            </a:r>
          </a:p>
          <a:p>
            <a:pPr algn="ctr"/>
            <a:r>
              <a:rPr lang="en-US" dirty="0" err="1"/>
              <a:t>elif</a:t>
            </a:r>
            <a:r>
              <a:rPr lang="en-US" dirty="0"/>
              <a:t>: Boolean:</a:t>
            </a:r>
          </a:p>
          <a:p>
            <a:pPr algn="ctr"/>
            <a:r>
              <a:rPr lang="en-US" dirty="0"/>
              <a:t>else: </a:t>
            </a:r>
          </a:p>
        </p:txBody>
      </p:sp>
      <p:sp>
        <p:nvSpPr>
          <p:cNvPr id="54" name="Rectangle 53">
            <a:extLst>
              <a:ext uri="{FF2B5EF4-FFF2-40B4-BE49-F238E27FC236}">
                <a16:creationId xmlns:a16="http://schemas.microsoft.com/office/drawing/2014/main" id="{8F6F2ECE-97A1-72BC-CF5D-97CE2047E617}"/>
              </a:ext>
            </a:extLst>
          </p:cNvPr>
          <p:cNvSpPr/>
          <p:nvPr/>
        </p:nvSpPr>
        <p:spPr>
          <a:xfrm>
            <a:off x="3102428" y="2939141"/>
            <a:ext cx="1498679"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Int/float operators</a:t>
            </a:r>
          </a:p>
        </p:txBody>
      </p:sp>
      <p:sp>
        <p:nvSpPr>
          <p:cNvPr id="55" name="Rectangle 54">
            <a:extLst>
              <a:ext uri="{FF2B5EF4-FFF2-40B4-BE49-F238E27FC236}">
                <a16:creationId xmlns:a16="http://schemas.microsoft.com/office/drawing/2014/main" id="{734C0FD8-711C-4DB9-E2D7-9E7DDB711190}"/>
              </a:ext>
            </a:extLst>
          </p:cNvPr>
          <p:cNvSpPr/>
          <p:nvPr/>
        </p:nvSpPr>
        <p:spPr>
          <a:xfrm>
            <a:off x="3102428" y="3404635"/>
            <a:ext cx="1498680" cy="3090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56" name="Rectangle 55">
            <a:extLst>
              <a:ext uri="{FF2B5EF4-FFF2-40B4-BE49-F238E27FC236}">
                <a16:creationId xmlns:a16="http://schemas.microsoft.com/office/drawing/2014/main" id="{12775CD8-7B0D-FF00-4B21-4AA3FD558FB2}"/>
              </a:ext>
            </a:extLst>
          </p:cNvPr>
          <p:cNvSpPr/>
          <p:nvPr/>
        </p:nvSpPr>
        <p:spPr>
          <a:xfrm>
            <a:off x="3102427" y="3822167"/>
            <a:ext cx="1498679"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String operators</a:t>
            </a:r>
          </a:p>
        </p:txBody>
      </p:sp>
      <p:sp>
        <p:nvSpPr>
          <p:cNvPr id="57" name="Rectangle 56">
            <a:extLst>
              <a:ext uri="{FF2B5EF4-FFF2-40B4-BE49-F238E27FC236}">
                <a16:creationId xmlns:a16="http://schemas.microsoft.com/office/drawing/2014/main" id="{0A4592F2-F2AC-B1BD-1EAB-899B7D1EA634}"/>
              </a:ext>
            </a:extLst>
          </p:cNvPr>
          <p:cNvSpPr/>
          <p:nvPr/>
        </p:nvSpPr>
        <p:spPr>
          <a:xfrm>
            <a:off x="3102427" y="4301574"/>
            <a:ext cx="1498680" cy="3090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.functions()</a:t>
            </a:r>
          </a:p>
        </p:txBody>
      </p:sp>
      <p:sp>
        <p:nvSpPr>
          <p:cNvPr id="58" name="Rectangle 57">
            <a:extLst>
              <a:ext uri="{FF2B5EF4-FFF2-40B4-BE49-F238E27FC236}">
                <a16:creationId xmlns:a16="http://schemas.microsoft.com/office/drawing/2014/main" id="{35686689-6488-1504-9BFB-8F98AA42BAB5}"/>
              </a:ext>
            </a:extLst>
          </p:cNvPr>
          <p:cNvSpPr/>
          <p:nvPr/>
        </p:nvSpPr>
        <p:spPr>
          <a:xfrm>
            <a:off x="7755807" y="3086526"/>
            <a:ext cx="1652549"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while </a:t>
            </a:r>
            <a:r>
              <a:rPr lang="en-US" dirty="0" err="1"/>
              <a:t>boolean</a:t>
            </a:r>
            <a:r>
              <a:rPr lang="en-US" dirty="0"/>
              <a:t>: </a:t>
            </a:r>
          </a:p>
        </p:txBody>
      </p:sp>
      <p:sp>
        <p:nvSpPr>
          <p:cNvPr id="59" name="Rectangle 58">
            <a:extLst>
              <a:ext uri="{FF2B5EF4-FFF2-40B4-BE49-F238E27FC236}">
                <a16:creationId xmlns:a16="http://schemas.microsoft.com/office/drawing/2014/main" id="{899D037B-C22D-FA82-7F9B-D59E1C7E8B17}"/>
              </a:ext>
            </a:extLst>
          </p:cNvPr>
          <p:cNvSpPr/>
          <p:nvPr/>
        </p:nvSpPr>
        <p:spPr>
          <a:xfrm>
            <a:off x="7755807" y="3642734"/>
            <a:ext cx="1652549"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for </a:t>
            </a:r>
            <a:r>
              <a:rPr lang="en-US" dirty="0" err="1"/>
              <a:t>boolean</a:t>
            </a:r>
            <a:r>
              <a:rPr lang="en-US" dirty="0"/>
              <a:t>: </a:t>
            </a:r>
          </a:p>
        </p:txBody>
      </p:sp>
      <p:sp>
        <p:nvSpPr>
          <p:cNvPr id="60" name="Rectangle 59">
            <a:extLst>
              <a:ext uri="{FF2B5EF4-FFF2-40B4-BE49-F238E27FC236}">
                <a16:creationId xmlns:a16="http://schemas.microsoft.com/office/drawing/2014/main" id="{266F5F00-9521-4D58-B55C-B2577C7523E9}"/>
              </a:ext>
            </a:extLst>
          </p:cNvPr>
          <p:cNvSpPr/>
          <p:nvPr/>
        </p:nvSpPr>
        <p:spPr>
          <a:xfrm>
            <a:off x="7755807" y="4141192"/>
            <a:ext cx="1652549" cy="2731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for var in list: </a:t>
            </a:r>
          </a:p>
        </p:txBody>
      </p:sp>
      <p:sp>
        <p:nvSpPr>
          <p:cNvPr id="61" name="Rectangle 60">
            <a:extLst>
              <a:ext uri="{FF2B5EF4-FFF2-40B4-BE49-F238E27FC236}">
                <a16:creationId xmlns:a16="http://schemas.microsoft.com/office/drawing/2014/main" id="{212FB6A9-5C24-597B-AD46-30A9C8D227D7}"/>
              </a:ext>
            </a:extLst>
          </p:cNvPr>
          <p:cNvSpPr/>
          <p:nvPr/>
        </p:nvSpPr>
        <p:spPr>
          <a:xfrm>
            <a:off x="3086485" y="4779673"/>
            <a:ext cx="1498679"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lists operators</a:t>
            </a:r>
          </a:p>
        </p:txBody>
      </p:sp>
      <p:sp>
        <p:nvSpPr>
          <p:cNvPr id="62" name="Rectangle 61">
            <a:extLst>
              <a:ext uri="{FF2B5EF4-FFF2-40B4-BE49-F238E27FC236}">
                <a16:creationId xmlns:a16="http://schemas.microsoft.com/office/drawing/2014/main" id="{18E683E5-0591-08CD-6CB4-E1AE0F802385}"/>
              </a:ext>
            </a:extLst>
          </p:cNvPr>
          <p:cNvSpPr/>
          <p:nvPr/>
        </p:nvSpPr>
        <p:spPr>
          <a:xfrm>
            <a:off x="3095691" y="5246412"/>
            <a:ext cx="1498680" cy="6039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r>
              <a:rPr lang="en-US" dirty="0" err="1"/>
              <a:t>i</a:t>
            </a:r>
            <a:r>
              <a:rPr lang="en-US" dirty="0"/>
              <a:t>], in, </a:t>
            </a:r>
            <a:r>
              <a:rPr lang="en-US" dirty="0" err="1"/>
              <a:t>len</a:t>
            </a:r>
            <a:r>
              <a:rPr lang="en-US" dirty="0"/>
              <a:t>(), range</a:t>
            </a:r>
          </a:p>
        </p:txBody>
      </p:sp>
      <p:sp>
        <p:nvSpPr>
          <p:cNvPr id="63" name="Rectangle 62">
            <a:extLst>
              <a:ext uri="{FF2B5EF4-FFF2-40B4-BE49-F238E27FC236}">
                <a16:creationId xmlns:a16="http://schemas.microsoft.com/office/drawing/2014/main" id="{50708DED-55B5-8206-6637-D7770D49FD52}"/>
              </a:ext>
            </a:extLst>
          </p:cNvPr>
          <p:cNvSpPr/>
          <p:nvPr/>
        </p:nvSpPr>
        <p:spPr>
          <a:xfrm>
            <a:off x="4662289" y="2319501"/>
            <a:ext cx="1498679" cy="7561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Input</a:t>
            </a:r>
          </a:p>
          <a:p>
            <a:pPr algn="ctr"/>
            <a:r>
              <a:rPr lang="en-US" dirty="0"/>
              <a:t>Process</a:t>
            </a:r>
          </a:p>
          <a:p>
            <a:pPr algn="ctr"/>
            <a:r>
              <a:rPr lang="en-US" dirty="0"/>
              <a:t>Output</a:t>
            </a:r>
          </a:p>
        </p:txBody>
      </p:sp>
      <p:sp>
        <p:nvSpPr>
          <p:cNvPr id="64" name="Rectangle 63">
            <a:extLst>
              <a:ext uri="{FF2B5EF4-FFF2-40B4-BE49-F238E27FC236}">
                <a16:creationId xmlns:a16="http://schemas.microsoft.com/office/drawing/2014/main" id="{D9F2A90B-DB0C-ECAB-914F-06ECD41EC390}"/>
              </a:ext>
            </a:extLst>
          </p:cNvPr>
          <p:cNvSpPr/>
          <p:nvPr/>
        </p:nvSpPr>
        <p:spPr>
          <a:xfrm>
            <a:off x="9213448" y="1547067"/>
            <a:ext cx="1489981"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Variable</a:t>
            </a:r>
          </a:p>
          <a:p>
            <a:pPr algn="ctr"/>
            <a:r>
              <a:rPr lang="en-US" dirty="0"/>
              <a:t>(int, str, float)</a:t>
            </a:r>
          </a:p>
        </p:txBody>
      </p:sp>
      <p:cxnSp>
        <p:nvCxnSpPr>
          <p:cNvPr id="65" name="Elbow Connector 64">
            <a:extLst>
              <a:ext uri="{FF2B5EF4-FFF2-40B4-BE49-F238E27FC236}">
                <a16:creationId xmlns:a16="http://schemas.microsoft.com/office/drawing/2014/main" id="{EA207415-4475-1336-4C08-B74E43B3CE76}"/>
              </a:ext>
            </a:extLst>
          </p:cNvPr>
          <p:cNvCxnSpPr>
            <a:cxnSpLocks/>
            <a:stCxn id="64" idx="2"/>
            <a:endCxn id="37" idx="1"/>
          </p:cNvCxnSpPr>
          <p:nvPr/>
        </p:nvCxnSpPr>
        <p:spPr>
          <a:xfrm rot="16200000" flipH="1">
            <a:off x="9857095" y="2105610"/>
            <a:ext cx="378851" cy="176163"/>
          </a:xfrm>
          <a:prstGeom prst="bentConnector2">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68" name="Elbow Connector 67">
            <a:extLst>
              <a:ext uri="{FF2B5EF4-FFF2-40B4-BE49-F238E27FC236}">
                <a16:creationId xmlns:a16="http://schemas.microsoft.com/office/drawing/2014/main" id="{D83D2F27-C8D4-2650-F409-C7B57A32515A}"/>
              </a:ext>
            </a:extLst>
          </p:cNvPr>
          <p:cNvCxnSpPr>
            <a:cxnSpLocks/>
            <a:stCxn id="64" idx="2"/>
            <a:endCxn id="31" idx="1"/>
          </p:cNvCxnSpPr>
          <p:nvPr/>
        </p:nvCxnSpPr>
        <p:spPr>
          <a:xfrm rot="16200000" flipH="1">
            <a:off x="9202212" y="2760494"/>
            <a:ext cx="2073984" cy="561530"/>
          </a:xfrm>
          <a:prstGeom prst="bentConnector2">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71" name="Elbow Connector 70">
            <a:extLst>
              <a:ext uri="{FF2B5EF4-FFF2-40B4-BE49-F238E27FC236}">
                <a16:creationId xmlns:a16="http://schemas.microsoft.com/office/drawing/2014/main" id="{3CB701C2-BB65-C7AE-80A5-8ECED0ADEFCD}"/>
              </a:ext>
            </a:extLst>
          </p:cNvPr>
          <p:cNvCxnSpPr>
            <a:cxnSpLocks/>
            <a:stCxn id="64" idx="2"/>
            <a:endCxn id="30" idx="1"/>
          </p:cNvCxnSpPr>
          <p:nvPr/>
        </p:nvCxnSpPr>
        <p:spPr>
          <a:xfrm rot="5400000">
            <a:off x="8433492" y="3329462"/>
            <a:ext cx="2850143" cy="199752"/>
          </a:xfrm>
          <a:prstGeom prst="bentConnector4">
            <a:avLst>
              <a:gd name="adj1" fmla="val 47040"/>
              <a:gd name="adj2" fmla="val 214442"/>
            </a:avLst>
          </a:prstGeom>
          <a:ln>
            <a:tailEnd type="triangle"/>
          </a:ln>
        </p:spPr>
        <p:style>
          <a:lnRef idx="3">
            <a:schemeClr val="accent1"/>
          </a:lnRef>
          <a:fillRef idx="0">
            <a:schemeClr val="accent1"/>
          </a:fillRef>
          <a:effectRef idx="2">
            <a:schemeClr val="accent1"/>
          </a:effectRef>
          <a:fontRef idx="minor">
            <a:schemeClr val="tx1"/>
          </a:fontRef>
        </p:style>
      </p:cxnSp>
      <p:sp>
        <p:nvSpPr>
          <p:cNvPr id="112" name="Rectangle 111">
            <a:extLst>
              <a:ext uri="{FF2B5EF4-FFF2-40B4-BE49-F238E27FC236}">
                <a16:creationId xmlns:a16="http://schemas.microsoft.com/office/drawing/2014/main" id="{6CC60AE0-07D9-F952-70B9-F880EA4FD828}"/>
              </a:ext>
            </a:extLst>
          </p:cNvPr>
          <p:cNvSpPr/>
          <p:nvPr/>
        </p:nvSpPr>
        <p:spPr>
          <a:xfrm>
            <a:off x="4659402" y="3131095"/>
            <a:ext cx="1498679" cy="7561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Set values</a:t>
            </a:r>
          </a:p>
          <a:p>
            <a:pPr algn="ctr"/>
            <a:r>
              <a:rPr lang="en-US" dirty="0"/>
              <a:t>Check condition</a:t>
            </a:r>
          </a:p>
        </p:txBody>
      </p:sp>
      <p:sp>
        <p:nvSpPr>
          <p:cNvPr id="113" name="Rectangle 112">
            <a:extLst>
              <a:ext uri="{FF2B5EF4-FFF2-40B4-BE49-F238E27FC236}">
                <a16:creationId xmlns:a16="http://schemas.microsoft.com/office/drawing/2014/main" id="{48B83626-C25A-9F49-A04F-B8E3A425A421}"/>
              </a:ext>
            </a:extLst>
          </p:cNvPr>
          <p:cNvSpPr/>
          <p:nvPr/>
        </p:nvSpPr>
        <p:spPr>
          <a:xfrm>
            <a:off x="4659402" y="3924952"/>
            <a:ext cx="1498679" cy="10981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Set values</a:t>
            </a:r>
          </a:p>
          <a:p>
            <a:pPr algn="ctr"/>
            <a:r>
              <a:rPr lang="en-US" dirty="0"/>
              <a:t>while </a:t>
            </a:r>
            <a:r>
              <a:rPr lang="en-US" dirty="0" err="1"/>
              <a:t>exitvar</a:t>
            </a:r>
            <a:r>
              <a:rPr lang="en-US" dirty="0"/>
              <a:t> == True</a:t>
            </a:r>
          </a:p>
          <a:p>
            <a:pPr algn="ctr"/>
            <a:r>
              <a:rPr lang="en-US" dirty="0"/>
              <a:t>Update exit</a:t>
            </a:r>
          </a:p>
        </p:txBody>
      </p:sp>
      <p:sp>
        <p:nvSpPr>
          <p:cNvPr id="114" name="Rectangle 113">
            <a:extLst>
              <a:ext uri="{FF2B5EF4-FFF2-40B4-BE49-F238E27FC236}">
                <a16:creationId xmlns:a16="http://schemas.microsoft.com/office/drawing/2014/main" id="{0C909491-4489-36B3-8CE7-1F07C17FF5A2}"/>
              </a:ext>
            </a:extLst>
          </p:cNvPr>
          <p:cNvSpPr/>
          <p:nvPr/>
        </p:nvSpPr>
        <p:spPr>
          <a:xfrm>
            <a:off x="4650991" y="5060854"/>
            <a:ext cx="1498679" cy="7561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List</a:t>
            </a:r>
          </a:p>
          <a:p>
            <a:pPr algn="ctr"/>
            <a:r>
              <a:rPr lang="en-US" dirty="0"/>
              <a:t>For</a:t>
            </a:r>
          </a:p>
          <a:p>
            <a:pPr algn="ctr"/>
            <a:r>
              <a:rPr lang="en-US" dirty="0"/>
              <a:t>print</a:t>
            </a:r>
          </a:p>
        </p:txBody>
      </p:sp>
      <p:sp>
        <p:nvSpPr>
          <p:cNvPr id="115" name="Rectangle 114">
            <a:extLst>
              <a:ext uri="{FF2B5EF4-FFF2-40B4-BE49-F238E27FC236}">
                <a16:creationId xmlns:a16="http://schemas.microsoft.com/office/drawing/2014/main" id="{F2FE8884-ACB7-0A62-FDB1-07E98CBE0E01}"/>
              </a:ext>
            </a:extLst>
          </p:cNvPr>
          <p:cNvSpPr/>
          <p:nvPr/>
        </p:nvSpPr>
        <p:spPr>
          <a:xfrm>
            <a:off x="4670726" y="5903728"/>
            <a:ext cx="1498679" cy="7561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Def functions</a:t>
            </a:r>
            <a:r>
              <a:rPr lang="en-US" dirty="0"/>
              <a:t>()</a:t>
            </a:r>
          </a:p>
        </p:txBody>
      </p:sp>
      <p:cxnSp>
        <p:nvCxnSpPr>
          <p:cNvPr id="18" name="Elbow Connector 17">
            <a:extLst>
              <a:ext uri="{FF2B5EF4-FFF2-40B4-BE49-F238E27FC236}">
                <a16:creationId xmlns:a16="http://schemas.microsoft.com/office/drawing/2014/main" id="{BAC51DF0-C172-4CB8-AD5C-260F30CC08DD}"/>
              </a:ext>
            </a:extLst>
          </p:cNvPr>
          <p:cNvCxnSpPr>
            <a:cxnSpLocks/>
            <a:stCxn id="6" idx="1"/>
            <a:endCxn id="3" idx="0"/>
          </p:cNvCxnSpPr>
          <p:nvPr/>
        </p:nvCxnSpPr>
        <p:spPr>
          <a:xfrm rot="10800000" flipV="1">
            <a:off x="1366158" y="392506"/>
            <a:ext cx="3652157" cy="445693"/>
          </a:xfrm>
          <a:prstGeom prst="bentConnector2">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4" name="Elbow Connector 23">
            <a:extLst>
              <a:ext uri="{FF2B5EF4-FFF2-40B4-BE49-F238E27FC236}">
                <a16:creationId xmlns:a16="http://schemas.microsoft.com/office/drawing/2014/main" id="{71BAFF2A-83B7-E3C2-EEAD-CC1DD85CA5CC}"/>
              </a:ext>
            </a:extLst>
          </p:cNvPr>
          <p:cNvCxnSpPr>
            <a:cxnSpLocks/>
            <a:stCxn id="6" idx="2"/>
            <a:endCxn id="5" idx="0"/>
          </p:cNvCxnSpPr>
          <p:nvPr/>
        </p:nvCxnSpPr>
        <p:spPr>
          <a:xfrm rot="16200000" flipH="1">
            <a:off x="5798302" y="708829"/>
            <a:ext cx="167498" cy="116388"/>
          </a:xfrm>
          <a:prstGeom prst="bentConnector3">
            <a:avLst>
              <a:gd name="adj1" fmla="val 50000"/>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9" name="Elbow Connector 38">
            <a:extLst>
              <a:ext uri="{FF2B5EF4-FFF2-40B4-BE49-F238E27FC236}">
                <a16:creationId xmlns:a16="http://schemas.microsoft.com/office/drawing/2014/main" id="{A285022E-C637-78E4-9BA9-634DDCF691D5}"/>
              </a:ext>
            </a:extLst>
          </p:cNvPr>
          <p:cNvCxnSpPr>
            <a:cxnSpLocks/>
            <a:stCxn id="6" idx="3"/>
            <a:endCxn id="4" idx="0"/>
          </p:cNvCxnSpPr>
          <p:nvPr/>
        </p:nvCxnSpPr>
        <p:spPr>
          <a:xfrm>
            <a:off x="6629400" y="392507"/>
            <a:ext cx="3639328" cy="445693"/>
          </a:xfrm>
          <a:prstGeom prst="bentConnector2">
            <a:avLst/>
          </a:prstGeom>
          <a:ln>
            <a:tailEnd type="triangle"/>
          </a:ln>
        </p:spPr>
        <p:style>
          <a:lnRef idx="3">
            <a:schemeClr val="accent1"/>
          </a:lnRef>
          <a:fillRef idx="0">
            <a:schemeClr val="accent1"/>
          </a:fillRef>
          <a:effectRef idx="2">
            <a:schemeClr val="accent1"/>
          </a:effectRef>
          <a:fontRef idx="minor">
            <a:schemeClr val="tx1"/>
          </a:fontRef>
        </p:style>
      </p:cxnSp>
      <p:sp>
        <p:nvSpPr>
          <p:cNvPr id="21" name="Rectangle 20">
            <a:extLst>
              <a:ext uri="{FF2B5EF4-FFF2-40B4-BE49-F238E27FC236}">
                <a16:creationId xmlns:a16="http://schemas.microsoft.com/office/drawing/2014/main" id="{913ADBE7-E007-D8DC-70C9-A5519EDCDC56}"/>
              </a:ext>
            </a:extLst>
          </p:cNvPr>
          <p:cNvSpPr/>
          <p:nvPr/>
        </p:nvSpPr>
        <p:spPr>
          <a:xfrm>
            <a:off x="446314" y="3298161"/>
            <a:ext cx="1741715" cy="7800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with open(filename)     as </a:t>
            </a:r>
            <a:r>
              <a:rPr lang="en-US" dirty="0" err="1"/>
              <a:t>file_variable</a:t>
            </a:r>
            <a:r>
              <a:rPr lang="en-US" dirty="0"/>
              <a:t>:</a:t>
            </a:r>
          </a:p>
        </p:txBody>
      </p:sp>
    </p:spTree>
    <p:extLst>
      <p:ext uri="{BB962C8B-B14F-4D97-AF65-F5344CB8AC3E}">
        <p14:creationId xmlns:p14="http://schemas.microsoft.com/office/powerpoint/2010/main" val="42007730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F069D-CB3F-455C-945B-6B2DEC2C3B83}"/>
              </a:ext>
            </a:extLst>
          </p:cNvPr>
          <p:cNvSpPr>
            <a:spLocks noGrp="1"/>
          </p:cNvSpPr>
          <p:nvPr>
            <p:ph type="title"/>
          </p:nvPr>
        </p:nvSpPr>
        <p:spPr>
          <a:xfrm>
            <a:off x="1024129" y="585216"/>
            <a:ext cx="5062511" cy="1499616"/>
          </a:xfrm>
        </p:spPr>
        <p:txBody>
          <a:bodyPr vert="horz" lIns="91440" tIns="45720" rIns="91440" bIns="45720" rtlCol="0" anchor="ctr">
            <a:normAutofit/>
          </a:bodyPr>
          <a:lstStyle/>
          <a:p>
            <a:r>
              <a:rPr lang="en-US" kern="1200" dirty="0">
                <a:latin typeface="+mj-lt"/>
                <a:ea typeface="+mj-ea"/>
                <a:cs typeface="+mj-cs"/>
              </a:rPr>
              <a:t>Prepare</a:t>
            </a:r>
          </a:p>
        </p:txBody>
      </p:sp>
      <p:sp>
        <p:nvSpPr>
          <p:cNvPr id="3" name="Content Placeholder 2">
            <a:extLst>
              <a:ext uri="{FF2B5EF4-FFF2-40B4-BE49-F238E27FC236}">
                <a16:creationId xmlns:a16="http://schemas.microsoft.com/office/drawing/2014/main" id="{4AEB9260-E52E-4330-937D-6BB35FD6AB04}"/>
              </a:ext>
            </a:extLst>
          </p:cNvPr>
          <p:cNvSpPr>
            <a:spLocks noGrp="1"/>
          </p:cNvSpPr>
          <p:nvPr>
            <p:ph sz="half" idx="1"/>
          </p:nvPr>
        </p:nvSpPr>
        <p:spPr>
          <a:xfrm>
            <a:off x="1024129" y="2286000"/>
            <a:ext cx="5081232" cy="3931920"/>
          </a:xfrm>
        </p:spPr>
        <p:txBody>
          <a:bodyPr vert="horz" lIns="91440" tIns="45720" rIns="91440" bIns="45720" rtlCol="0">
            <a:normAutofit/>
          </a:bodyPr>
          <a:lstStyle/>
          <a:p>
            <a:r>
              <a:rPr lang="en-US" sz="1800" dirty="0"/>
              <a:t>Questions about </a:t>
            </a:r>
          </a:p>
          <a:p>
            <a:pPr lvl="1"/>
            <a:r>
              <a:rPr lang="en-US" sz="1800" dirty="0"/>
              <a:t>Review</a:t>
            </a:r>
          </a:p>
          <a:p>
            <a:pPr lvl="2"/>
            <a:r>
              <a:rPr lang="en-US" sz="1400" dirty="0"/>
              <a:t>Image Assignment</a:t>
            </a:r>
          </a:p>
          <a:p>
            <a:pPr lvl="1"/>
            <a:r>
              <a:rPr lang="en-US" sz="1800" dirty="0"/>
              <a:t>Precursor</a:t>
            </a:r>
          </a:p>
          <a:p>
            <a:pPr lvl="2"/>
            <a:r>
              <a:rPr lang="en-US" sz="1400" dirty="0"/>
              <a:t>Files - information</a:t>
            </a:r>
          </a:p>
          <a:p>
            <a:pPr lvl="2"/>
            <a:r>
              <a:rPr lang="en-US" sz="1400" dirty="0"/>
              <a:t>Files - content</a:t>
            </a:r>
          </a:p>
          <a:p>
            <a:pPr lvl="1"/>
            <a:r>
              <a:rPr lang="en-US" sz="1800" dirty="0"/>
              <a:t>Reading</a:t>
            </a:r>
          </a:p>
          <a:p>
            <a:pPr lvl="2"/>
            <a:r>
              <a:rPr lang="en-US" sz="1400" dirty="0"/>
              <a:t>Opening files</a:t>
            </a:r>
          </a:p>
          <a:p>
            <a:pPr lvl="2"/>
            <a:r>
              <a:rPr lang="en-US" sz="1400" dirty="0"/>
              <a:t>Reading data from files</a:t>
            </a:r>
          </a:p>
          <a:p>
            <a:pPr lvl="2"/>
            <a:r>
              <a:rPr lang="en-US" sz="1400" dirty="0"/>
              <a:t>Parsing Strings</a:t>
            </a:r>
          </a:p>
          <a:p>
            <a:pPr lvl="3"/>
            <a:r>
              <a:rPr lang="en-US" sz="1200" dirty="0"/>
              <a:t>Splitting a string into pieces</a:t>
            </a:r>
          </a:p>
          <a:p>
            <a:pPr lvl="1"/>
            <a:endParaRPr lang="en-US" sz="1800" dirty="0"/>
          </a:p>
          <a:p>
            <a:pPr lvl="2"/>
            <a:endParaRPr lang="en-US" sz="1400" dirty="0"/>
          </a:p>
          <a:p>
            <a:pPr lvl="2"/>
            <a:endParaRPr lang="en-US" sz="1400" dirty="0"/>
          </a:p>
        </p:txBody>
      </p:sp>
      <p:pic>
        <p:nvPicPr>
          <p:cNvPr id="16" name="Content Placeholder 15" descr="A picture containing clock&#10;&#10;Description automatically generated">
            <a:extLst>
              <a:ext uri="{FF2B5EF4-FFF2-40B4-BE49-F238E27FC236}">
                <a16:creationId xmlns:a16="http://schemas.microsoft.com/office/drawing/2014/main" id="{11ED17B9-0576-4284-ACD9-F4F52694CF1D}"/>
              </a:ext>
            </a:extLst>
          </p:cNvPr>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r="341"/>
          <a:stretch/>
        </p:blipFill>
        <p:spPr>
          <a:xfrm>
            <a:off x="8657802" y="0"/>
            <a:ext cx="3497897" cy="2595418"/>
          </a:xfrm>
          <a:prstGeom prst="rect">
            <a:avLst/>
          </a:prstGeom>
        </p:spPr>
      </p:pic>
      <p:sp>
        <p:nvSpPr>
          <p:cNvPr id="4" name="TextBox 3">
            <a:extLst>
              <a:ext uri="{FF2B5EF4-FFF2-40B4-BE49-F238E27FC236}">
                <a16:creationId xmlns:a16="http://schemas.microsoft.com/office/drawing/2014/main" id="{BFF3512D-3A13-471D-B348-23C5EB99A7F3}"/>
              </a:ext>
            </a:extLst>
          </p:cNvPr>
          <p:cNvSpPr txBox="1"/>
          <p:nvPr/>
        </p:nvSpPr>
        <p:spPr>
          <a:xfrm>
            <a:off x="4610266" y="2445988"/>
            <a:ext cx="3832909" cy="4247317"/>
          </a:xfrm>
          <a:prstGeom prst="rect">
            <a:avLst/>
          </a:prstGeom>
          <a:noFill/>
        </p:spPr>
        <p:txBody>
          <a:bodyPr wrap="none" rtlCol="0">
            <a:spAutoFit/>
          </a:bodyPr>
          <a:lstStyle/>
          <a:p>
            <a:r>
              <a:rPr lang="en-US" dirty="0"/>
              <a:t>open(filename)</a:t>
            </a:r>
          </a:p>
          <a:p>
            <a:r>
              <a:rPr lang="en-US" dirty="0"/>
              <a:t>with open(filename)     as </a:t>
            </a:r>
            <a:r>
              <a:rPr lang="en-US" dirty="0" err="1"/>
              <a:t>file_variable</a:t>
            </a:r>
            <a:r>
              <a:rPr lang="en-US" dirty="0"/>
              <a:t>:</a:t>
            </a:r>
          </a:p>
          <a:p>
            <a:r>
              <a:rPr lang="en-US" dirty="0"/>
              <a:t>with open("colors.txt") as </a:t>
            </a:r>
            <a:r>
              <a:rPr lang="en-US" dirty="0" err="1"/>
              <a:t>color_file</a:t>
            </a:r>
            <a:r>
              <a:rPr lang="en-US" dirty="0"/>
              <a:t>:</a:t>
            </a:r>
          </a:p>
          <a:p>
            <a:endParaRPr lang="en-US" dirty="0"/>
          </a:p>
          <a:p>
            <a:r>
              <a:rPr lang="en-US" dirty="0"/>
              <a:t> for line in </a:t>
            </a:r>
            <a:r>
              <a:rPr lang="en-US" dirty="0" err="1"/>
              <a:t>color_file</a:t>
            </a:r>
            <a:r>
              <a:rPr lang="en-US" dirty="0"/>
              <a:t>:</a:t>
            </a:r>
          </a:p>
          <a:p>
            <a:r>
              <a:rPr lang="en-US" dirty="0" err="1"/>
              <a:t>clean_line</a:t>
            </a:r>
            <a:r>
              <a:rPr lang="en-US" dirty="0"/>
              <a:t> = </a:t>
            </a:r>
            <a:r>
              <a:rPr lang="en-US" dirty="0" err="1"/>
              <a:t>old_line.strip</a:t>
            </a:r>
            <a:r>
              <a:rPr lang="en-US" dirty="0"/>
              <a:t>()</a:t>
            </a:r>
          </a:p>
          <a:p>
            <a:endParaRPr lang="en-US" dirty="0"/>
          </a:p>
          <a:p>
            <a:r>
              <a:rPr lang="en-US" dirty="0"/>
              <a:t>words = </a:t>
            </a:r>
            <a:r>
              <a:rPr lang="en-US" dirty="0" err="1"/>
              <a:t>sentence.split</a:t>
            </a:r>
            <a:r>
              <a:rPr lang="en-US" dirty="0"/>
              <a:t>(" ")</a:t>
            </a:r>
          </a:p>
          <a:p>
            <a:r>
              <a:rPr lang="en-US" dirty="0"/>
              <a:t>for word in words:</a:t>
            </a:r>
          </a:p>
          <a:p>
            <a:r>
              <a:rPr lang="en-US" dirty="0"/>
              <a:t>    print(word)</a:t>
            </a:r>
          </a:p>
          <a:p>
            <a:endParaRPr lang="en-US" dirty="0"/>
          </a:p>
          <a:p>
            <a:r>
              <a:rPr lang="en-US" dirty="0"/>
              <a:t>words = </a:t>
            </a:r>
            <a:r>
              <a:rPr lang="en-US" dirty="0" err="1"/>
              <a:t>sentence.split</a:t>
            </a:r>
            <a:r>
              <a:rPr lang="en-US" dirty="0"/>
              <a:t>(“,")</a:t>
            </a:r>
          </a:p>
          <a:p>
            <a:r>
              <a:rPr lang="en-US" dirty="0"/>
              <a:t>for word in words:</a:t>
            </a:r>
          </a:p>
          <a:p>
            <a:r>
              <a:rPr lang="en-US" dirty="0"/>
              <a:t>    print(word)</a:t>
            </a:r>
          </a:p>
          <a:p>
            <a:endParaRPr lang="en-US" dirty="0"/>
          </a:p>
        </p:txBody>
      </p:sp>
      <p:sp>
        <p:nvSpPr>
          <p:cNvPr id="5" name="TextBox 4">
            <a:extLst>
              <a:ext uri="{FF2B5EF4-FFF2-40B4-BE49-F238E27FC236}">
                <a16:creationId xmlns:a16="http://schemas.microsoft.com/office/drawing/2014/main" id="{DF79CEA7-2730-21D5-87B7-615A89E87F8B}"/>
              </a:ext>
            </a:extLst>
          </p:cNvPr>
          <p:cNvSpPr txBox="1"/>
          <p:nvPr/>
        </p:nvSpPr>
        <p:spPr>
          <a:xfrm>
            <a:off x="7402287" y="3546321"/>
            <a:ext cx="4753412" cy="2585323"/>
          </a:xfrm>
          <a:prstGeom prst="rect">
            <a:avLst/>
          </a:prstGeom>
          <a:noFill/>
        </p:spPr>
        <p:txBody>
          <a:bodyPr wrap="square" rtlCol="0">
            <a:spAutoFit/>
          </a:bodyPr>
          <a:lstStyle/>
          <a:p>
            <a:r>
              <a:rPr lang="en-US" dirty="0"/>
              <a:t>Example:</a:t>
            </a:r>
          </a:p>
          <a:p>
            <a:r>
              <a:rPr lang="en-US" dirty="0"/>
              <a:t>with open("</a:t>
            </a:r>
            <a:r>
              <a:rPr lang="en-US" dirty="0" err="1"/>
              <a:t>colors.txt</a:t>
            </a:r>
            <a:r>
              <a:rPr lang="en-US" dirty="0"/>
              <a:t>") as </a:t>
            </a:r>
            <a:r>
              <a:rPr lang="en-US" dirty="0" err="1"/>
              <a:t>color_file</a:t>
            </a:r>
            <a:r>
              <a:rPr lang="en-US" dirty="0"/>
              <a:t>:</a:t>
            </a:r>
          </a:p>
          <a:p>
            <a:r>
              <a:rPr lang="en-US" dirty="0"/>
              <a:t>     for line in </a:t>
            </a:r>
            <a:r>
              <a:rPr lang="en-US" dirty="0" err="1"/>
              <a:t>color_file</a:t>
            </a:r>
            <a:r>
              <a:rPr lang="en-US" dirty="0"/>
              <a:t>:</a:t>
            </a:r>
          </a:p>
          <a:p>
            <a:r>
              <a:rPr lang="en-US" dirty="0"/>
              <a:t>           </a:t>
            </a:r>
            <a:r>
              <a:rPr lang="en-US" dirty="0" err="1"/>
              <a:t>clean_line</a:t>
            </a:r>
            <a:r>
              <a:rPr lang="en-US" dirty="0"/>
              <a:t> = </a:t>
            </a:r>
            <a:r>
              <a:rPr lang="en-US" dirty="0" err="1"/>
              <a:t>line.strip</a:t>
            </a:r>
            <a:r>
              <a:rPr lang="en-US" dirty="0"/>
              <a:t>() #remove can</a:t>
            </a:r>
          </a:p>
          <a:p>
            <a:r>
              <a:rPr lang="en-US" dirty="0"/>
              <a:t>           words = </a:t>
            </a:r>
            <a:r>
              <a:rPr lang="en-US" dirty="0" err="1"/>
              <a:t>clean_line</a:t>
            </a:r>
            <a:r>
              <a:rPr lang="en-US" dirty="0"/>
              <a:t> .split(”,")</a:t>
            </a:r>
          </a:p>
          <a:p>
            <a:r>
              <a:rPr lang="en-US" dirty="0"/>
              <a:t>           for word in words:</a:t>
            </a:r>
          </a:p>
          <a:p>
            <a:r>
              <a:rPr lang="en-US" dirty="0"/>
              <a:t>                  print(word)</a:t>
            </a:r>
          </a:p>
          <a:p>
            <a:endParaRPr lang="en-US" dirty="0"/>
          </a:p>
          <a:p>
            <a:endParaRPr lang="en-US" dirty="0"/>
          </a:p>
        </p:txBody>
      </p:sp>
    </p:spTree>
    <p:extLst>
      <p:ext uri="{BB962C8B-B14F-4D97-AF65-F5344CB8AC3E}">
        <p14:creationId xmlns:p14="http://schemas.microsoft.com/office/powerpoint/2010/main" val="9430238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34E0D-3E92-7AF8-ED09-CE3D9FD83A5A}"/>
              </a:ext>
            </a:extLst>
          </p:cNvPr>
          <p:cNvSpPr>
            <a:spLocks noGrp="1"/>
          </p:cNvSpPr>
          <p:nvPr>
            <p:ph type="title"/>
          </p:nvPr>
        </p:nvSpPr>
        <p:spPr/>
        <p:txBody>
          <a:bodyPr/>
          <a:lstStyle/>
          <a:p>
            <a:r>
              <a:rPr lang="en-US" dirty="0"/>
              <a:t>Converting Types</a:t>
            </a:r>
          </a:p>
        </p:txBody>
      </p:sp>
      <p:sp>
        <p:nvSpPr>
          <p:cNvPr id="3" name="Content Placeholder 2">
            <a:extLst>
              <a:ext uri="{FF2B5EF4-FFF2-40B4-BE49-F238E27FC236}">
                <a16:creationId xmlns:a16="http://schemas.microsoft.com/office/drawing/2014/main" id="{71A29939-A592-F338-AF0F-3FBF72907744}"/>
              </a:ext>
            </a:extLst>
          </p:cNvPr>
          <p:cNvSpPr>
            <a:spLocks noGrp="1"/>
          </p:cNvSpPr>
          <p:nvPr>
            <p:ph sz="half" idx="1"/>
          </p:nvPr>
        </p:nvSpPr>
        <p:spPr/>
        <p:txBody>
          <a:bodyPr>
            <a:normAutofit fontScale="92500" lnSpcReduction="20000"/>
          </a:bodyPr>
          <a:lstStyle/>
          <a:p>
            <a:r>
              <a:rPr lang="en-US" dirty="0" err="1"/>
              <a:t>Int_var_from_str</a:t>
            </a:r>
            <a:r>
              <a:rPr lang="en-US" dirty="0"/>
              <a:t> = int(</a:t>
            </a:r>
            <a:r>
              <a:rPr lang="en-US" dirty="0" err="1"/>
              <a:t>strvar</a:t>
            </a:r>
            <a:r>
              <a:rPr lang="en-US" dirty="0"/>
              <a:t>)</a:t>
            </a:r>
          </a:p>
          <a:p>
            <a:r>
              <a:rPr lang="en-US" dirty="0" err="1"/>
              <a:t>FloatVarFromStr</a:t>
            </a:r>
            <a:r>
              <a:rPr lang="en-US" dirty="0"/>
              <a:t>= float(</a:t>
            </a:r>
            <a:r>
              <a:rPr lang="en-US" dirty="0" err="1"/>
              <a:t>strvar</a:t>
            </a:r>
            <a:r>
              <a:rPr lang="en-US" dirty="0"/>
              <a:t>)</a:t>
            </a:r>
          </a:p>
          <a:p>
            <a:endParaRPr lang="en-US" dirty="0"/>
          </a:p>
          <a:p>
            <a:r>
              <a:rPr lang="en-US" dirty="0" err="1"/>
              <a:t>Strvar</a:t>
            </a:r>
            <a:r>
              <a:rPr lang="en-US" dirty="0"/>
              <a:t> = str(</a:t>
            </a:r>
            <a:r>
              <a:rPr lang="en-US" dirty="0" err="1"/>
              <a:t>intvar</a:t>
            </a:r>
            <a:r>
              <a:rPr lang="en-US" dirty="0"/>
              <a:t>)</a:t>
            </a:r>
          </a:p>
          <a:p>
            <a:r>
              <a:rPr lang="en-US" dirty="0" err="1"/>
              <a:t>Strvar</a:t>
            </a:r>
            <a:r>
              <a:rPr lang="en-US" dirty="0"/>
              <a:t> = str(</a:t>
            </a:r>
            <a:r>
              <a:rPr lang="en-US" dirty="0" err="1"/>
              <a:t>floatvar</a:t>
            </a:r>
            <a:r>
              <a:rPr lang="en-US" dirty="0"/>
              <a:t>)</a:t>
            </a:r>
          </a:p>
        </p:txBody>
      </p:sp>
      <p:sp>
        <p:nvSpPr>
          <p:cNvPr id="4" name="Content Placeholder 3">
            <a:extLst>
              <a:ext uri="{FF2B5EF4-FFF2-40B4-BE49-F238E27FC236}">
                <a16:creationId xmlns:a16="http://schemas.microsoft.com/office/drawing/2014/main" id="{8FF6DD04-8C6B-9899-7B2B-07B4F6A74862}"/>
              </a:ext>
            </a:extLst>
          </p:cNvPr>
          <p:cNvSpPr>
            <a:spLocks noGrp="1"/>
          </p:cNvSpPr>
          <p:nvPr>
            <p:ph sz="half" idx="2"/>
          </p:nvPr>
        </p:nvSpPr>
        <p:spPr/>
        <p:txBody>
          <a:bodyPr>
            <a:normAutofit fontScale="92500" lnSpcReduction="20000"/>
          </a:bodyPr>
          <a:lstStyle/>
          <a:p>
            <a:r>
              <a:rPr lang="en-US" dirty="0"/>
              <a:t>Lists</a:t>
            </a:r>
          </a:p>
          <a:p>
            <a:pPr lvl="1"/>
            <a:r>
              <a:rPr lang="en-US" dirty="0"/>
              <a:t>A list is created by =[]</a:t>
            </a:r>
          </a:p>
          <a:p>
            <a:pPr lvl="1"/>
            <a:r>
              <a:rPr lang="en-US" dirty="0"/>
              <a:t>A list’s elements is accessed using []</a:t>
            </a:r>
          </a:p>
          <a:p>
            <a:pPr lvl="1"/>
            <a:r>
              <a:rPr lang="en-US" dirty="0"/>
              <a:t>String are lists</a:t>
            </a:r>
          </a:p>
          <a:p>
            <a:pPr lvl="2"/>
            <a:r>
              <a:rPr lang="en-US" dirty="0" err="1"/>
              <a:t>stringVar</a:t>
            </a:r>
            <a:r>
              <a:rPr lang="en-US" dirty="0"/>
              <a:t>[index] #for each letter</a:t>
            </a:r>
          </a:p>
          <a:p>
            <a:pPr lvl="2"/>
            <a:endParaRPr lang="en-US" dirty="0"/>
          </a:p>
          <a:p>
            <a:pPr lvl="1"/>
            <a:r>
              <a:rPr lang="en-US" dirty="0"/>
              <a:t>Cans of nothing</a:t>
            </a:r>
          </a:p>
          <a:p>
            <a:pPr lvl="2"/>
            <a:r>
              <a:rPr lang="en-US" dirty="0"/>
              <a:t>Most strings we have worked with are single words</a:t>
            </a:r>
          </a:p>
          <a:p>
            <a:pPr lvl="2"/>
            <a:r>
              <a:rPr lang="en-US" dirty="0"/>
              <a:t>With multiple words they are separated by a token, i.e. space, tab, comma, </a:t>
            </a:r>
            <a:r>
              <a:rPr lang="en-US" dirty="0" err="1"/>
              <a:t>etc</a:t>
            </a:r>
            <a:endParaRPr lang="en-US" dirty="0"/>
          </a:p>
          <a:p>
            <a:pPr lvl="1"/>
            <a:r>
              <a:rPr lang="en-US" dirty="0"/>
              <a:t>Convert a multi-word string to a list</a:t>
            </a:r>
          </a:p>
          <a:p>
            <a:pPr lvl="2"/>
            <a:r>
              <a:rPr lang="en-US" dirty="0" err="1"/>
              <a:t>Newlist</a:t>
            </a:r>
            <a:r>
              <a:rPr lang="en-US" dirty="0"/>
              <a:t> = </a:t>
            </a:r>
            <a:r>
              <a:rPr lang="en-US" dirty="0" err="1"/>
              <a:t>stringVar.split</a:t>
            </a:r>
            <a:r>
              <a:rPr lang="en-US" dirty="0"/>
              <a:t>(“&lt;token&gt;”)</a:t>
            </a:r>
          </a:p>
          <a:p>
            <a:pPr lvl="2"/>
            <a:r>
              <a:rPr lang="en-US" dirty="0"/>
              <a:t>Where &lt;token&gt; is space, tab, comma, </a:t>
            </a:r>
            <a:r>
              <a:rPr lang="en-US" dirty="0" err="1"/>
              <a:t>etc</a:t>
            </a:r>
            <a:endParaRPr lang="en-US" dirty="0"/>
          </a:p>
        </p:txBody>
      </p:sp>
    </p:spTree>
    <p:extLst>
      <p:ext uri="{BB962C8B-B14F-4D97-AF65-F5344CB8AC3E}">
        <p14:creationId xmlns:p14="http://schemas.microsoft.com/office/powerpoint/2010/main" val="42138649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7C78-E080-4421-8CCF-C502B1F9E14B}"/>
              </a:ext>
            </a:extLst>
          </p:cNvPr>
          <p:cNvSpPr>
            <a:spLocks noGrp="1"/>
          </p:cNvSpPr>
          <p:nvPr>
            <p:ph type="title"/>
          </p:nvPr>
        </p:nvSpPr>
        <p:spPr>
          <a:xfrm>
            <a:off x="804998" y="798445"/>
            <a:ext cx="4803636" cy="1311664"/>
          </a:xfrm>
        </p:spPr>
        <p:txBody>
          <a:bodyPr vert="horz" lIns="91440" tIns="45720" rIns="91440" bIns="45720" rtlCol="0" anchor="ctr">
            <a:normAutofit fontScale="90000"/>
          </a:bodyPr>
          <a:lstStyle/>
          <a:p>
            <a:r>
              <a:rPr lang="en-US" dirty="0"/>
              <a:t>Checkpoint: Practice Opening Files</a:t>
            </a:r>
            <a:br>
              <a:rPr lang="en-US" dirty="0"/>
            </a:br>
            <a:endParaRPr lang="en-US" dirty="0"/>
          </a:p>
        </p:txBody>
      </p:sp>
      <p:sp>
        <p:nvSpPr>
          <p:cNvPr id="3" name="Content Placeholder 2">
            <a:extLst>
              <a:ext uri="{FF2B5EF4-FFF2-40B4-BE49-F238E27FC236}">
                <a16:creationId xmlns:a16="http://schemas.microsoft.com/office/drawing/2014/main" id="{D825BC60-7862-4C89-818E-CD328EDE988E}"/>
              </a:ext>
            </a:extLst>
          </p:cNvPr>
          <p:cNvSpPr>
            <a:spLocks noGrp="1"/>
          </p:cNvSpPr>
          <p:nvPr>
            <p:ph sz="half" idx="1"/>
          </p:nvPr>
        </p:nvSpPr>
        <p:spPr>
          <a:xfrm>
            <a:off x="804997" y="1754909"/>
            <a:ext cx="4706803" cy="5098354"/>
          </a:xfrm>
        </p:spPr>
        <p:txBody>
          <a:bodyPr vert="horz" lIns="91440" tIns="45720" rIns="91440" bIns="45720" rtlCol="0" anchor="ctr">
            <a:normAutofit fontScale="92500"/>
          </a:bodyPr>
          <a:lstStyle/>
          <a:p>
            <a:r>
              <a:rPr lang="en-US" sz="2000" dirty="0"/>
              <a:t>Steps</a:t>
            </a:r>
          </a:p>
          <a:p>
            <a:pPr lvl="1"/>
            <a:r>
              <a:rPr lang="en-US" sz="1600" dirty="0"/>
              <a:t>For this assignment, you'll download the file books.txt that contains the names of the books in the Book of Mormon, and save it to your computer.</a:t>
            </a:r>
          </a:p>
          <a:p>
            <a:pPr lvl="1"/>
            <a:r>
              <a:rPr lang="en-US" sz="1600" dirty="0"/>
              <a:t>Once you have the file saved to your computer, in VS Code, open the folder that contains it and create a new Python script.</a:t>
            </a:r>
          </a:p>
          <a:p>
            <a:pPr lvl="1"/>
            <a:r>
              <a:rPr lang="en-US" sz="1600" dirty="0"/>
              <a:t>Have your program open the file, read through it line by line, strip off leading and trailing whitespace and display each book to the screen.</a:t>
            </a:r>
            <a:endParaRPr lang="en-US" sz="1400" dirty="0"/>
          </a:p>
          <a:p>
            <a:pPr lvl="1"/>
            <a:r>
              <a:rPr lang="en-US" sz="1900" dirty="0"/>
              <a:t>Attempt coding the problem for 1 hour</a:t>
            </a:r>
          </a:p>
          <a:p>
            <a:pPr lvl="1"/>
            <a:r>
              <a:rPr lang="en-US" sz="2000" dirty="0"/>
              <a:t>Test: </a:t>
            </a:r>
          </a:p>
          <a:p>
            <a:pPr lvl="2"/>
            <a:r>
              <a:rPr lang="en-US" sz="1600" dirty="0"/>
              <a:t>Verify books.txt works</a:t>
            </a:r>
          </a:p>
          <a:p>
            <a:pPr lvl="3"/>
            <a:r>
              <a:rPr lang="en-US" sz="1200" dirty="0"/>
              <a:t>Opens file, read through file, strips white space, display line. </a:t>
            </a:r>
          </a:p>
          <a:p>
            <a:pPr lvl="1"/>
            <a:r>
              <a:rPr lang="en-US" sz="2000" dirty="0"/>
              <a:t>Look at the Instructor code after 1 hour or when done.</a:t>
            </a:r>
          </a:p>
          <a:p>
            <a:pPr lvl="2"/>
            <a:r>
              <a:rPr lang="en-US" dirty="0"/>
              <a:t>Include in notes, what you learned from the instructor's code</a:t>
            </a:r>
          </a:p>
        </p:txBody>
      </p:sp>
      <p:pic>
        <p:nvPicPr>
          <p:cNvPr id="6" name="Content Placeholder 5" descr="An orange sign on a pole&#10;&#10;Description automatically generated">
            <a:extLst>
              <a:ext uri="{FF2B5EF4-FFF2-40B4-BE49-F238E27FC236}">
                <a16:creationId xmlns:a16="http://schemas.microsoft.com/office/drawing/2014/main" id="{E4EB3BC5-BCDC-4BA8-AE5F-CFD731D1337D}"/>
              </a:ext>
            </a:extLst>
          </p:cNvPr>
          <p:cNvPicPr>
            <a:picLocks noGrp="1" noChangeAspect="1"/>
          </p:cNvPicPr>
          <p:nvPr>
            <p:ph sz="half" idx="2"/>
          </p:nvPr>
        </p:nvPicPr>
        <p:blipFill rotWithShape="1">
          <a:blip r:embed="rId2">
            <a:extLst>
              <a:ext uri="{28A0092B-C50C-407E-A947-70E740481C1C}">
                <a14:useLocalDpi xmlns:a14="http://schemas.microsoft.com/office/drawing/2010/main" val="0"/>
              </a:ext>
            </a:extLst>
          </a:blip>
          <a:stretch/>
        </p:blipFill>
        <p:spPr>
          <a:xfrm>
            <a:off x="7936955" y="3124955"/>
            <a:ext cx="1652089" cy="1752678"/>
          </a:xfrm>
          <a:custGeom>
            <a:avLst/>
            <a:gdLst/>
            <a:ahLst/>
            <a:cxnLst/>
            <a:rect l="l" t="t" r="r" b="b"/>
            <a:pathLst>
              <a:path w="5298683" h="6097438">
                <a:moveTo>
                  <a:pt x="3120528" y="0"/>
                </a:moveTo>
                <a:cubicBezTo>
                  <a:pt x="3874524" y="0"/>
                  <a:pt x="4566062" y="267415"/>
                  <a:pt x="5105473" y="712577"/>
                </a:cubicBezTo>
                <a:lnTo>
                  <a:pt x="5298683" y="888178"/>
                </a:lnTo>
                <a:lnTo>
                  <a:pt x="5298683" y="5352876"/>
                </a:lnTo>
                <a:lnTo>
                  <a:pt x="5105473" y="5528477"/>
                </a:lnTo>
                <a:cubicBezTo>
                  <a:pt x="4874296" y="5719261"/>
                  <a:pt x="4615179" y="5877397"/>
                  <a:pt x="4335177" y="5995828"/>
                </a:cubicBezTo>
                <a:lnTo>
                  <a:pt x="4057556" y="6097438"/>
                </a:lnTo>
                <a:lnTo>
                  <a:pt x="2183499" y="6097438"/>
                </a:lnTo>
                <a:lnTo>
                  <a:pt x="1905878" y="5995828"/>
                </a:lnTo>
                <a:cubicBezTo>
                  <a:pt x="785873" y="5522106"/>
                  <a:pt x="0" y="4413092"/>
                  <a:pt x="0" y="3120527"/>
                </a:cubicBezTo>
                <a:cubicBezTo>
                  <a:pt x="0" y="1397108"/>
                  <a:pt x="1397108" y="0"/>
                  <a:pt x="3120528" y="0"/>
                </a:cubicBezTo>
                <a:close/>
              </a:path>
            </a:pathLst>
          </a:custGeom>
        </p:spPr>
      </p:pic>
      <p:sp>
        <p:nvSpPr>
          <p:cNvPr id="4" name="Flowchart: Document 3">
            <a:extLst>
              <a:ext uri="{FF2B5EF4-FFF2-40B4-BE49-F238E27FC236}">
                <a16:creationId xmlns:a16="http://schemas.microsoft.com/office/drawing/2014/main" id="{6C6631ED-93C5-4352-9EDE-F04B48D85712}"/>
              </a:ext>
            </a:extLst>
          </p:cNvPr>
          <p:cNvSpPr/>
          <p:nvPr/>
        </p:nvSpPr>
        <p:spPr>
          <a:xfrm>
            <a:off x="5768109" y="309419"/>
            <a:ext cx="969818" cy="1219200"/>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Input File</a:t>
            </a:r>
          </a:p>
        </p:txBody>
      </p:sp>
      <p:sp>
        <p:nvSpPr>
          <p:cNvPr id="5" name="Flowchart: Process 4">
            <a:extLst>
              <a:ext uri="{FF2B5EF4-FFF2-40B4-BE49-F238E27FC236}">
                <a16:creationId xmlns:a16="http://schemas.microsoft.com/office/drawing/2014/main" id="{F78EDE3C-0BC4-4948-8809-5BB06058EAAE}"/>
              </a:ext>
            </a:extLst>
          </p:cNvPr>
          <p:cNvSpPr/>
          <p:nvPr/>
        </p:nvSpPr>
        <p:spPr>
          <a:xfrm>
            <a:off x="7195127" y="498764"/>
            <a:ext cx="1884218" cy="84050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Your Program</a:t>
            </a:r>
          </a:p>
        </p:txBody>
      </p:sp>
      <p:sp>
        <p:nvSpPr>
          <p:cNvPr id="7" name="Flowchart: Alternate Process 6">
            <a:extLst>
              <a:ext uri="{FF2B5EF4-FFF2-40B4-BE49-F238E27FC236}">
                <a16:creationId xmlns:a16="http://schemas.microsoft.com/office/drawing/2014/main" id="{08A8FDD2-55A8-4256-BD72-2BAF533E9414}"/>
              </a:ext>
            </a:extLst>
          </p:cNvPr>
          <p:cNvSpPr/>
          <p:nvPr/>
        </p:nvSpPr>
        <p:spPr>
          <a:xfrm>
            <a:off x="9536545" y="461818"/>
            <a:ext cx="1884218" cy="923637"/>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Display Output</a:t>
            </a:r>
          </a:p>
        </p:txBody>
      </p:sp>
      <p:cxnSp>
        <p:nvCxnSpPr>
          <p:cNvPr id="9" name="Straight Arrow Connector 8">
            <a:extLst>
              <a:ext uri="{FF2B5EF4-FFF2-40B4-BE49-F238E27FC236}">
                <a16:creationId xmlns:a16="http://schemas.microsoft.com/office/drawing/2014/main" id="{8FB3243A-1558-4FA4-B9DC-A9901E1A06BE}"/>
              </a:ext>
            </a:extLst>
          </p:cNvPr>
          <p:cNvCxnSpPr>
            <a:stCxn id="4" idx="3"/>
            <a:endCxn id="5" idx="1"/>
          </p:cNvCxnSpPr>
          <p:nvPr/>
        </p:nvCxnSpPr>
        <p:spPr>
          <a:xfrm>
            <a:off x="6737927" y="919019"/>
            <a:ext cx="457200"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1" name="Straight Arrow Connector 10">
            <a:extLst>
              <a:ext uri="{FF2B5EF4-FFF2-40B4-BE49-F238E27FC236}">
                <a16:creationId xmlns:a16="http://schemas.microsoft.com/office/drawing/2014/main" id="{8CF7B4E5-DC59-4A34-ACB5-0067C36FA845}"/>
              </a:ext>
            </a:extLst>
          </p:cNvPr>
          <p:cNvCxnSpPr>
            <a:cxnSpLocks/>
            <a:stCxn id="5" idx="3"/>
            <a:endCxn id="7" idx="1"/>
          </p:cNvCxnSpPr>
          <p:nvPr/>
        </p:nvCxnSpPr>
        <p:spPr>
          <a:xfrm>
            <a:off x="9079345" y="919019"/>
            <a:ext cx="457200" cy="4618"/>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8" name="TextBox 17">
            <a:extLst>
              <a:ext uri="{FF2B5EF4-FFF2-40B4-BE49-F238E27FC236}">
                <a16:creationId xmlns:a16="http://schemas.microsoft.com/office/drawing/2014/main" id="{B5753755-C225-402D-8138-A00830D72140}"/>
              </a:ext>
            </a:extLst>
          </p:cNvPr>
          <p:cNvSpPr txBox="1"/>
          <p:nvPr/>
        </p:nvSpPr>
        <p:spPr>
          <a:xfrm>
            <a:off x="7003620" y="1412222"/>
            <a:ext cx="2897761" cy="2862322"/>
          </a:xfrm>
          <a:prstGeom prst="rect">
            <a:avLst/>
          </a:prstGeom>
          <a:noFill/>
        </p:spPr>
        <p:txBody>
          <a:bodyPr wrap="square" rtlCol="0">
            <a:spAutoFit/>
          </a:bodyPr>
          <a:lstStyle/>
          <a:p>
            <a:r>
              <a:rPr lang="en-US" dirty="0"/>
              <a:t>Steps: </a:t>
            </a:r>
          </a:p>
          <a:p>
            <a:r>
              <a:rPr lang="en-US" dirty="0"/>
              <a:t>Download file into directory with code</a:t>
            </a:r>
          </a:p>
          <a:p>
            <a:r>
              <a:rPr lang="en-US" dirty="0"/>
              <a:t>Add open file to code</a:t>
            </a:r>
          </a:p>
          <a:p>
            <a:r>
              <a:rPr lang="en-US" dirty="0"/>
              <a:t>Loops through each line of code and display it</a:t>
            </a:r>
          </a:p>
          <a:p>
            <a:r>
              <a:rPr lang="en-US" dirty="0"/>
              <a:t>Modify each line, to strip out white space</a:t>
            </a:r>
          </a:p>
          <a:p>
            <a:endParaRPr lang="en-US" dirty="0"/>
          </a:p>
          <a:p>
            <a:endParaRPr lang="en-US" dirty="0"/>
          </a:p>
        </p:txBody>
      </p:sp>
      <p:sp>
        <p:nvSpPr>
          <p:cNvPr id="19" name="Rectangle 1">
            <a:extLst>
              <a:ext uri="{FF2B5EF4-FFF2-40B4-BE49-F238E27FC236}">
                <a16:creationId xmlns:a16="http://schemas.microsoft.com/office/drawing/2014/main" id="{11487828-02C0-481C-B2D7-E19BF6113EE2}"/>
              </a:ext>
            </a:extLst>
          </p:cNvPr>
          <p:cNvSpPr>
            <a:spLocks noChangeArrowheads="1"/>
          </p:cNvSpPr>
          <p:nvPr/>
        </p:nvSpPr>
        <p:spPr bwMode="auto">
          <a:xfrm>
            <a:off x="10229272" y="1533294"/>
            <a:ext cx="1191491" cy="24006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Unicode MS"/>
              </a:rPr>
              <a:t>1 Nephi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Unicode MS"/>
              </a:rPr>
              <a:t>2 Nephi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Unicode MS"/>
              </a:rPr>
              <a:t>Jacob</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Unicode MS"/>
              </a:rPr>
              <a:t>Enos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Unicode MS"/>
              </a:rPr>
              <a:t>Jarom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Unicode MS"/>
              </a:rPr>
              <a:t>Omni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Unicode MS"/>
              </a:rPr>
              <a:t>Words of Mormon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Unicode MS"/>
              </a:rPr>
              <a:t>Mosiah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Unicode MS"/>
              </a:rPr>
              <a:t>Alma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Unicode MS"/>
              </a:rPr>
              <a:t>Helaman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Unicode MS"/>
              </a:rPr>
              <a:t>3 Nephi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Unicode MS"/>
              </a:rPr>
              <a:t>4 Nephi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Unicode MS"/>
              </a:rPr>
              <a:t>Mormon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Unicode MS"/>
              </a:rPr>
              <a:t>Ether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Unicode MS"/>
              </a:rPr>
              <a:t>Moroni</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0" name="Rectangle 1">
            <a:extLst>
              <a:ext uri="{FF2B5EF4-FFF2-40B4-BE49-F238E27FC236}">
                <a16:creationId xmlns:a16="http://schemas.microsoft.com/office/drawing/2014/main" id="{B3CDF5A0-7692-4C0E-ABBC-A426B488D827}"/>
              </a:ext>
            </a:extLst>
          </p:cNvPr>
          <p:cNvSpPr>
            <a:spLocks noChangeArrowheads="1"/>
          </p:cNvSpPr>
          <p:nvPr/>
        </p:nvSpPr>
        <p:spPr bwMode="auto">
          <a:xfrm>
            <a:off x="5874327" y="1552878"/>
            <a:ext cx="1191491" cy="24006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Unicode MS"/>
              </a:rPr>
              <a:t>1 Nephi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Unicode MS"/>
              </a:rPr>
              <a:t>2 Nephi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Unicode MS"/>
              </a:rPr>
              <a:t>Jacob</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Unicode MS"/>
              </a:rPr>
              <a:t>Enos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Unicode MS"/>
              </a:rPr>
              <a:t>Jarom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Unicode MS"/>
              </a:rPr>
              <a:t>Omni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Unicode MS"/>
              </a:rPr>
              <a:t>Words of Mormon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Unicode MS"/>
              </a:rPr>
              <a:t>Mosiah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Unicode MS"/>
              </a:rPr>
              <a:t>Alma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Unicode MS"/>
              </a:rPr>
              <a:t>Helaman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Unicode MS"/>
              </a:rPr>
              <a:t>3 Nephi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Unicode MS"/>
              </a:rPr>
              <a:t>4 Nephi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Unicode MS"/>
              </a:rPr>
              <a:t>Mormon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Unicode MS"/>
              </a:rPr>
              <a:t>Ether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Unicode MS"/>
              </a:rPr>
              <a:t>Moroni</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2" name="TextBox 21">
            <a:extLst>
              <a:ext uri="{FF2B5EF4-FFF2-40B4-BE49-F238E27FC236}">
                <a16:creationId xmlns:a16="http://schemas.microsoft.com/office/drawing/2014/main" id="{32194BA0-CFA6-46A9-B897-985D18BAF76D}"/>
              </a:ext>
            </a:extLst>
          </p:cNvPr>
          <p:cNvSpPr txBox="1"/>
          <p:nvPr/>
        </p:nvSpPr>
        <p:spPr>
          <a:xfrm>
            <a:off x="5608634" y="5670620"/>
            <a:ext cx="6096000" cy="1015663"/>
          </a:xfrm>
          <a:prstGeom prst="rect">
            <a:avLst/>
          </a:prstGeom>
          <a:noFill/>
        </p:spPr>
        <p:txBody>
          <a:bodyPr wrap="square">
            <a:spAutoFit/>
          </a:bodyPr>
          <a:lstStyle/>
          <a:p>
            <a:r>
              <a:rPr lang="en-US" sz="1200" dirty="0"/>
              <a:t>Traceback (most recent call last):</a:t>
            </a:r>
          </a:p>
          <a:p>
            <a:r>
              <a:rPr lang="en-US" sz="1200" dirty="0"/>
              <a:t>  File "c:/Users/wac3/OneDrive - BYU-Idaho/Development/</a:t>
            </a:r>
            <a:r>
              <a:rPr lang="en-US" sz="1200" dirty="0" err="1"/>
              <a:t>MSVSCode</a:t>
            </a:r>
            <a:r>
              <a:rPr lang="en-US" sz="1200" dirty="0"/>
              <a:t>/Week11/Week11Examples.py", line 10, in &lt;module&gt;</a:t>
            </a:r>
          </a:p>
          <a:p>
            <a:r>
              <a:rPr lang="en-US" sz="1200" dirty="0"/>
              <a:t>    with open("books.txt") as </a:t>
            </a:r>
            <a:r>
              <a:rPr lang="en-US" sz="1200" dirty="0" err="1"/>
              <a:t>book_file</a:t>
            </a:r>
            <a:r>
              <a:rPr lang="en-US" sz="1200" dirty="0"/>
              <a:t>:</a:t>
            </a:r>
          </a:p>
          <a:p>
            <a:r>
              <a:rPr lang="en-US" sz="1200" dirty="0" err="1"/>
              <a:t>FileNotFoundError</a:t>
            </a:r>
            <a:r>
              <a:rPr lang="en-US" sz="1200" dirty="0"/>
              <a:t>: [</a:t>
            </a:r>
            <a:r>
              <a:rPr lang="en-US" sz="1200" dirty="0" err="1"/>
              <a:t>Errno</a:t>
            </a:r>
            <a:r>
              <a:rPr lang="en-US" sz="1200" dirty="0"/>
              <a:t> 2] No such file or directory: 'books.txt'</a:t>
            </a:r>
          </a:p>
        </p:txBody>
      </p:sp>
      <p:sp>
        <p:nvSpPr>
          <p:cNvPr id="10" name="TextBox 9">
            <a:extLst>
              <a:ext uri="{FF2B5EF4-FFF2-40B4-BE49-F238E27FC236}">
                <a16:creationId xmlns:a16="http://schemas.microsoft.com/office/drawing/2014/main" id="{C0F56D07-54A7-217A-FEFF-D88E16F37A91}"/>
              </a:ext>
            </a:extLst>
          </p:cNvPr>
          <p:cNvSpPr txBox="1"/>
          <p:nvPr/>
        </p:nvSpPr>
        <p:spPr>
          <a:xfrm>
            <a:off x="0" y="34320"/>
            <a:ext cx="9002486" cy="369332"/>
          </a:xfrm>
          <a:prstGeom prst="rect">
            <a:avLst/>
          </a:prstGeom>
          <a:noFill/>
        </p:spPr>
        <p:txBody>
          <a:bodyPr wrap="square">
            <a:spAutoFit/>
          </a:bodyPr>
          <a:lstStyle/>
          <a:p>
            <a:r>
              <a:rPr lang="en-US" dirty="0">
                <a:hlinkClick r:id="rId3"/>
              </a:rPr>
              <a:t>https://byui-cse.github.io/cse110-course/lesson11/checkpoint.html</a:t>
            </a:r>
            <a:r>
              <a:rPr lang="en-US" dirty="0"/>
              <a:t> </a:t>
            </a:r>
          </a:p>
        </p:txBody>
      </p:sp>
    </p:spTree>
    <p:extLst>
      <p:ext uri="{BB962C8B-B14F-4D97-AF65-F5344CB8AC3E}">
        <p14:creationId xmlns:p14="http://schemas.microsoft.com/office/powerpoint/2010/main" val="19974588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47C9A-DAD5-4F48-AFB9-713CC0FB84B0}"/>
              </a:ext>
            </a:extLst>
          </p:cNvPr>
          <p:cNvSpPr>
            <a:spLocks noGrp="1"/>
          </p:cNvSpPr>
          <p:nvPr>
            <p:ph type="title"/>
          </p:nvPr>
        </p:nvSpPr>
        <p:spPr/>
        <p:txBody>
          <a:bodyPr anchor="t">
            <a:normAutofit/>
          </a:bodyPr>
          <a:lstStyle/>
          <a:p>
            <a:pPr algn="r"/>
            <a:r>
              <a:rPr lang="en-US" sz="3200" dirty="0"/>
              <a:t>Teach: Team Activity</a:t>
            </a:r>
            <a:br>
              <a:rPr lang="en-US" sz="3200" dirty="0"/>
            </a:br>
            <a:r>
              <a:rPr lang="en-US" sz="1200" dirty="0"/>
              <a:t>Human Resources System</a:t>
            </a:r>
            <a:endParaRPr lang="en-US" sz="3200" dirty="0"/>
          </a:p>
        </p:txBody>
      </p:sp>
      <p:sp>
        <p:nvSpPr>
          <p:cNvPr id="3" name="Content Placeholder 2">
            <a:extLst>
              <a:ext uri="{FF2B5EF4-FFF2-40B4-BE49-F238E27FC236}">
                <a16:creationId xmlns:a16="http://schemas.microsoft.com/office/drawing/2014/main" id="{BE1CFC94-A9F5-4793-A2E8-009C311561D4}"/>
              </a:ext>
            </a:extLst>
          </p:cNvPr>
          <p:cNvSpPr>
            <a:spLocks noGrp="1"/>
          </p:cNvSpPr>
          <p:nvPr>
            <p:ph sz="half" idx="1"/>
          </p:nvPr>
        </p:nvSpPr>
        <p:spPr/>
        <p:txBody>
          <a:bodyPr>
            <a:normAutofit/>
          </a:bodyPr>
          <a:lstStyle/>
          <a:p>
            <a:r>
              <a:rPr lang="en-US" sz="1600" dirty="0"/>
              <a:t>Meet and setup a video call, share screen</a:t>
            </a:r>
          </a:p>
          <a:p>
            <a:r>
              <a:rPr lang="en-US" sz="1600" dirty="0"/>
              <a:t>Overview</a:t>
            </a:r>
          </a:p>
          <a:p>
            <a:pPr lvl="1"/>
            <a:r>
              <a:rPr lang="en-US" sz="1600" dirty="0"/>
              <a:t>Consider the scenario of a Human Resources (HR) system. It contains various information about the employees of a company, such as their names, ID numbers, job titles, salaries, etc. From this data you may need to run a payroll process to generate paychecks, generate information for tax purposes, or produce any number of reports of various kinds.</a:t>
            </a:r>
          </a:p>
          <a:p>
            <a:pPr lvl="1"/>
            <a:r>
              <a:rPr lang="en-US" sz="1600" dirty="0"/>
              <a:t>The data for these HR systems is stored on servers. In a real system, this data would be stored in a database, but for our purposes, we will practice by using data stored in a single text file.</a:t>
            </a:r>
          </a:p>
        </p:txBody>
      </p:sp>
      <p:sp>
        <p:nvSpPr>
          <p:cNvPr id="4" name="Content Placeholder 3">
            <a:extLst>
              <a:ext uri="{FF2B5EF4-FFF2-40B4-BE49-F238E27FC236}">
                <a16:creationId xmlns:a16="http://schemas.microsoft.com/office/drawing/2014/main" id="{4581B2D3-ACDD-400F-A039-CD2D06CF90DF}"/>
              </a:ext>
            </a:extLst>
          </p:cNvPr>
          <p:cNvSpPr>
            <a:spLocks noGrp="1"/>
          </p:cNvSpPr>
          <p:nvPr>
            <p:ph sz="half" idx="2"/>
          </p:nvPr>
        </p:nvSpPr>
        <p:spPr/>
        <p:txBody>
          <a:bodyPr>
            <a:normAutofit/>
          </a:bodyPr>
          <a:lstStyle/>
          <a:p>
            <a:r>
              <a:rPr lang="en-US" sz="1600" dirty="0"/>
              <a:t>Core requirements</a:t>
            </a:r>
          </a:p>
          <a:p>
            <a:pPr lvl="1"/>
            <a:r>
              <a:rPr lang="en-US" sz="1600" dirty="0"/>
              <a:t>Download file, Read line by line &amp; print</a:t>
            </a:r>
          </a:p>
          <a:p>
            <a:pPr lvl="1"/>
            <a:r>
              <a:rPr lang="en-US" sz="1600" dirty="0"/>
              <a:t>Split line into parts</a:t>
            </a:r>
          </a:p>
          <a:p>
            <a:pPr lvl="1"/>
            <a:r>
              <a:rPr lang="en-US" sz="1600" dirty="0"/>
              <a:t>Display just the name and job title</a:t>
            </a:r>
          </a:p>
          <a:p>
            <a:r>
              <a:rPr lang="en-US" sz="1600" dirty="0"/>
              <a:t>Stretch Challenge</a:t>
            </a:r>
          </a:p>
          <a:p>
            <a:pPr lvl="1"/>
            <a:r>
              <a:rPr lang="en-US" sz="1600" dirty="0"/>
              <a:t>Strip white space</a:t>
            </a:r>
          </a:p>
          <a:p>
            <a:pPr lvl="1"/>
            <a:r>
              <a:rPr lang="en-US" sz="1600" dirty="0"/>
              <a:t>Add salary and ID: format: </a:t>
            </a:r>
          </a:p>
          <a:p>
            <a:pPr lvl="2"/>
            <a:r>
              <a:rPr lang="en-US" sz="1200" dirty="0"/>
              <a:t>name (ID: </a:t>
            </a:r>
            <a:r>
              <a:rPr lang="en-US" sz="1200" dirty="0" err="1"/>
              <a:t>id_number</a:t>
            </a:r>
            <a:r>
              <a:rPr lang="en-US" sz="1200" dirty="0"/>
              <a:t>), </a:t>
            </a:r>
            <a:r>
              <a:rPr lang="en-US" sz="1200" dirty="0" err="1"/>
              <a:t>job_title</a:t>
            </a:r>
            <a:r>
              <a:rPr lang="en-US" sz="1200" dirty="0"/>
              <a:t> - $salary.</a:t>
            </a:r>
          </a:p>
          <a:p>
            <a:pPr lvl="1"/>
            <a:r>
              <a:rPr lang="en-US" sz="1600" dirty="0"/>
              <a:t>Bi-weekly amount instead of yearly</a:t>
            </a:r>
          </a:p>
          <a:p>
            <a:pPr lvl="1"/>
            <a:r>
              <a:rPr lang="en-US" sz="1600" dirty="0"/>
              <a:t>Engineer bonus of $1000</a:t>
            </a:r>
          </a:p>
          <a:p>
            <a:r>
              <a:rPr lang="en-US" sz="1600" dirty="0"/>
              <a:t>Teacher Solution</a:t>
            </a:r>
          </a:p>
          <a:p>
            <a:r>
              <a:rPr lang="en-US" sz="1600" dirty="0"/>
              <a:t>Submission</a:t>
            </a:r>
          </a:p>
          <a:p>
            <a:pPr lvl="1"/>
            <a:r>
              <a:rPr lang="en-US" sz="1600" dirty="0"/>
              <a:t>In notes tell me what you learned from the teacher solutions.</a:t>
            </a:r>
          </a:p>
          <a:p>
            <a:pPr lvl="1"/>
            <a:endParaRPr lang="en-US" sz="1400" dirty="0"/>
          </a:p>
          <a:p>
            <a:pPr lvl="1"/>
            <a:endParaRPr lang="en-US" sz="1400" dirty="0"/>
          </a:p>
        </p:txBody>
      </p:sp>
      <p:pic>
        <p:nvPicPr>
          <p:cNvPr id="5" name="Picture 4" descr="A picture containing toy, drawing&#10;&#10;Description automatically generated">
            <a:extLst>
              <a:ext uri="{FF2B5EF4-FFF2-40B4-BE49-F238E27FC236}">
                <a16:creationId xmlns:a16="http://schemas.microsoft.com/office/drawing/2014/main" id="{15F6E835-7675-4BA7-9FEF-C99E1653A2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026152"/>
            <a:ext cx="3255264" cy="1831848"/>
          </a:xfrm>
          <a:prstGeom prst="rect">
            <a:avLst/>
          </a:prstGeom>
        </p:spPr>
      </p:pic>
      <p:sp>
        <p:nvSpPr>
          <p:cNvPr id="7" name="TextBox 6">
            <a:extLst>
              <a:ext uri="{FF2B5EF4-FFF2-40B4-BE49-F238E27FC236}">
                <a16:creationId xmlns:a16="http://schemas.microsoft.com/office/drawing/2014/main" id="{EE273367-A404-412B-B7B9-619980312BC1}"/>
              </a:ext>
            </a:extLst>
          </p:cNvPr>
          <p:cNvSpPr txBox="1"/>
          <p:nvPr/>
        </p:nvSpPr>
        <p:spPr>
          <a:xfrm>
            <a:off x="-1915" y="2087463"/>
            <a:ext cx="3130282" cy="4770537"/>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en-US" sz="1600" dirty="0">
                <a:solidFill>
                  <a:schemeClr val="bg1"/>
                </a:solidFill>
              </a:rPr>
              <a:t>Alexia 1913 Engineer 84000</a:t>
            </a:r>
          </a:p>
          <a:p>
            <a:r>
              <a:rPr lang="en-US" sz="1600" dirty="0">
                <a:solidFill>
                  <a:schemeClr val="bg1"/>
                </a:solidFill>
              </a:rPr>
              <a:t>Herman 4266 Manager 106000</a:t>
            </a:r>
          </a:p>
          <a:p>
            <a:r>
              <a:rPr lang="en-US" sz="1600" dirty="0">
                <a:solidFill>
                  <a:schemeClr val="bg1"/>
                </a:solidFill>
              </a:rPr>
              <a:t>Jay 5849 Engineer 93000</a:t>
            </a:r>
          </a:p>
          <a:p>
            <a:r>
              <a:rPr lang="en-US" sz="1600" dirty="0">
                <a:solidFill>
                  <a:schemeClr val="bg1"/>
                </a:solidFill>
              </a:rPr>
              <a:t>Ahmad 1326 Tester 85000</a:t>
            </a:r>
          </a:p>
          <a:p>
            <a:r>
              <a:rPr lang="en-US" sz="1600" dirty="0">
                <a:solidFill>
                  <a:schemeClr val="bg1"/>
                </a:solidFill>
              </a:rPr>
              <a:t>Ciaran 2019 Engineer 62000</a:t>
            </a:r>
          </a:p>
          <a:p>
            <a:r>
              <a:rPr lang="en-US" sz="1600" dirty="0">
                <a:solidFill>
                  <a:schemeClr val="bg1"/>
                </a:solidFill>
              </a:rPr>
              <a:t>Callum 8005 Engineer 73000</a:t>
            </a:r>
          </a:p>
          <a:p>
            <a:r>
              <a:rPr lang="en-US" sz="1600" dirty="0">
                <a:solidFill>
                  <a:schemeClr val="bg1"/>
                </a:solidFill>
              </a:rPr>
              <a:t>Samantha 4802 Tester 80000</a:t>
            </a:r>
          </a:p>
          <a:p>
            <a:r>
              <a:rPr lang="en-US" sz="1600" dirty="0">
                <a:solidFill>
                  <a:schemeClr val="bg1"/>
                </a:solidFill>
              </a:rPr>
              <a:t>Antonio 1423 Tester 51000</a:t>
            </a:r>
          </a:p>
          <a:p>
            <a:r>
              <a:rPr lang="en-US" sz="1600" dirty="0">
                <a:solidFill>
                  <a:schemeClr val="bg1"/>
                </a:solidFill>
              </a:rPr>
              <a:t>May 5575 CFO 112000</a:t>
            </a:r>
          </a:p>
          <a:p>
            <a:r>
              <a:rPr lang="en-US" sz="1600" dirty="0">
                <a:solidFill>
                  <a:schemeClr val="bg1"/>
                </a:solidFill>
              </a:rPr>
              <a:t>Sebastian 7378 Scientist 102000</a:t>
            </a:r>
          </a:p>
          <a:p>
            <a:r>
              <a:rPr lang="en-US" sz="1600" dirty="0">
                <a:solidFill>
                  <a:schemeClr val="bg1"/>
                </a:solidFill>
              </a:rPr>
              <a:t>Kaitlyn 4542 Support 63000</a:t>
            </a:r>
          </a:p>
          <a:p>
            <a:r>
              <a:rPr lang="en-US" sz="1600" dirty="0">
                <a:solidFill>
                  <a:schemeClr val="bg1"/>
                </a:solidFill>
              </a:rPr>
              <a:t>William 7364 Tester 74000</a:t>
            </a:r>
          </a:p>
          <a:p>
            <a:r>
              <a:rPr lang="en-US" sz="1600" dirty="0">
                <a:solidFill>
                  <a:schemeClr val="bg1"/>
                </a:solidFill>
              </a:rPr>
              <a:t>Sophie 3437 Engineer 109000</a:t>
            </a:r>
          </a:p>
          <a:p>
            <a:r>
              <a:rPr lang="en-US" sz="1600" dirty="0">
                <a:solidFill>
                  <a:schemeClr val="bg1"/>
                </a:solidFill>
              </a:rPr>
              <a:t>Isaiah 1518 Designer 58000</a:t>
            </a:r>
          </a:p>
          <a:p>
            <a:r>
              <a:rPr lang="en-US" sz="1600" dirty="0">
                <a:solidFill>
                  <a:schemeClr val="bg1"/>
                </a:solidFill>
              </a:rPr>
              <a:t>Aimee 8093 CEO 125000</a:t>
            </a:r>
          </a:p>
          <a:p>
            <a:r>
              <a:rPr lang="en-US" sz="1600" dirty="0">
                <a:solidFill>
                  <a:schemeClr val="bg1"/>
                </a:solidFill>
              </a:rPr>
              <a:t>Patrick 2214 Sales 87000</a:t>
            </a:r>
          </a:p>
          <a:p>
            <a:r>
              <a:rPr lang="en-US" sz="1600" dirty="0">
                <a:solidFill>
                  <a:schemeClr val="bg1"/>
                </a:solidFill>
              </a:rPr>
              <a:t>Gloria 4414 Designer 79000</a:t>
            </a:r>
          </a:p>
          <a:p>
            <a:r>
              <a:rPr lang="en-US" sz="1600" dirty="0">
                <a:solidFill>
                  <a:schemeClr val="bg1"/>
                </a:solidFill>
              </a:rPr>
              <a:t>Joseph 9427 Sales 91000</a:t>
            </a:r>
          </a:p>
          <a:p>
            <a:r>
              <a:rPr lang="en-US" sz="1600" dirty="0">
                <a:solidFill>
                  <a:schemeClr val="bg1"/>
                </a:solidFill>
              </a:rPr>
              <a:t>Barbara 5967 Engineer 104000</a:t>
            </a:r>
          </a:p>
        </p:txBody>
      </p:sp>
      <p:sp>
        <p:nvSpPr>
          <p:cNvPr id="8" name="Rectangle 2">
            <a:extLst>
              <a:ext uri="{FF2B5EF4-FFF2-40B4-BE49-F238E27FC236}">
                <a16:creationId xmlns:a16="http://schemas.microsoft.com/office/drawing/2014/main" id="{5B9081C3-C601-49FC-9FF6-38423857578A}"/>
              </a:ext>
            </a:extLst>
          </p:cNvPr>
          <p:cNvSpPr>
            <a:spLocks noChangeArrowheads="1"/>
          </p:cNvSpPr>
          <p:nvPr/>
        </p:nvSpPr>
        <p:spPr bwMode="auto">
          <a:xfrm>
            <a:off x="4317476" y="-1144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Unicode MS"/>
              </a:rPr>
              <a:t>Name: Alexia, Title: Engineer Name: Herman, Title: Manager Name: Jay, Title: Engineer Name: Ahmad, Title: Tester Name: Ciaran, Title: Engineer Name: Callum, Title: Engineer Name: Samantha, Title: Tester Name: Antonio, Title: Tester Name: May, Title: CFO Name: Sebastian, Title: Scientist Name: Kaitlyn, Title: Support Name: William, Title: Tester Name: Sophie, Title: Engineer Name: Isaiah, Title: Designer Name: Aimee, Title: CEO Name: Patrick, Title: Sales Name: Gloria, Title: Designer Name: Joseph, Title: Sales Name: Barbara, Title: Engineer</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1" name="TextBox 10">
            <a:extLst>
              <a:ext uri="{FF2B5EF4-FFF2-40B4-BE49-F238E27FC236}">
                <a16:creationId xmlns:a16="http://schemas.microsoft.com/office/drawing/2014/main" id="{E8028C09-2397-4033-A642-4D9EA52F7D4C}"/>
              </a:ext>
            </a:extLst>
          </p:cNvPr>
          <p:cNvSpPr txBox="1"/>
          <p:nvPr/>
        </p:nvSpPr>
        <p:spPr>
          <a:xfrm>
            <a:off x="8098411" y="1844257"/>
            <a:ext cx="4070808" cy="5016758"/>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endParaRPr lang="en-US" sz="1600" dirty="0">
              <a:solidFill>
                <a:schemeClr val="bg1"/>
              </a:solidFill>
            </a:endParaRPr>
          </a:p>
          <a:p>
            <a:r>
              <a:rPr lang="en-US" sz="1600" dirty="0">
                <a:solidFill>
                  <a:schemeClr val="bg1"/>
                </a:solidFill>
              </a:rPr>
              <a:t>Alexia (ID: 1913), Engineer - $4500.00</a:t>
            </a:r>
          </a:p>
          <a:p>
            <a:r>
              <a:rPr lang="en-US" sz="1600" dirty="0">
                <a:solidFill>
                  <a:schemeClr val="bg1"/>
                </a:solidFill>
              </a:rPr>
              <a:t>Herman (ID: 4266), Manager - $4416.67</a:t>
            </a:r>
          </a:p>
          <a:p>
            <a:r>
              <a:rPr lang="en-US" sz="1600" dirty="0">
                <a:solidFill>
                  <a:schemeClr val="bg1"/>
                </a:solidFill>
              </a:rPr>
              <a:t>Jay (ID: 5849), Engineer - $4875.00</a:t>
            </a:r>
          </a:p>
          <a:p>
            <a:r>
              <a:rPr lang="en-US" sz="1600" dirty="0">
                <a:solidFill>
                  <a:schemeClr val="bg1"/>
                </a:solidFill>
              </a:rPr>
              <a:t>Ahmad (ID: 1326), Tester - $3541.67</a:t>
            </a:r>
          </a:p>
          <a:p>
            <a:r>
              <a:rPr lang="en-US" sz="1600" dirty="0">
                <a:solidFill>
                  <a:schemeClr val="bg1"/>
                </a:solidFill>
              </a:rPr>
              <a:t>Ciaran (ID: 2019), Engineer - $3583.33</a:t>
            </a:r>
          </a:p>
          <a:p>
            <a:r>
              <a:rPr lang="en-US" sz="1600" dirty="0">
                <a:solidFill>
                  <a:schemeClr val="bg1"/>
                </a:solidFill>
              </a:rPr>
              <a:t>Callum (ID: 8005), Engineer - $4041.67</a:t>
            </a:r>
          </a:p>
          <a:p>
            <a:r>
              <a:rPr lang="en-US" sz="1600" dirty="0">
                <a:solidFill>
                  <a:schemeClr val="bg1"/>
                </a:solidFill>
              </a:rPr>
              <a:t>Samantha (ID: 4802), Tester - $3333.33</a:t>
            </a:r>
          </a:p>
          <a:p>
            <a:r>
              <a:rPr lang="en-US" sz="1600" dirty="0">
                <a:solidFill>
                  <a:schemeClr val="bg1"/>
                </a:solidFill>
              </a:rPr>
              <a:t>Antonio (ID: 1423), Tester - $2125.00</a:t>
            </a:r>
          </a:p>
          <a:p>
            <a:r>
              <a:rPr lang="en-US" sz="1600" dirty="0">
                <a:solidFill>
                  <a:schemeClr val="bg1"/>
                </a:solidFill>
              </a:rPr>
              <a:t>May (ID: 5575), CFO - $4666.67</a:t>
            </a:r>
          </a:p>
          <a:p>
            <a:r>
              <a:rPr lang="en-US" sz="1600" dirty="0">
                <a:solidFill>
                  <a:schemeClr val="bg1"/>
                </a:solidFill>
              </a:rPr>
              <a:t>Sebastian (ID: 7378), Scientist - $4250.00</a:t>
            </a:r>
          </a:p>
          <a:p>
            <a:r>
              <a:rPr lang="en-US" sz="1600" dirty="0">
                <a:solidFill>
                  <a:schemeClr val="bg1"/>
                </a:solidFill>
              </a:rPr>
              <a:t>Kaitlyn (ID: 4542), Support - $2625.00</a:t>
            </a:r>
          </a:p>
          <a:p>
            <a:r>
              <a:rPr lang="en-US" sz="1600" dirty="0">
                <a:solidFill>
                  <a:schemeClr val="bg1"/>
                </a:solidFill>
              </a:rPr>
              <a:t>William (ID: 7364), Tester - $3083.33</a:t>
            </a:r>
          </a:p>
          <a:p>
            <a:r>
              <a:rPr lang="en-US" sz="1600" dirty="0">
                <a:solidFill>
                  <a:schemeClr val="bg1"/>
                </a:solidFill>
              </a:rPr>
              <a:t>Sophie (ID: 3437), Engineer - $5541.67</a:t>
            </a:r>
          </a:p>
          <a:p>
            <a:r>
              <a:rPr lang="en-US" sz="1600" dirty="0">
                <a:solidFill>
                  <a:schemeClr val="bg1"/>
                </a:solidFill>
              </a:rPr>
              <a:t>Isaiah (ID: 1518), Designer - $2416.67</a:t>
            </a:r>
          </a:p>
          <a:p>
            <a:r>
              <a:rPr lang="en-US" sz="1600" dirty="0">
                <a:solidFill>
                  <a:schemeClr val="bg1"/>
                </a:solidFill>
              </a:rPr>
              <a:t>Aimee (ID: 8093), CEO - $5208.33</a:t>
            </a:r>
          </a:p>
          <a:p>
            <a:r>
              <a:rPr lang="en-US" sz="1600" dirty="0">
                <a:solidFill>
                  <a:schemeClr val="bg1"/>
                </a:solidFill>
              </a:rPr>
              <a:t>Patrick (ID: 2214), Sales - $3625.00</a:t>
            </a:r>
          </a:p>
          <a:p>
            <a:r>
              <a:rPr lang="en-US" sz="1600" dirty="0">
                <a:solidFill>
                  <a:schemeClr val="bg1"/>
                </a:solidFill>
              </a:rPr>
              <a:t>Gloria (ID: 4414), Designer - $3291.67</a:t>
            </a:r>
          </a:p>
          <a:p>
            <a:r>
              <a:rPr lang="en-US" sz="1600" dirty="0">
                <a:solidFill>
                  <a:schemeClr val="bg1"/>
                </a:solidFill>
              </a:rPr>
              <a:t>Joseph (ID: 9427), Sales - $3791.67</a:t>
            </a:r>
          </a:p>
          <a:p>
            <a:r>
              <a:rPr lang="en-US" sz="1600" dirty="0">
                <a:solidFill>
                  <a:schemeClr val="bg1"/>
                </a:solidFill>
              </a:rPr>
              <a:t>Barbara (ID: 5967), Engineer - $5333.33</a:t>
            </a:r>
          </a:p>
        </p:txBody>
      </p:sp>
      <p:sp>
        <p:nvSpPr>
          <p:cNvPr id="13" name="Flowchart: Document 12">
            <a:extLst>
              <a:ext uri="{FF2B5EF4-FFF2-40B4-BE49-F238E27FC236}">
                <a16:creationId xmlns:a16="http://schemas.microsoft.com/office/drawing/2014/main" id="{BCEFF19F-FA45-4A8E-93BC-B47FEE9B3473}"/>
              </a:ext>
            </a:extLst>
          </p:cNvPr>
          <p:cNvSpPr/>
          <p:nvPr/>
        </p:nvSpPr>
        <p:spPr>
          <a:xfrm>
            <a:off x="0" y="130351"/>
            <a:ext cx="969818" cy="1219200"/>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Input File</a:t>
            </a:r>
          </a:p>
        </p:txBody>
      </p:sp>
      <p:sp>
        <p:nvSpPr>
          <p:cNvPr id="14" name="Flowchart: Process 13">
            <a:extLst>
              <a:ext uri="{FF2B5EF4-FFF2-40B4-BE49-F238E27FC236}">
                <a16:creationId xmlns:a16="http://schemas.microsoft.com/office/drawing/2014/main" id="{A8A19D24-1A36-4B1C-A16C-5C5F7E54F149}"/>
              </a:ext>
            </a:extLst>
          </p:cNvPr>
          <p:cNvSpPr/>
          <p:nvPr/>
        </p:nvSpPr>
        <p:spPr>
          <a:xfrm>
            <a:off x="1427018" y="319696"/>
            <a:ext cx="1884218" cy="84050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Your Program</a:t>
            </a:r>
          </a:p>
        </p:txBody>
      </p:sp>
      <p:sp>
        <p:nvSpPr>
          <p:cNvPr id="15" name="Flowchart: Alternate Process 14">
            <a:extLst>
              <a:ext uri="{FF2B5EF4-FFF2-40B4-BE49-F238E27FC236}">
                <a16:creationId xmlns:a16="http://schemas.microsoft.com/office/drawing/2014/main" id="{21ABEDCB-80B5-4458-B57B-07EF7F2B6475}"/>
              </a:ext>
            </a:extLst>
          </p:cNvPr>
          <p:cNvSpPr/>
          <p:nvPr/>
        </p:nvSpPr>
        <p:spPr>
          <a:xfrm>
            <a:off x="3768436" y="282750"/>
            <a:ext cx="1884218" cy="923637"/>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Display Output</a:t>
            </a:r>
          </a:p>
        </p:txBody>
      </p:sp>
      <p:cxnSp>
        <p:nvCxnSpPr>
          <p:cNvPr id="16" name="Straight Arrow Connector 15">
            <a:extLst>
              <a:ext uri="{FF2B5EF4-FFF2-40B4-BE49-F238E27FC236}">
                <a16:creationId xmlns:a16="http://schemas.microsoft.com/office/drawing/2014/main" id="{F63FD9F3-8B81-4CEA-92B3-3ADBEC2730FC}"/>
              </a:ext>
            </a:extLst>
          </p:cNvPr>
          <p:cNvCxnSpPr>
            <a:stCxn id="13" idx="3"/>
            <a:endCxn id="14" idx="1"/>
          </p:cNvCxnSpPr>
          <p:nvPr/>
        </p:nvCxnSpPr>
        <p:spPr>
          <a:xfrm>
            <a:off x="969818" y="739951"/>
            <a:ext cx="457200"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7" name="Straight Arrow Connector 16">
            <a:extLst>
              <a:ext uri="{FF2B5EF4-FFF2-40B4-BE49-F238E27FC236}">
                <a16:creationId xmlns:a16="http://schemas.microsoft.com/office/drawing/2014/main" id="{11ACAB10-65CE-4403-B05F-BF3AECEE10CE}"/>
              </a:ext>
            </a:extLst>
          </p:cNvPr>
          <p:cNvCxnSpPr>
            <a:cxnSpLocks/>
            <a:stCxn id="14" idx="3"/>
            <a:endCxn id="15" idx="1"/>
          </p:cNvCxnSpPr>
          <p:nvPr/>
        </p:nvCxnSpPr>
        <p:spPr>
          <a:xfrm>
            <a:off x="3311236" y="739951"/>
            <a:ext cx="457200" cy="4618"/>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8" name="TextBox 17">
            <a:extLst>
              <a:ext uri="{FF2B5EF4-FFF2-40B4-BE49-F238E27FC236}">
                <a16:creationId xmlns:a16="http://schemas.microsoft.com/office/drawing/2014/main" id="{9B89CEDE-9D16-4799-9CF7-2B2CFC7C7DE3}"/>
              </a:ext>
            </a:extLst>
          </p:cNvPr>
          <p:cNvSpPr txBox="1"/>
          <p:nvPr/>
        </p:nvSpPr>
        <p:spPr>
          <a:xfrm>
            <a:off x="3943785" y="2087463"/>
            <a:ext cx="2973028" cy="4770537"/>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en-US" sz="1600" dirty="0">
                <a:solidFill>
                  <a:schemeClr val="bg1"/>
                </a:solidFill>
              </a:rPr>
              <a:t>Name: Alexia, Title: Engineer</a:t>
            </a:r>
          </a:p>
          <a:p>
            <a:r>
              <a:rPr lang="en-US" sz="1600" dirty="0">
                <a:solidFill>
                  <a:schemeClr val="bg1"/>
                </a:solidFill>
              </a:rPr>
              <a:t>Name: Herman, Title: Manager</a:t>
            </a:r>
          </a:p>
          <a:p>
            <a:r>
              <a:rPr lang="en-US" sz="1600" dirty="0">
                <a:solidFill>
                  <a:schemeClr val="bg1"/>
                </a:solidFill>
              </a:rPr>
              <a:t>Name: Jay, Title: Engineer</a:t>
            </a:r>
          </a:p>
          <a:p>
            <a:r>
              <a:rPr lang="en-US" sz="1600" dirty="0">
                <a:solidFill>
                  <a:schemeClr val="bg1"/>
                </a:solidFill>
              </a:rPr>
              <a:t>Name: Ahmad, Title: Tester</a:t>
            </a:r>
          </a:p>
          <a:p>
            <a:r>
              <a:rPr lang="en-US" sz="1600" dirty="0">
                <a:solidFill>
                  <a:schemeClr val="bg1"/>
                </a:solidFill>
              </a:rPr>
              <a:t>Name: Ciaran, Title: Engineer</a:t>
            </a:r>
          </a:p>
          <a:p>
            <a:r>
              <a:rPr lang="en-US" sz="1600" dirty="0">
                <a:solidFill>
                  <a:schemeClr val="bg1"/>
                </a:solidFill>
              </a:rPr>
              <a:t>Name: Callum, Title: Engineer</a:t>
            </a:r>
          </a:p>
          <a:p>
            <a:r>
              <a:rPr lang="en-US" sz="1600" dirty="0">
                <a:solidFill>
                  <a:schemeClr val="bg1"/>
                </a:solidFill>
              </a:rPr>
              <a:t>Name: Samantha, Title: Tester</a:t>
            </a:r>
          </a:p>
          <a:p>
            <a:r>
              <a:rPr lang="en-US" sz="1600" dirty="0">
                <a:solidFill>
                  <a:schemeClr val="bg1"/>
                </a:solidFill>
              </a:rPr>
              <a:t>Name: Antonio, Title: Tester</a:t>
            </a:r>
          </a:p>
          <a:p>
            <a:r>
              <a:rPr lang="en-US" sz="1600" dirty="0">
                <a:solidFill>
                  <a:schemeClr val="bg1"/>
                </a:solidFill>
              </a:rPr>
              <a:t>Name: May, Title: CFO</a:t>
            </a:r>
          </a:p>
          <a:p>
            <a:r>
              <a:rPr lang="en-US" sz="1600" dirty="0">
                <a:solidFill>
                  <a:schemeClr val="bg1"/>
                </a:solidFill>
              </a:rPr>
              <a:t>Name: Sebastian, Title: Scientist</a:t>
            </a:r>
          </a:p>
          <a:p>
            <a:r>
              <a:rPr lang="en-US" sz="1600" dirty="0">
                <a:solidFill>
                  <a:schemeClr val="bg1"/>
                </a:solidFill>
              </a:rPr>
              <a:t>Name: Kaitlyn, Title: Support</a:t>
            </a:r>
          </a:p>
          <a:p>
            <a:r>
              <a:rPr lang="en-US" sz="1600" dirty="0">
                <a:solidFill>
                  <a:schemeClr val="bg1"/>
                </a:solidFill>
              </a:rPr>
              <a:t>Name: William, Title: Tester</a:t>
            </a:r>
          </a:p>
          <a:p>
            <a:r>
              <a:rPr lang="en-US" sz="1600" dirty="0">
                <a:solidFill>
                  <a:schemeClr val="bg1"/>
                </a:solidFill>
              </a:rPr>
              <a:t>Name: Sophie, Title: Engineer</a:t>
            </a:r>
          </a:p>
          <a:p>
            <a:r>
              <a:rPr lang="en-US" sz="1600" dirty="0">
                <a:solidFill>
                  <a:schemeClr val="bg1"/>
                </a:solidFill>
              </a:rPr>
              <a:t>Name: Isaiah, Title: Designer</a:t>
            </a:r>
          </a:p>
          <a:p>
            <a:r>
              <a:rPr lang="en-US" sz="1600" dirty="0">
                <a:solidFill>
                  <a:schemeClr val="bg1"/>
                </a:solidFill>
              </a:rPr>
              <a:t>Name: Aimee, Title: CEO</a:t>
            </a:r>
          </a:p>
          <a:p>
            <a:r>
              <a:rPr lang="en-US" sz="1600" dirty="0">
                <a:solidFill>
                  <a:schemeClr val="bg1"/>
                </a:solidFill>
              </a:rPr>
              <a:t>Name: Patrick, Title: Sales</a:t>
            </a:r>
          </a:p>
          <a:p>
            <a:r>
              <a:rPr lang="en-US" sz="1600" dirty="0">
                <a:solidFill>
                  <a:schemeClr val="bg1"/>
                </a:solidFill>
              </a:rPr>
              <a:t>Name: Gloria, Title: Designer</a:t>
            </a:r>
          </a:p>
          <a:p>
            <a:r>
              <a:rPr lang="en-US" sz="1600" dirty="0">
                <a:solidFill>
                  <a:schemeClr val="bg1"/>
                </a:solidFill>
              </a:rPr>
              <a:t>Name: Joseph, Title: Sales</a:t>
            </a:r>
          </a:p>
          <a:p>
            <a:r>
              <a:rPr lang="en-US" sz="1600" dirty="0">
                <a:solidFill>
                  <a:schemeClr val="bg1"/>
                </a:solidFill>
              </a:rPr>
              <a:t>Name: Barbara, Title: Engineer</a:t>
            </a:r>
          </a:p>
        </p:txBody>
      </p:sp>
      <p:sp>
        <p:nvSpPr>
          <p:cNvPr id="9" name="TextBox 8">
            <a:extLst>
              <a:ext uri="{FF2B5EF4-FFF2-40B4-BE49-F238E27FC236}">
                <a16:creationId xmlns:a16="http://schemas.microsoft.com/office/drawing/2014/main" id="{17F1C106-B791-315F-4B5E-6052EFAEAA73}"/>
              </a:ext>
            </a:extLst>
          </p:cNvPr>
          <p:cNvSpPr txBox="1"/>
          <p:nvPr/>
        </p:nvSpPr>
        <p:spPr>
          <a:xfrm>
            <a:off x="6302828" y="-4207"/>
            <a:ext cx="10344149" cy="369332"/>
          </a:xfrm>
          <a:prstGeom prst="rect">
            <a:avLst/>
          </a:prstGeom>
          <a:noFill/>
        </p:spPr>
        <p:txBody>
          <a:bodyPr wrap="square">
            <a:spAutoFit/>
          </a:bodyPr>
          <a:lstStyle/>
          <a:p>
            <a:r>
              <a:rPr lang="en-US" dirty="0">
                <a:hlinkClick r:id="rId3"/>
              </a:rPr>
              <a:t>https://byui-cse.github.io/cse110-course/lesson11/teach.html</a:t>
            </a:r>
            <a:r>
              <a:rPr lang="en-US" dirty="0"/>
              <a:t> </a:t>
            </a:r>
          </a:p>
        </p:txBody>
      </p:sp>
    </p:spTree>
    <p:extLst>
      <p:ext uri="{BB962C8B-B14F-4D97-AF65-F5344CB8AC3E}">
        <p14:creationId xmlns:p14="http://schemas.microsoft.com/office/powerpoint/2010/main" val="1567866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1+#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anim calcmode="lin" valueType="num">
                                      <p:cBhvr additive="base">
                                        <p:cTn id="13" dur="500" fill="hold"/>
                                        <p:tgtEl>
                                          <p:spTgt spid="18"/>
                                        </p:tgtEl>
                                        <p:attrNameLst>
                                          <p:attrName>ppt_x</p:attrName>
                                        </p:attrNameLst>
                                      </p:cBhvr>
                                      <p:tavLst>
                                        <p:tav tm="0">
                                          <p:val>
                                            <p:strVal val="1+#ppt_w/2"/>
                                          </p:val>
                                        </p:tav>
                                        <p:tav tm="100000">
                                          <p:val>
                                            <p:strVal val="#ppt_x"/>
                                          </p:val>
                                        </p:tav>
                                      </p:tavLst>
                                    </p:anim>
                                    <p:anim calcmode="lin" valueType="num">
                                      <p:cBhvr additive="base">
                                        <p:cTn id="14" dur="500" fill="hold"/>
                                        <p:tgtEl>
                                          <p:spTgt spid="18"/>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1+#ppt_w/2"/>
                                          </p:val>
                                        </p:tav>
                                        <p:tav tm="100000">
                                          <p:val>
                                            <p:strVal val="#ppt_x"/>
                                          </p:val>
                                        </p:tav>
                                      </p:tavLst>
                                    </p:anim>
                                    <p:anim calcmode="lin" valueType="num">
                                      <p:cBhvr additive="base">
                                        <p:cTn id="20"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1" grpId="0" animBg="1"/>
      <p:bldP spid="18" grpId="0" animBg="1"/>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Theme</Template>
  <TotalTime>152</TotalTime>
  <Words>2004</Words>
  <Application>Microsoft Macintosh PowerPoint</Application>
  <PresentationFormat>Widescreen</PresentationFormat>
  <Paragraphs>308</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 Unicode MS</vt:lpstr>
      <vt:lpstr>Arial</vt:lpstr>
      <vt:lpstr>Calibri</vt:lpstr>
      <vt:lpstr>Calibri Light</vt:lpstr>
      <vt:lpstr>Office Theme</vt:lpstr>
      <vt:lpstr>Week 11: Files CS 110 - Introduction to Programming</vt:lpstr>
      <vt:lpstr>PowerPoint Presentation</vt:lpstr>
      <vt:lpstr>PowerPoint Presentation</vt:lpstr>
      <vt:lpstr>How to program?</vt:lpstr>
      <vt:lpstr>PowerPoint Presentation</vt:lpstr>
      <vt:lpstr>Prepare</vt:lpstr>
      <vt:lpstr>Converting Types</vt:lpstr>
      <vt:lpstr>Checkpoint: Practice Opening Files </vt:lpstr>
      <vt:lpstr>Teach: Team Activity Human Resources System</vt:lpstr>
      <vt:lpstr>Prove (Milestone)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11: Files CS 110 - Introduction to Programming</dc:title>
  <dc:creator>William Clements</dc:creator>
  <cp:lastModifiedBy>Clements, William</cp:lastModifiedBy>
  <cp:revision>3</cp:revision>
  <dcterms:created xsi:type="dcterms:W3CDTF">2020-11-23T17:22:39Z</dcterms:created>
  <dcterms:modified xsi:type="dcterms:W3CDTF">2022-10-20T19:45:46Z</dcterms:modified>
</cp:coreProperties>
</file>