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2" r:id="rId3"/>
    <p:sldId id="260"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1C6ED-E774-9D4F-ABFB-F241FEDA65AD}" v="1" dt="2022-10-20T19:45:23.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B9C951C8-C370-403D-B8C8-A946B388692D}"/>
    <pc:docChg chg="modSld">
      <pc:chgData name="Clements, William" userId="cbdb0636-a496-422a-8d40-98c53d494d26" providerId="ADAL" clId="{B9C951C8-C370-403D-B8C8-A946B388692D}" dt="2020-11-30T19:42:36.441" v="10" actId="20577"/>
      <pc:docMkLst>
        <pc:docMk/>
      </pc:docMkLst>
      <pc:sldChg chg="modSp mod">
        <pc:chgData name="Clements, William" userId="cbdb0636-a496-422a-8d40-98c53d494d26" providerId="ADAL" clId="{B9C951C8-C370-403D-B8C8-A946B388692D}" dt="2020-11-30T19:42:36.441" v="10" actId="20577"/>
        <pc:sldMkLst>
          <pc:docMk/>
          <pc:sldMk cId="1543431509" sldId="257"/>
        </pc:sldMkLst>
        <pc:spChg chg="mod">
          <ac:chgData name="Clements, William" userId="cbdb0636-a496-422a-8d40-98c53d494d26" providerId="ADAL" clId="{B9C951C8-C370-403D-B8C8-A946B388692D}" dt="2020-11-30T19:42:36.441" v="10" actId="20577"/>
          <ac:spMkLst>
            <pc:docMk/>
            <pc:sldMk cId="1543431509" sldId="257"/>
            <ac:spMk id="2" creationId="{E0AEB204-B543-4625-A37C-7960B55AD4DB}"/>
          </ac:spMkLst>
        </pc:spChg>
      </pc:sldChg>
      <pc:sldChg chg="delSp">
        <pc:chgData name="Clements, William" userId="cbdb0636-a496-422a-8d40-98c53d494d26" providerId="ADAL" clId="{B9C951C8-C370-403D-B8C8-A946B388692D}" dt="2020-11-30T19:40:37.998" v="0" actId="478"/>
        <pc:sldMkLst>
          <pc:docMk/>
          <pc:sldMk cId="1567866644" sldId="263"/>
        </pc:sldMkLst>
        <pc:spChg chg="del">
          <ac:chgData name="Clements, William" userId="cbdb0636-a496-422a-8d40-98c53d494d26" providerId="ADAL" clId="{B9C951C8-C370-403D-B8C8-A946B388692D}" dt="2020-11-30T19:40:37.998" v="0" actId="478"/>
          <ac:spMkLst>
            <pc:docMk/>
            <pc:sldMk cId="1567866644" sldId="263"/>
            <ac:spMk id="8" creationId="{5B9081C3-C601-49FC-9FF6-38423857578A}"/>
          </ac:spMkLst>
        </pc:spChg>
      </pc:sldChg>
    </pc:docChg>
  </pc:docChgLst>
  <pc:docChgLst>
    <pc:chgData name="Clements, William" userId="cbdb0636-a496-422a-8d40-98c53d494d26" providerId="ADAL" clId="{F8F1C6ED-E774-9D4F-ABFB-F241FEDA65AD}"/>
    <pc:docChg chg="addSld delSld modSld">
      <pc:chgData name="Clements, William" userId="cbdb0636-a496-422a-8d40-98c53d494d26" providerId="ADAL" clId="{F8F1C6ED-E774-9D4F-ABFB-F241FEDA65AD}" dt="2022-10-20T19:45:23.686" v="1"/>
      <pc:docMkLst>
        <pc:docMk/>
      </pc:docMkLst>
      <pc:sldChg chg="del">
        <pc:chgData name="Clements, William" userId="cbdb0636-a496-422a-8d40-98c53d494d26" providerId="ADAL" clId="{F8F1C6ED-E774-9D4F-ABFB-F241FEDA65AD}" dt="2022-10-20T19:45:07.633" v="0" actId="2696"/>
        <pc:sldMkLst>
          <pc:docMk/>
          <pc:sldMk cId="4071424259" sldId="259"/>
        </pc:sldMkLst>
      </pc:sldChg>
      <pc:sldChg chg="add">
        <pc:chgData name="Clements, William" userId="cbdb0636-a496-422a-8d40-98c53d494d26" providerId="ADAL" clId="{F8F1C6ED-E774-9D4F-ABFB-F241FEDA65AD}" dt="2022-10-20T19:45:23.686" v="1"/>
        <pc:sldMkLst>
          <pc:docMk/>
          <pc:sldMk cId="4200773006" sldId="292"/>
        </pc:sldMkLst>
      </pc:sldChg>
    </pc:docChg>
  </pc:docChgLst>
  <pc:docChgLst>
    <pc:chgData name="William Clements" userId="cbdb0636-a496-422a-8d40-98c53d494d26" providerId="ADAL" clId="{98C25AA1-25E5-4AA3-B03A-51241442704C}"/>
    <pc:docChg chg="undo custSel addSld modSld">
      <pc:chgData name="William Clements" userId="cbdb0636-a496-422a-8d40-98c53d494d26" providerId="ADAL" clId="{98C25AA1-25E5-4AA3-B03A-51241442704C}" dt="2020-11-30T18:52:10.262" v="643" actId="20577"/>
      <pc:docMkLst>
        <pc:docMk/>
      </pc:docMkLst>
      <pc:sldChg chg="add">
        <pc:chgData name="William Clements" userId="cbdb0636-a496-422a-8d40-98c53d494d26" providerId="ADAL" clId="{98C25AA1-25E5-4AA3-B03A-51241442704C}" dt="2020-11-30T16:58:28.817" v="0"/>
        <pc:sldMkLst>
          <pc:docMk/>
          <pc:sldMk cId="1543431509" sldId="257"/>
        </pc:sldMkLst>
      </pc:sldChg>
      <pc:sldChg chg="add mod modShow">
        <pc:chgData name="William Clements" userId="cbdb0636-a496-422a-8d40-98c53d494d26" providerId="ADAL" clId="{98C25AA1-25E5-4AA3-B03A-51241442704C}" dt="2020-11-30T16:59:25.461" v="1" actId="729"/>
        <pc:sldMkLst>
          <pc:docMk/>
          <pc:sldMk cId="4071424259" sldId="259"/>
        </pc:sldMkLst>
      </pc:sldChg>
      <pc:sldChg chg="modSp add mod">
        <pc:chgData name="William Clements" userId="cbdb0636-a496-422a-8d40-98c53d494d26" providerId="ADAL" clId="{98C25AA1-25E5-4AA3-B03A-51241442704C}" dt="2020-11-30T18:52:10.262" v="643" actId="20577"/>
        <pc:sldMkLst>
          <pc:docMk/>
          <pc:sldMk cId="943023879" sldId="260"/>
        </pc:sldMkLst>
        <pc:spChg chg="mod">
          <ac:chgData name="William Clements" userId="cbdb0636-a496-422a-8d40-98c53d494d26" providerId="ADAL" clId="{98C25AA1-25E5-4AA3-B03A-51241442704C}" dt="2020-11-30T17:01:48.836" v="38" actId="14"/>
          <ac:spMkLst>
            <pc:docMk/>
            <pc:sldMk cId="943023879" sldId="260"/>
            <ac:spMk id="3" creationId="{4AEB9260-E52E-4330-937D-6BB35FD6AB04}"/>
          </ac:spMkLst>
        </pc:spChg>
        <pc:spChg chg="mod">
          <ac:chgData name="William Clements" userId="cbdb0636-a496-422a-8d40-98c53d494d26" providerId="ADAL" clId="{98C25AA1-25E5-4AA3-B03A-51241442704C}" dt="2020-11-30T18:52:10.262" v="643" actId="20577"/>
          <ac:spMkLst>
            <pc:docMk/>
            <pc:sldMk cId="943023879" sldId="260"/>
            <ac:spMk id="4" creationId="{BFF3512D-3A13-471D-B348-23C5EB99A7F3}"/>
          </ac:spMkLst>
        </pc:spChg>
      </pc:sldChg>
      <pc:sldChg chg="addSp delSp modSp add mod">
        <pc:chgData name="William Clements" userId="cbdb0636-a496-422a-8d40-98c53d494d26" providerId="ADAL" clId="{98C25AA1-25E5-4AA3-B03A-51241442704C}" dt="2020-11-30T17:07:49.764" v="282" actId="478"/>
        <pc:sldMkLst>
          <pc:docMk/>
          <pc:sldMk cId="1997458881" sldId="262"/>
        </pc:sldMkLst>
        <pc:spChg chg="mod">
          <ac:chgData name="William Clements" userId="cbdb0636-a496-422a-8d40-98c53d494d26" providerId="ADAL" clId="{98C25AA1-25E5-4AA3-B03A-51241442704C}" dt="2020-11-30T17:07:35.511" v="280" actId="14"/>
          <ac:spMkLst>
            <pc:docMk/>
            <pc:sldMk cId="1997458881" sldId="262"/>
            <ac:spMk id="3" creationId="{D825BC60-7862-4C89-818E-CD328EDE988E}"/>
          </ac:spMkLst>
        </pc:spChg>
        <pc:spChg chg="mod">
          <ac:chgData name="William Clements" userId="cbdb0636-a496-422a-8d40-98c53d494d26" providerId="ADAL" clId="{98C25AA1-25E5-4AA3-B03A-51241442704C}" dt="2020-11-30T17:03:12.923" v="46" actId="6549"/>
          <ac:spMkLst>
            <pc:docMk/>
            <pc:sldMk cId="1997458881" sldId="262"/>
            <ac:spMk id="4" creationId="{6C6631ED-93C5-4352-9EDE-F04B48D85712}"/>
          </ac:spMkLst>
        </pc:spChg>
        <pc:spChg chg="add del">
          <ac:chgData name="William Clements" userId="cbdb0636-a496-422a-8d40-98c53d494d26" providerId="ADAL" clId="{98C25AA1-25E5-4AA3-B03A-51241442704C}" dt="2020-11-30T17:07:49.764" v="282" actId="478"/>
          <ac:spMkLst>
            <pc:docMk/>
            <pc:sldMk cId="1997458881" sldId="262"/>
            <ac:spMk id="8" creationId="{1EA4A438-B68A-449E-8801-A857BBC5741B}"/>
          </ac:spMkLst>
        </pc:spChg>
        <pc:spChg chg="add mod">
          <ac:chgData name="William Clements" userId="cbdb0636-a496-422a-8d40-98c53d494d26" providerId="ADAL" clId="{98C25AA1-25E5-4AA3-B03A-51241442704C}" dt="2020-11-30T17:03:10.295" v="45" actId="1076"/>
          <ac:spMkLst>
            <pc:docMk/>
            <pc:sldMk cId="1997458881" sldId="262"/>
            <ac:spMk id="16" creationId="{CC425D13-27D6-4662-8FA2-348817DE2CD9}"/>
          </ac:spMkLst>
        </pc:spChg>
        <pc:spChg chg="mod">
          <ac:chgData name="William Clements" userId="cbdb0636-a496-422a-8d40-98c53d494d26" providerId="ADAL" clId="{98C25AA1-25E5-4AA3-B03A-51241442704C}" dt="2020-11-30T17:07:11.229" v="252" actId="20577"/>
          <ac:spMkLst>
            <pc:docMk/>
            <pc:sldMk cId="1997458881" sldId="262"/>
            <ac:spMk id="18" creationId="{B5753755-C225-402D-8138-A00830D72140}"/>
          </ac:spMkLst>
        </pc:spChg>
        <pc:spChg chg="mod">
          <ac:chgData name="William Clements" userId="cbdb0636-a496-422a-8d40-98c53d494d26" providerId="ADAL" clId="{98C25AA1-25E5-4AA3-B03A-51241442704C}" dt="2020-11-30T17:06:04.527" v="122" actId="20577"/>
          <ac:spMkLst>
            <pc:docMk/>
            <pc:sldMk cId="1997458881" sldId="262"/>
            <ac:spMk id="19" creationId="{11487828-02C0-481C-B2D7-E19BF6113EE2}"/>
          </ac:spMkLst>
        </pc:spChg>
        <pc:spChg chg="del">
          <ac:chgData name="William Clements" userId="cbdb0636-a496-422a-8d40-98c53d494d26" providerId="ADAL" clId="{98C25AA1-25E5-4AA3-B03A-51241442704C}" dt="2020-11-30T17:03:06.794" v="44" actId="478"/>
          <ac:spMkLst>
            <pc:docMk/>
            <pc:sldMk cId="1997458881" sldId="262"/>
            <ac:spMk id="20" creationId="{B3CDF5A0-7692-4C0E-ABBC-A426B488D827}"/>
          </ac:spMkLst>
        </pc:spChg>
        <pc:spChg chg="del">
          <ac:chgData name="William Clements" userId="cbdb0636-a496-422a-8d40-98c53d494d26" providerId="ADAL" clId="{98C25AA1-25E5-4AA3-B03A-51241442704C}" dt="2020-11-30T17:07:45.672" v="281" actId="478"/>
          <ac:spMkLst>
            <pc:docMk/>
            <pc:sldMk cId="1997458881" sldId="262"/>
            <ac:spMk id="22" creationId="{32194BA0-CFA6-46A9-B897-985D18BAF76D}"/>
          </ac:spMkLst>
        </pc:spChg>
        <pc:picChg chg="mod">
          <ac:chgData name="William Clements" userId="cbdb0636-a496-422a-8d40-98c53d494d26" providerId="ADAL" clId="{98C25AA1-25E5-4AA3-B03A-51241442704C}" dt="2020-11-30T17:06:08.167" v="123" actId="1076"/>
          <ac:picMkLst>
            <pc:docMk/>
            <pc:sldMk cId="1997458881" sldId="262"/>
            <ac:picMk id="6" creationId="{E4EB3BC5-BCDC-4BA8-AE5F-CFD731D1337D}"/>
          </ac:picMkLst>
        </pc:picChg>
      </pc:sldChg>
      <pc:sldChg chg="delSp modSp add mod delAnim">
        <pc:chgData name="William Clements" userId="cbdb0636-a496-422a-8d40-98c53d494d26" providerId="ADAL" clId="{98C25AA1-25E5-4AA3-B03A-51241442704C}" dt="2020-11-30T18:51:20.394" v="600"/>
        <pc:sldMkLst>
          <pc:docMk/>
          <pc:sldMk cId="1567866644" sldId="263"/>
        </pc:sldMkLst>
        <pc:spChg chg="mod">
          <ac:chgData name="William Clements" userId="cbdb0636-a496-422a-8d40-98c53d494d26" providerId="ADAL" clId="{98C25AA1-25E5-4AA3-B03A-51241442704C}" dt="2020-11-30T18:51:20.394" v="600"/>
          <ac:spMkLst>
            <pc:docMk/>
            <pc:sldMk cId="1567866644" sldId="263"/>
            <ac:spMk id="2" creationId="{94147C9A-DAD5-4F48-AFB9-713CC0FB84B0}"/>
          </ac:spMkLst>
        </pc:spChg>
        <pc:spChg chg="mod">
          <ac:chgData name="William Clements" userId="cbdb0636-a496-422a-8d40-98c53d494d26" providerId="ADAL" clId="{98C25AA1-25E5-4AA3-B03A-51241442704C}" dt="2020-11-30T18:51:20.394" v="600"/>
          <ac:spMkLst>
            <pc:docMk/>
            <pc:sldMk cId="1567866644" sldId="263"/>
            <ac:spMk id="3" creationId="{BE1CFC94-A9F5-4793-A2E8-009C311561D4}"/>
          </ac:spMkLst>
        </pc:spChg>
        <pc:spChg chg="mod">
          <ac:chgData name="William Clements" userId="cbdb0636-a496-422a-8d40-98c53d494d26" providerId="ADAL" clId="{98C25AA1-25E5-4AA3-B03A-51241442704C}" dt="2020-11-30T18:51:20.394" v="600"/>
          <ac:spMkLst>
            <pc:docMk/>
            <pc:sldMk cId="1567866644" sldId="263"/>
            <ac:spMk id="4" creationId="{4581B2D3-ACDD-400F-A039-CD2D06CF90DF}"/>
          </ac:spMkLst>
        </pc:spChg>
        <pc:spChg chg="mod">
          <ac:chgData name="William Clements" userId="cbdb0636-a496-422a-8d40-98c53d494d26" providerId="ADAL" clId="{98C25AA1-25E5-4AA3-B03A-51241442704C}" dt="2020-11-30T17:09:45.272" v="312" actId="1076"/>
          <ac:spMkLst>
            <pc:docMk/>
            <pc:sldMk cId="1567866644" sldId="263"/>
            <ac:spMk id="7" creationId="{EE273367-A404-412B-B7B9-619980312BC1}"/>
          </ac:spMkLst>
        </pc:spChg>
        <pc:spChg chg="del mod">
          <ac:chgData name="William Clements" userId="cbdb0636-a496-422a-8d40-98c53d494d26" providerId="ADAL" clId="{98C25AA1-25E5-4AA3-B03A-51241442704C}" dt="2020-11-30T17:12:38.637" v="599" actId="478"/>
          <ac:spMkLst>
            <pc:docMk/>
            <pc:sldMk cId="1567866644" sldId="263"/>
            <ac:spMk id="11" creationId="{E8028C09-2397-4033-A642-4D9EA52F7D4C}"/>
          </ac:spMkLst>
        </pc:spChg>
        <pc:spChg chg="del mod">
          <ac:chgData name="William Clements" userId="cbdb0636-a496-422a-8d40-98c53d494d26" providerId="ADAL" clId="{98C25AA1-25E5-4AA3-B03A-51241442704C}" dt="2020-11-30T17:12:35.059" v="598" actId="478"/>
          <ac:spMkLst>
            <pc:docMk/>
            <pc:sldMk cId="1567866644" sldId="263"/>
            <ac:spMk id="18" creationId="{9B89CEDE-9D16-4799-9CF7-2B2CFC7C7DE3}"/>
          </ac:spMkLst>
        </pc:spChg>
      </pc:sldChg>
      <pc:sldChg chg="modSp add">
        <pc:chgData name="William Clements" userId="cbdb0636-a496-422a-8d40-98c53d494d26" providerId="ADAL" clId="{98C25AA1-25E5-4AA3-B03A-51241442704C}" dt="2020-11-30T18:51:20.394" v="600"/>
        <pc:sldMkLst>
          <pc:docMk/>
          <pc:sldMk cId="3931673851" sldId="264"/>
        </pc:sldMkLst>
        <pc:spChg chg="mod">
          <ac:chgData name="William Clements" userId="cbdb0636-a496-422a-8d40-98c53d494d26" providerId="ADAL" clId="{98C25AA1-25E5-4AA3-B03A-51241442704C}" dt="2020-11-30T18:51:20.394" v="600"/>
          <ac:spMkLst>
            <pc:docMk/>
            <pc:sldMk cId="3931673851" sldId="264"/>
            <ac:spMk id="2" creationId="{A54232E9-264A-4341-BAFB-4F3284370B06}"/>
          </ac:spMkLst>
        </pc:spChg>
        <pc:spChg chg="mod">
          <ac:chgData name="William Clements" userId="cbdb0636-a496-422a-8d40-98c53d494d26" providerId="ADAL" clId="{98C25AA1-25E5-4AA3-B03A-51241442704C}" dt="2020-11-30T18:51:20.394" v="600"/>
          <ac:spMkLst>
            <pc:docMk/>
            <pc:sldMk cId="3931673851" sldId="264"/>
            <ac:spMk id="3" creationId="{CAE2FE2C-5176-4204-804F-29C92D619B1B}"/>
          </ac:spMkLst>
        </pc:spChg>
        <pc:spChg chg="mod">
          <ac:chgData name="William Clements" userId="cbdb0636-a496-422a-8d40-98c53d494d26" providerId="ADAL" clId="{98C25AA1-25E5-4AA3-B03A-51241442704C}" dt="2020-11-30T18:51:20.394" v="600"/>
          <ac:spMkLst>
            <pc:docMk/>
            <pc:sldMk cId="3931673851" sldId="264"/>
            <ac:spMk id="9" creationId="{9FA7ED08-DF46-4B33-A88E-1E88CC62D4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D5FAF0-AD2F-4978-A9EC-75BDD713B7D5}"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366022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FAF0-AD2F-4978-A9EC-75BDD713B7D5}"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6398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FAF0-AD2F-4978-A9EC-75BDD713B7D5}"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65104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D5FAF0-AD2F-4978-A9EC-75BDD713B7D5}"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204081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D5FAF0-AD2F-4978-A9EC-75BDD713B7D5}"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137497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D5FAF0-AD2F-4978-A9EC-75BDD713B7D5}"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158605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D5FAF0-AD2F-4978-A9EC-75BDD713B7D5}" type="datetimeFigureOut">
              <a:rPr lang="en-US" smtClean="0"/>
              <a:t>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300710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D5FAF0-AD2F-4978-A9EC-75BDD713B7D5}" type="datetimeFigureOut">
              <a:rPr lang="en-US" smtClean="0"/>
              <a:t>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303435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5FAF0-AD2F-4978-A9EC-75BDD713B7D5}" type="datetimeFigureOut">
              <a:rPr lang="en-US" smtClean="0"/>
              <a:t>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143311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D5FAF0-AD2F-4978-A9EC-75BDD713B7D5}"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12282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D5FAF0-AD2F-4978-A9EC-75BDD713B7D5}"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1DB4F-4F44-4836-A28B-157F7F190542}" type="slidenum">
              <a:rPr lang="en-US" smtClean="0"/>
              <a:t>‹#›</a:t>
            </a:fld>
            <a:endParaRPr lang="en-US"/>
          </a:p>
        </p:txBody>
      </p:sp>
    </p:spTree>
    <p:extLst>
      <p:ext uri="{BB962C8B-B14F-4D97-AF65-F5344CB8AC3E}">
        <p14:creationId xmlns:p14="http://schemas.microsoft.com/office/powerpoint/2010/main" val="86870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5FAF0-AD2F-4978-A9EC-75BDD713B7D5}" type="datetimeFigureOut">
              <a:rPr lang="en-US" smtClean="0"/>
              <a:t>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1DB4F-4F44-4836-A28B-157F7F190542}" type="slidenum">
              <a:rPr lang="en-US" smtClean="0"/>
              <a:t>‹#›</a:t>
            </a:fld>
            <a:endParaRPr lang="en-US"/>
          </a:p>
        </p:txBody>
      </p:sp>
    </p:spTree>
    <p:extLst>
      <p:ext uri="{BB962C8B-B14F-4D97-AF65-F5344CB8AC3E}">
        <p14:creationId xmlns:p14="http://schemas.microsoft.com/office/powerpoint/2010/main" val="2462592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1356919" y="2945524"/>
            <a:ext cx="6457183" cy="2274388"/>
          </a:xfrm>
        </p:spPr>
        <p:txBody>
          <a:bodyPr anchor="t">
            <a:normAutofit/>
          </a:bodyPr>
          <a:lstStyle/>
          <a:p>
            <a:pPr algn="l"/>
            <a:r>
              <a:rPr lang="en-US" sz="5000" dirty="0"/>
              <a:t>Week 12: Files Applied</a:t>
            </a:r>
            <a:br>
              <a:rPr lang="en-US" sz="5000" dirty="0"/>
            </a:br>
            <a:r>
              <a:rPr lang="en-US" sz="5000" dirty="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1331480" y="1234285"/>
            <a:ext cx="5013661" cy="1683292"/>
          </a:xfrm>
        </p:spPr>
        <p:txBody>
          <a:bodyPr anchor="b">
            <a:normAutofit/>
          </a:bodyPr>
          <a:lstStyle/>
          <a:p>
            <a:pPr algn="l"/>
            <a:r>
              <a:rPr lang="en-US"/>
              <a:t>Brother W. Clements</a:t>
            </a:r>
          </a:p>
        </p:txBody>
      </p:sp>
    </p:spTree>
    <p:extLst>
      <p:ext uri="{BB962C8B-B14F-4D97-AF65-F5344CB8AC3E}">
        <p14:creationId xmlns:p14="http://schemas.microsoft.com/office/powerpoint/2010/main" val="154343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2183A-ED1B-9561-0979-E1C2C8D420C7}"/>
              </a:ext>
            </a:extLst>
          </p:cNvPr>
          <p:cNvSpPr txBox="1"/>
          <p:nvPr/>
        </p:nvSpPr>
        <p:spPr>
          <a:xfrm>
            <a:off x="0" y="5681635"/>
            <a:ext cx="3086294" cy="1200329"/>
          </a:xfrm>
          <a:prstGeom prst="rect">
            <a:avLst/>
          </a:prstGeom>
          <a:noFill/>
        </p:spPr>
        <p:txBody>
          <a:bodyPr wrap="none" rtlCol="0">
            <a:spAutoFit/>
          </a:bodyPr>
          <a:lstStyle/>
          <a:p>
            <a:r>
              <a:rPr lang="en-US" dirty="0"/>
              <a:t>Storage</a:t>
            </a:r>
          </a:p>
          <a:p>
            <a:r>
              <a:rPr lang="en-US" dirty="0"/>
              <a:t>Sequence (Coupling/Cohesion)</a:t>
            </a:r>
          </a:p>
          <a:p>
            <a:r>
              <a:rPr lang="en-US" dirty="0"/>
              <a:t>Selection (Branching)</a:t>
            </a:r>
          </a:p>
          <a:p>
            <a:r>
              <a:rPr lang="en-US" dirty="0"/>
              <a:t>Iteration (Loops)</a:t>
            </a:r>
          </a:p>
        </p:txBody>
      </p:sp>
      <p:sp>
        <p:nvSpPr>
          <p:cNvPr id="3" name="Rounded Rectangle 2">
            <a:extLst>
              <a:ext uri="{FF2B5EF4-FFF2-40B4-BE49-F238E27FC236}">
                <a16:creationId xmlns:a16="http://schemas.microsoft.com/office/drawing/2014/main" id="{7FDBC690-645D-FE98-B5C0-397E5FCC88F3}"/>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4" name="Rounded Rectangle 3">
            <a:extLst>
              <a:ext uri="{FF2B5EF4-FFF2-40B4-BE49-F238E27FC236}">
                <a16:creationId xmlns:a16="http://schemas.microsoft.com/office/drawing/2014/main" id="{3067C458-B419-973E-99AA-E8F5F96EF98B}"/>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5" name="Rounded Rectangle 4">
            <a:extLst>
              <a:ext uri="{FF2B5EF4-FFF2-40B4-BE49-F238E27FC236}">
                <a16:creationId xmlns:a16="http://schemas.microsoft.com/office/drawing/2014/main" id="{267913F2-4AE1-E0E3-3128-CCEC978F28BB}"/>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Process 5">
            <a:extLst>
              <a:ext uri="{FF2B5EF4-FFF2-40B4-BE49-F238E27FC236}">
                <a16:creationId xmlns:a16="http://schemas.microsoft.com/office/drawing/2014/main" id="{51CFFB22-5AB6-B717-F91A-E15E8EA88B52}"/>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ounded Rectangle 6">
            <a:extLst>
              <a:ext uri="{FF2B5EF4-FFF2-40B4-BE49-F238E27FC236}">
                <a16:creationId xmlns:a16="http://schemas.microsoft.com/office/drawing/2014/main" id="{87161830-1E39-BA95-4B9C-81FBD7B52440}"/>
              </a:ext>
            </a:extLst>
          </p:cNvPr>
          <p:cNvSpPr/>
          <p:nvPr/>
        </p:nvSpPr>
        <p:spPr>
          <a:xfrm>
            <a:off x="315012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8" name="Rounded Rectangle 7">
            <a:extLst>
              <a:ext uri="{FF2B5EF4-FFF2-40B4-BE49-F238E27FC236}">
                <a16:creationId xmlns:a16="http://schemas.microsoft.com/office/drawing/2014/main" id="{7D588192-9173-08B5-425C-2D572DB532A9}"/>
              </a:ext>
            </a:extLst>
          </p:cNvPr>
          <p:cNvSpPr/>
          <p:nvPr/>
        </p:nvSpPr>
        <p:spPr>
          <a:xfrm>
            <a:off x="4706178"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a:t>
            </a:r>
          </a:p>
          <a:p>
            <a:pPr algn="ctr"/>
            <a:r>
              <a:rPr lang="en-US" dirty="0"/>
              <a:t>(Order)</a:t>
            </a:r>
          </a:p>
        </p:txBody>
      </p:sp>
      <p:sp>
        <p:nvSpPr>
          <p:cNvPr id="9" name="Rounded Rectangle 8">
            <a:extLst>
              <a:ext uri="{FF2B5EF4-FFF2-40B4-BE49-F238E27FC236}">
                <a16:creationId xmlns:a16="http://schemas.microsoft.com/office/drawing/2014/main" id="{DAE12B35-1D12-FE57-8CCF-5C4B7BED341C}"/>
              </a:ext>
            </a:extLst>
          </p:cNvPr>
          <p:cNvSpPr/>
          <p:nvPr/>
        </p:nvSpPr>
        <p:spPr>
          <a:xfrm>
            <a:off x="620107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a:t>
            </a:r>
          </a:p>
          <a:p>
            <a:pPr algn="ctr"/>
            <a:r>
              <a:rPr lang="en-US" dirty="0"/>
              <a:t>(Branching)</a:t>
            </a:r>
          </a:p>
        </p:txBody>
      </p:sp>
      <p:sp>
        <p:nvSpPr>
          <p:cNvPr id="10" name="Rounded Rectangle 9">
            <a:extLst>
              <a:ext uri="{FF2B5EF4-FFF2-40B4-BE49-F238E27FC236}">
                <a16:creationId xmlns:a16="http://schemas.microsoft.com/office/drawing/2014/main" id="{528BCAAE-FD80-2611-870C-EDD4D354BD3E}"/>
              </a:ext>
            </a:extLst>
          </p:cNvPr>
          <p:cNvSpPr/>
          <p:nvPr/>
        </p:nvSpPr>
        <p:spPr>
          <a:xfrm>
            <a:off x="7695962"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Iteration</a:t>
            </a:r>
          </a:p>
        </p:txBody>
      </p:sp>
      <p:sp>
        <p:nvSpPr>
          <p:cNvPr id="11" name="Rectangle 10">
            <a:extLst>
              <a:ext uri="{FF2B5EF4-FFF2-40B4-BE49-F238E27FC236}">
                <a16:creationId xmlns:a16="http://schemas.microsoft.com/office/drawing/2014/main" id="{5BE90188-65B0-E98B-3807-C6B4C2D58E84}"/>
              </a:ext>
            </a:extLst>
          </p:cNvPr>
          <p:cNvSpPr/>
          <p:nvPr/>
        </p:nvSpPr>
        <p:spPr>
          <a:xfrm>
            <a:off x="446314" y="1926772"/>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 User</a:t>
            </a:r>
          </a:p>
          <a:p>
            <a:pPr algn="ctr"/>
            <a:r>
              <a:rPr lang="en-US" dirty="0"/>
              <a:t>(string)</a:t>
            </a:r>
          </a:p>
        </p:txBody>
      </p:sp>
      <p:sp>
        <p:nvSpPr>
          <p:cNvPr id="12" name="Rectangle 11">
            <a:extLst>
              <a:ext uri="{FF2B5EF4-FFF2-40B4-BE49-F238E27FC236}">
                <a16:creationId xmlns:a16="http://schemas.microsoft.com/office/drawing/2014/main" id="{E3E9EB56-84C1-1A12-F541-C222130A4D11}"/>
              </a:ext>
            </a:extLst>
          </p:cNvPr>
          <p:cNvSpPr/>
          <p:nvPr/>
        </p:nvSpPr>
        <p:spPr>
          <a:xfrm>
            <a:off x="446314" y="2481944"/>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=Input(string)</a:t>
            </a:r>
          </a:p>
        </p:txBody>
      </p:sp>
      <p:sp>
        <p:nvSpPr>
          <p:cNvPr id="13" name="Rectangle 12">
            <a:extLst>
              <a:ext uri="{FF2B5EF4-FFF2-40B4-BE49-F238E27FC236}">
                <a16:creationId xmlns:a16="http://schemas.microsoft.com/office/drawing/2014/main" id="{4951577D-11B9-770C-4B4F-B9F96C6D8CB0}"/>
              </a:ext>
            </a:extLst>
          </p:cNvPr>
          <p:cNvSpPr/>
          <p:nvPr/>
        </p:nvSpPr>
        <p:spPr>
          <a:xfrm>
            <a:off x="446315" y="4615544"/>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14" name="Rectangle 13">
            <a:extLst>
              <a:ext uri="{FF2B5EF4-FFF2-40B4-BE49-F238E27FC236}">
                <a16:creationId xmlns:a16="http://schemas.microsoft.com/office/drawing/2014/main" id="{2FFEBDA8-0D0D-3BED-3AD4-6B63D4B22072}"/>
              </a:ext>
            </a:extLst>
          </p:cNvPr>
          <p:cNvSpPr/>
          <p:nvPr/>
        </p:nvSpPr>
        <p:spPr>
          <a:xfrm>
            <a:off x="3102429" y="2330385"/>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sp>
        <p:nvSpPr>
          <p:cNvPr id="15" name="Rectangle 14">
            <a:extLst>
              <a:ext uri="{FF2B5EF4-FFF2-40B4-BE49-F238E27FC236}">
                <a16:creationId xmlns:a16="http://schemas.microsoft.com/office/drawing/2014/main" id="{3E0615BE-A225-FB3C-B64C-F10EE08DA2E6}"/>
              </a:ext>
            </a:extLst>
          </p:cNvPr>
          <p:cNvSpPr/>
          <p:nvPr/>
        </p:nvSpPr>
        <p:spPr>
          <a:xfrm>
            <a:off x="446313" y="5170716"/>
            <a:ext cx="114300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16" name="Rectangle 15">
            <a:extLst>
              <a:ext uri="{FF2B5EF4-FFF2-40B4-BE49-F238E27FC236}">
                <a16:creationId xmlns:a16="http://schemas.microsoft.com/office/drawing/2014/main" id="{C789E97D-2E6D-4218-B956-6AA56600AFFD}"/>
              </a:ext>
            </a:extLst>
          </p:cNvPr>
          <p:cNvSpPr/>
          <p:nvPr/>
        </p:nvSpPr>
        <p:spPr>
          <a:xfrm>
            <a:off x="1616529" y="4615544"/>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p>
        </p:txBody>
      </p:sp>
      <p:sp>
        <p:nvSpPr>
          <p:cNvPr id="17" name="Rectangle 16">
            <a:extLst>
              <a:ext uri="{FF2B5EF4-FFF2-40B4-BE49-F238E27FC236}">
                <a16:creationId xmlns:a16="http://schemas.microsoft.com/office/drawing/2014/main" id="{CD6222F0-58D8-533D-B3A7-5FE2D734BE45}"/>
              </a:ext>
            </a:extLst>
          </p:cNvPr>
          <p:cNvSpPr/>
          <p:nvPr/>
        </p:nvSpPr>
        <p:spPr>
          <a:xfrm>
            <a:off x="1616529" y="5170716"/>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p:txBody>
      </p:sp>
      <p:cxnSp>
        <p:nvCxnSpPr>
          <p:cNvPr id="19" name="Elbow Connector 18">
            <a:extLst>
              <a:ext uri="{FF2B5EF4-FFF2-40B4-BE49-F238E27FC236}">
                <a16:creationId xmlns:a16="http://schemas.microsoft.com/office/drawing/2014/main" id="{22761EA6-09F9-EFDA-D5E8-E4569736F1D6}"/>
              </a:ext>
            </a:extLst>
          </p:cNvPr>
          <p:cNvCxnSpPr>
            <a:stCxn id="12" idx="3"/>
            <a:endCxn id="14" idx="1"/>
          </p:cNvCxnSpPr>
          <p:nvPr/>
        </p:nvCxnSpPr>
        <p:spPr>
          <a:xfrm flipV="1">
            <a:off x="2188029" y="2558985"/>
            <a:ext cx="914400" cy="1515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a:extLst>
              <a:ext uri="{FF2B5EF4-FFF2-40B4-BE49-F238E27FC236}">
                <a16:creationId xmlns:a16="http://schemas.microsoft.com/office/drawing/2014/main" id="{84622E99-FA58-DE5F-99EE-0B6B46BF87DC}"/>
              </a:ext>
            </a:extLst>
          </p:cNvPr>
          <p:cNvCxnSpPr>
            <a:cxnSpLocks/>
            <a:stCxn id="16" idx="3"/>
            <a:endCxn id="14" idx="1"/>
          </p:cNvCxnSpPr>
          <p:nvPr/>
        </p:nvCxnSpPr>
        <p:spPr>
          <a:xfrm flipV="1">
            <a:off x="2405743" y="2558985"/>
            <a:ext cx="696686" cy="22851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Elbow Connector 22">
            <a:extLst>
              <a:ext uri="{FF2B5EF4-FFF2-40B4-BE49-F238E27FC236}">
                <a16:creationId xmlns:a16="http://schemas.microsoft.com/office/drawing/2014/main" id="{349B270D-4FF0-7A00-44B5-46DA1FAD00AD}"/>
              </a:ext>
            </a:extLst>
          </p:cNvPr>
          <p:cNvCxnSpPr>
            <a:cxnSpLocks/>
            <a:stCxn id="17" idx="3"/>
            <a:endCxn id="14" idx="1"/>
          </p:cNvCxnSpPr>
          <p:nvPr/>
        </p:nvCxnSpPr>
        <p:spPr>
          <a:xfrm flipV="1">
            <a:off x="2405743" y="2558985"/>
            <a:ext cx="696686" cy="284033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009D9C2B-5CDE-A91A-D213-3F779F000265}"/>
              </a:ext>
            </a:extLst>
          </p:cNvPr>
          <p:cNvSpPr/>
          <p:nvPr/>
        </p:nvSpPr>
        <p:spPr>
          <a:xfrm>
            <a:off x="11308314" y="5246412"/>
            <a:ext cx="836257" cy="22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p:txBody>
      </p:sp>
      <p:sp>
        <p:nvSpPr>
          <p:cNvPr id="28" name="TextBox 27">
            <a:extLst>
              <a:ext uri="{FF2B5EF4-FFF2-40B4-BE49-F238E27FC236}">
                <a16:creationId xmlns:a16="http://schemas.microsoft.com/office/drawing/2014/main" id="{C10A8729-311D-8CFA-49F9-07F7F0869655}"/>
              </a:ext>
            </a:extLst>
          </p:cNvPr>
          <p:cNvSpPr txBox="1"/>
          <p:nvPr/>
        </p:nvSpPr>
        <p:spPr>
          <a:xfrm>
            <a:off x="-96427" y="2634764"/>
            <a:ext cx="1031051" cy="2123658"/>
          </a:xfrm>
          <a:prstGeom prst="rect">
            <a:avLst/>
          </a:prstGeom>
          <a:noFill/>
        </p:spPr>
        <p:txBody>
          <a:bodyPr wrap="none" rtlCol="0">
            <a:spAutoFit/>
          </a:bodyPr>
          <a:lstStyle/>
          <a:p>
            <a:r>
              <a:rPr lang="en-US" sz="6600" dirty="0"/>
              <a:t>⌨️</a:t>
            </a:r>
          </a:p>
          <a:p>
            <a:r>
              <a:rPr lang="en-US" sz="6600" dirty="0"/>
              <a:t>💾</a:t>
            </a:r>
            <a:endParaRPr lang="en-US" dirty="0"/>
          </a:p>
        </p:txBody>
      </p:sp>
      <p:sp>
        <p:nvSpPr>
          <p:cNvPr id="29" name="TextBox 28">
            <a:extLst>
              <a:ext uri="{FF2B5EF4-FFF2-40B4-BE49-F238E27FC236}">
                <a16:creationId xmlns:a16="http://schemas.microsoft.com/office/drawing/2014/main" id="{64C4E1E7-9489-F19B-0741-5BA4576F32BA}"/>
              </a:ext>
            </a:extLst>
          </p:cNvPr>
          <p:cNvSpPr txBox="1"/>
          <p:nvPr/>
        </p:nvSpPr>
        <p:spPr>
          <a:xfrm>
            <a:off x="11166506" y="5917446"/>
            <a:ext cx="1164920" cy="1200329"/>
          </a:xfrm>
          <a:prstGeom prst="rect">
            <a:avLst/>
          </a:prstGeom>
          <a:noFill/>
        </p:spPr>
        <p:txBody>
          <a:bodyPr wrap="square" rtlCol="0">
            <a:spAutoFit/>
          </a:bodyPr>
          <a:lstStyle/>
          <a:p>
            <a:r>
              <a:rPr lang="en-US" sz="7200" dirty="0"/>
              <a:t>📺</a:t>
            </a:r>
          </a:p>
        </p:txBody>
      </p:sp>
      <p:sp>
        <p:nvSpPr>
          <p:cNvPr id="30" name="Process 29">
            <a:extLst>
              <a:ext uri="{FF2B5EF4-FFF2-40B4-BE49-F238E27FC236}">
                <a16:creationId xmlns:a16="http://schemas.microsoft.com/office/drawing/2014/main" id="{1E848374-F1A4-740B-1D74-2BB78D1163B4}"/>
              </a:ext>
            </a:extLst>
          </p:cNvPr>
          <p:cNvSpPr/>
          <p:nvPr/>
        </p:nvSpPr>
        <p:spPr>
          <a:xfrm>
            <a:off x="9758687" y="4685681"/>
            <a:ext cx="1720625"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“{}“.format(var..)</a:t>
            </a:r>
          </a:p>
        </p:txBody>
      </p:sp>
      <p:sp>
        <p:nvSpPr>
          <p:cNvPr id="31" name="Process 30">
            <a:extLst>
              <a:ext uri="{FF2B5EF4-FFF2-40B4-BE49-F238E27FC236}">
                <a16:creationId xmlns:a16="http://schemas.microsoft.com/office/drawing/2014/main" id="{12A03C05-707C-1EAE-99AF-281D4B448D7D}"/>
              </a:ext>
            </a:extLst>
          </p:cNvPr>
          <p:cNvSpPr/>
          <p:nvPr/>
        </p:nvSpPr>
        <p:spPr>
          <a:xfrm>
            <a:off x="10519969" y="3909522"/>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32" name="Process 31">
            <a:extLst>
              <a:ext uri="{FF2B5EF4-FFF2-40B4-BE49-F238E27FC236}">
                <a16:creationId xmlns:a16="http://schemas.microsoft.com/office/drawing/2014/main" id="{9F4892C8-CC77-6024-5E1E-90D4DABAFF58}"/>
              </a:ext>
            </a:extLst>
          </p:cNvPr>
          <p:cNvSpPr/>
          <p:nvPr/>
        </p:nvSpPr>
        <p:spPr>
          <a:xfrm>
            <a:off x="10935223" y="5512907"/>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33" name="Rectangle 32">
            <a:extLst>
              <a:ext uri="{FF2B5EF4-FFF2-40B4-BE49-F238E27FC236}">
                <a16:creationId xmlns:a16="http://schemas.microsoft.com/office/drawing/2014/main" id="{CC608296-0318-863D-317F-E23D531F35DF}"/>
              </a:ext>
            </a:extLst>
          </p:cNvPr>
          <p:cNvSpPr/>
          <p:nvPr/>
        </p:nvSpPr>
        <p:spPr>
          <a:xfrm>
            <a:off x="10169297" y="2555798"/>
            <a:ext cx="1143000"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34" name="Rectangle 33">
            <a:extLst>
              <a:ext uri="{FF2B5EF4-FFF2-40B4-BE49-F238E27FC236}">
                <a16:creationId xmlns:a16="http://schemas.microsoft.com/office/drawing/2014/main" id="{ED84D569-C23A-40E7-C12F-77CBC95F1C1B}"/>
              </a:ext>
            </a:extLst>
          </p:cNvPr>
          <p:cNvSpPr/>
          <p:nvPr/>
        </p:nvSpPr>
        <p:spPr>
          <a:xfrm>
            <a:off x="10196510" y="2853316"/>
            <a:ext cx="1143001"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35" name="Rectangle 34">
            <a:extLst>
              <a:ext uri="{FF2B5EF4-FFF2-40B4-BE49-F238E27FC236}">
                <a16:creationId xmlns:a16="http://schemas.microsoft.com/office/drawing/2014/main" id="{ED59674C-4106-9192-75DA-47AE28EAD2E2}"/>
              </a:ext>
            </a:extLst>
          </p:cNvPr>
          <p:cNvSpPr/>
          <p:nvPr/>
        </p:nvSpPr>
        <p:spPr>
          <a:xfrm>
            <a:off x="11339511" y="2555798"/>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6" name="Rectangle 35">
            <a:extLst>
              <a:ext uri="{FF2B5EF4-FFF2-40B4-BE49-F238E27FC236}">
                <a16:creationId xmlns:a16="http://schemas.microsoft.com/office/drawing/2014/main" id="{B54792B2-F15E-D1A2-3C9A-9C8ABAEDEC5D}"/>
              </a:ext>
            </a:extLst>
          </p:cNvPr>
          <p:cNvSpPr/>
          <p:nvPr/>
        </p:nvSpPr>
        <p:spPr>
          <a:xfrm>
            <a:off x="11366726" y="2853316"/>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7" name="Rounded Rectangle 36">
            <a:extLst>
              <a:ext uri="{FF2B5EF4-FFF2-40B4-BE49-F238E27FC236}">
                <a16:creationId xmlns:a16="http://schemas.microsoft.com/office/drawing/2014/main" id="{48D7FD11-11DD-7ED0-6C71-8E0431225615}"/>
              </a:ext>
            </a:extLst>
          </p:cNvPr>
          <p:cNvSpPr/>
          <p:nvPr/>
        </p:nvSpPr>
        <p:spPr>
          <a:xfrm>
            <a:off x="10134602" y="22334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38" name="Elbow Connector 37">
            <a:extLst>
              <a:ext uri="{FF2B5EF4-FFF2-40B4-BE49-F238E27FC236}">
                <a16:creationId xmlns:a16="http://schemas.microsoft.com/office/drawing/2014/main" id="{A88395AD-9843-C6E8-6AFA-BB70BC29E9FF}"/>
              </a:ext>
            </a:extLst>
          </p:cNvPr>
          <p:cNvCxnSpPr>
            <a:cxnSpLocks/>
            <a:stCxn id="36" idx="2"/>
            <a:endCxn id="27" idx="0"/>
          </p:cNvCxnSpPr>
          <p:nvPr/>
        </p:nvCxnSpPr>
        <p:spPr>
          <a:xfrm rot="5400000">
            <a:off x="10666314" y="4151392"/>
            <a:ext cx="2155149" cy="3489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Elbow Connector 40">
            <a:extLst>
              <a:ext uri="{FF2B5EF4-FFF2-40B4-BE49-F238E27FC236}">
                <a16:creationId xmlns:a16="http://schemas.microsoft.com/office/drawing/2014/main" id="{C1EE4974-8824-D4C9-7737-2F21DDBCFB8A}"/>
              </a:ext>
            </a:extLst>
          </p:cNvPr>
          <p:cNvCxnSpPr>
            <a:cxnSpLocks/>
            <a:stCxn id="31" idx="3"/>
            <a:endCxn id="27" idx="0"/>
          </p:cNvCxnSpPr>
          <p:nvPr/>
        </p:nvCxnSpPr>
        <p:spPr>
          <a:xfrm>
            <a:off x="11379940" y="4078251"/>
            <a:ext cx="346503" cy="116816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Elbow Connector 45">
            <a:extLst>
              <a:ext uri="{FF2B5EF4-FFF2-40B4-BE49-F238E27FC236}">
                <a16:creationId xmlns:a16="http://schemas.microsoft.com/office/drawing/2014/main" id="{91AA9119-7A7B-954C-4C09-B3DFB6A58866}"/>
              </a:ext>
            </a:extLst>
          </p:cNvPr>
          <p:cNvCxnSpPr>
            <a:cxnSpLocks/>
            <a:stCxn id="30" idx="3"/>
            <a:endCxn id="27" idx="0"/>
          </p:cNvCxnSpPr>
          <p:nvPr/>
        </p:nvCxnSpPr>
        <p:spPr>
          <a:xfrm>
            <a:off x="11479312" y="4854410"/>
            <a:ext cx="247131" cy="3920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Rectangle 48">
            <a:extLst>
              <a:ext uri="{FF2B5EF4-FFF2-40B4-BE49-F238E27FC236}">
                <a16:creationId xmlns:a16="http://schemas.microsoft.com/office/drawing/2014/main" id="{76C14A04-41E7-8EE9-F922-E1D6349327DD}"/>
              </a:ext>
            </a:extLst>
          </p:cNvPr>
          <p:cNvSpPr/>
          <p:nvPr/>
        </p:nvSpPr>
        <p:spPr>
          <a:xfrm>
            <a:off x="6222150" y="2315649"/>
            <a:ext cx="2884713" cy="29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conditions</a:t>
            </a:r>
          </a:p>
        </p:txBody>
      </p:sp>
      <p:sp>
        <p:nvSpPr>
          <p:cNvPr id="50" name="Rectangle 49">
            <a:extLst>
              <a:ext uri="{FF2B5EF4-FFF2-40B4-BE49-F238E27FC236}">
                <a16:creationId xmlns:a16="http://schemas.microsoft.com/office/drawing/2014/main" id="{A0B621E9-A03D-8B70-45EF-A139DD445EF2}"/>
              </a:ext>
            </a:extLst>
          </p:cNvPr>
          <p:cNvSpPr/>
          <p:nvPr/>
        </p:nvSpPr>
        <p:spPr>
          <a:xfrm>
            <a:off x="6201070" y="3086527"/>
            <a:ext cx="13898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choice</a:t>
            </a:r>
          </a:p>
          <a:p>
            <a:pPr algn="ctr"/>
            <a:r>
              <a:rPr lang="en-US" dirty="0"/>
              <a:t>if </a:t>
            </a:r>
            <a:r>
              <a:rPr lang="en-US" dirty="0" err="1"/>
              <a:t>boolean</a:t>
            </a:r>
            <a:r>
              <a:rPr lang="en-US" dirty="0"/>
              <a:t>:</a:t>
            </a:r>
          </a:p>
        </p:txBody>
      </p:sp>
      <p:sp>
        <p:nvSpPr>
          <p:cNvPr id="51" name="Rectangle 50">
            <a:extLst>
              <a:ext uri="{FF2B5EF4-FFF2-40B4-BE49-F238E27FC236}">
                <a16:creationId xmlns:a16="http://schemas.microsoft.com/office/drawing/2014/main" id="{BD06BB44-91D2-46A8-7A26-6848D05B5CBE}"/>
              </a:ext>
            </a:extLst>
          </p:cNvPr>
          <p:cNvSpPr/>
          <p:nvPr/>
        </p:nvSpPr>
        <p:spPr>
          <a:xfrm>
            <a:off x="6222149" y="2597444"/>
            <a:ext cx="2884713" cy="2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&lt;, &lt;=, &gt;, &gt;=, !=, in</a:t>
            </a:r>
          </a:p>
        </p:txBody>
      </p:sp>
      <p:sp>
        <p:nvSpPr>
          <p:cNvPr id="52" name="Rectangle 51">
            <a:extLst>
              <a:ext uri="{FF2B5EF4-FFF2-40B4-BE49-F238E27FC236}">
                <a16:creationId xmlns:a16="http://schemas.microsoft.com/office/drawing/2014/main" id="{8F97386C-D22C-407B-D215-F01D7D592502}"/>
              </a:ext>
            </a:extLst>
          </p:cNvPr>
          <p:cNvSpPr/>
          <p:nvPr/>
        </p:nvSpPr>
        <p:spPr>
          <a:xfrm>
            <a:off x="6211912" y="3667997"/>
            <a:ext cx="1389822" cy="776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choices</a:t>
            </a:r>
          </a:p>
          <a:p>
            <a:pPr algn="ctr"/>
            <a:r>
              <a:rPr lang="en-US" dirty="0"/>
              <a:t>if </a:t>
            </a:r>
            <a:r>
              <a:rPr lang="en-US" dirty="0" err="1"/>
              <a:t>boolean</a:t>
            </a:r>
            <a:r>
              <a:rPr lang="en-US" dirty="0"/>
              <a:t>:</a:t>
            </a:r>
          </a:p>
          <a:p>
            <a:pPr algn="ctr"/>
            <a:r>
              <a:rPr lang="en-US" dirty="0"/>
              <a:t>else: </a:t>
            </a:r>
          </a:p>
        </p:txBody>
      </p:sp>
      <p:sp>
        <p:nvSpPr>
          <p:cNvPr id="53" name="Rectangle 52">
            <a:extLst>
              <a:ext uri="{FF2B5EF4-FFF2-40B4-BE49-F238E27FC236}">
                <a16:creationId xmlns:a16="http://schemas.microsoft.com/office/drawing/2014/main" id="{421AAC28-FB6C-3484-31BE-C3617CD1D2DB}"/>
              </a:ext>
            </a:extLst>
          </p:cNvPr>
          <p:cNvSpPr/>
          <p:nvPr/>
        </p:nvSpPr>
        <p:spPr>
          <a:xfrm>
            <a:off x="6222431" y="4505717"/>
            <a:ext cx="1494892" cy="124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choices</a:t>
            </a:r>
          </a:p>
          <a:p>
            <a:pPr algn="ctr"/>
            <a:r>
              <a:rPr lang="en-US" dirty="0"/>
              <a:t>if </a:t>
            </a:r>
            <a:r>
              <a:rPr lang="en-US" dirty="0" err="1"/>
              <a:t>boolean</a:t>
            </a:r>
            <a:r>
              <a:rPr lang="en-US" dirty="0"/>
              <a:t>:</a:t>
            </a:r>
          </a:p>
          <a:p>
            <a:pPr algn="ctr"/>
            <a:r>
              <a:rPr lang="en-US" dirty="0" err="1"/>
              <a:t>elif</a:t>
            </a:r>
            <a:r>
              <a:rPr lang="en-US" dirty="0"/>
              <a:t>: Boolean:</a:t>
            </a:r>
          </a:p>
          <a:p>
            <a:pPr algn="ctr"/>
            <a:r>
              <a:rPr lang="en-US" dirty="0"/>
              <a:t>else: </a:t>
            </a:r>
          </a:p>
        </p:txBody>
      </p:sp>
      <p:sp>
        <p:nvSpPr>
          <p:cNvPr id="54" name="Rectangle 53">
            <a:extLst>
              <a:ext uri="{FF2B5EF4-FFF2-40B4-BE49-F238E27FC236}">
                <a16:creationId xmlns:a16="http://schemas.microsoft.com/office/drawing/2014/main" id="{8F6F2ECE-97A1-72BC-CF5D-97CE2047E617}"/>
              </a:ext>
            </a:extLst>
          </p:cNvPr>
          <p:cNvSpPr/>
          <p:nvPr/>
        </p:nvSpPr>
        <p:spPr>
          <a:xfrm>
            <a:off x="3102428" y="2939141"/>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Int/float operators</a:t>
            </a:r>
          </a:p>
        </p:txBody>
      </p:sp>
      <p:sp>
        <p:nvSpPr>
          <p:cNvPr id="55" name="Rectangle 54">
            <a:extLst>
              <a:ext uri="{FF2B5EF4-FFF2-40B4-BE49-F238E27FC236}">
                <a16:creationId xmlns:a16="http://schemas.microsoft.com/office/drawing/2014/main" id="{734C0FD8-711C-4DB9-E2D7-9E7DDB711190}"/>
              </a:ext>
            </a:extLst>
          </p:cNvPr>
          <p:cNvSpPr/>
          <p:nvPr/>
        </p:nvSpPr>
        <p:spPr>
          <a:xfrm>
            <a:off x="3102428" y="3404635"/>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6" name="Rectangle 55">
            <a:extLst>
              <a:ext uri="{FF2B5EF4-FFF2-40B4-BE49-F238E27FC236}">
                <a16:creationId xmlns:a16="http://schemas.microsoft.com/office/drawing/2014/main" id="{12775CD8-7B0D-FF00-4B21-4AA3FD558FB2}"/>
              </a:ext>
            </a:extLst>
          </p:cNvPr>
          <p:cNvSpPr/>
          <p:nvPr/>
        </p:nvSpPr>
        <p:spPr>
          <a:xfrm>
            <a:off x="3102427" y="3822167"/>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operators</a:t>
            </a:r>
          </a:p>
        </p:txBody>
      </p:sp>
      <p:sp>
        <p:nvSpPr>
          <p:cNvPr id="57" name="Rectangle 56">
            <a:extLst>
              <a:ext uri="{FF2B5EF4-FFF2-40B4-BE49-F238E27FC236}">
                <a16:creationId xmlns:a16="http://schemas.microsoft.com/office/drawing/2014/main" id="{0A4592F2-F2AC-B1BD-1EAB-899B7D1EA634}"/>
              </a:ext>
            </a:extLst>
          </p:cNvPr>
          <p:cNvSpPr/>
          <p:nvPr/>
        </p:nvSpPr>
        <p:spPr>
          <a:xfrm>
            <a:off x="3102427" y="4301574"/>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.functions()</a:t>
            </a:r>
          </a:p>
        </p:txBody>
      </p:sp>
      <p:sp>
        <p:nvSpPr>
          <p:cNvPr id="58" name="Rectangle 57">
            <a:extLst>
              <a:ext uri="{FF2B5EF4-FFF2-40B4-BE49-F238E27FC236}">
                <a16:creationId xmlns:a16="http://schemas.microsoft.com/office/drawing/2014/main" id="{35686689-6488-1504-9BFB-8F98AA42BAB5}"/>
              </a:ext>
            </a:extLst>
          </p:cNvPr>
          <p:cNvSpPr/>
          <p:nvPr/>
        </p:nvSpPr>
        <p:spPr>
          <a:xfrm>
            <a:off x="7755807" y="3086526"/>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59" name="Rectangle 58">
            <a:extLst>
              <a:ext uri="{FF2B5EF4-FFF2-40B4-BE49-F238E27FC236}">
                <a16:creationId xmlns:a16="http://schemas.microsoft.com/office/drawing/2014/main" id="{899D037B-C22D-FA82-7F9B-D59E1C7E8B17}"/>
              </a:ext>
            </a:extLst>
          </p:cNvPr>
          <p:cNvSpPr/>
          <p:nvPr/>
        </p:nvSpPr>
        <p:spPr>
          <a:xfrm>
            <a:off x="7755807" y="3642734"/>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60" name="Rectangle 59">
            <a:extLst>
              <a:ext uri="{FF2B5EF4-FFF2-40B4-BE49-F238E27FC236}">
                <a16:creationId xmlns:a16="http://schemas.microsoft.com/office/drawing/2014/main" id="{266F5F00-9521-4D58-B55C-B2577C7523E9}"/>
              </a:ext>
            </a:extLst>
          </p:cNvPr>
          <p:cNvSpPr/>
          <p:nvPr/>
        </p:nvSpPr>
        <p:spPr>
          <a:xfrm>
            <a:off x="7755807" y="4141192"/>
            <a:ext cx="1652549" cy="273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var in list: </a:t>
            </a:r>
          </a:p>
        </p:txBody>
      </p:sp>
      <p:sp>
        <p:nvSpPr>
          <p:cNvPr id="61" name="Rectangle 60">
            <a:extLst>
              <a:ext uri="{FF2B5EF4-FFF2-40B4-BE49-F238E27FC236}">
                <a16:creationId xmlns:a16="http://schemas.microsoft.com/office/drawing/2014/main" id="{212FB6A9-5C24-597B-AD46-30A9C8D227D7}"/>
              </a:ext>
            </a:extLst>
          </p:cNvPr>
          <p:cNvSpPr/>
          <p:nvPr/>
        </p:nvSpPr>
        <p:spPr>
          <a:xfrm>
            <a:off x="3086485" y="4779673"/>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 operators</a:t>
            </a:r>
          </a:p>
        </p:txBody>
      </p:sp>
      <p:sp>
        <p:nvSpPr>
          <p:cNvPr id="62" name="Rectangle 61">
            <a:extLst>
              <a:ext uri="{FF2B5EF4-FFF2-40B4-BE49-F238E27FC236}">
                <a16:creationId xmlns:a16="http://schemas.microsoft.com/office/drawing/2014/main" id="{18E683E5-0591-08CD-6CB4-E1AE0F802385}"/>
              </a:ext>
            </a:extLst>
          </p:cNvPr>
          <p:cNvSpPr/>
          <p:nvPr/>
        </p:nvSpPr>
        <p:spPr>
          <a:xfrm>
            <a:off x="3095691" y="5246412"/>
            <a:ext cx="1498680" cy="60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i</a:t>
            </a:r>
            <a:r>
              <a:rPr lang="en-US" dirty="0"/>
              <a:t>], in, </a:t>
            </a:r>
            <a:r>
              <a:rPr lang="en-US" dirty="0" err="1"/>
              <a:t>len</a:t>
            </a:r>
            <a:r>
              <a:rPr lang="en-US" dirty="0"/>
              <a:t>(), range</a:t>
            </a:r>
          </a:p>
        </p:txBody>
      </p:sp>
      <p:sp>
        <p:nvSpPr>
          <p:cNvPr id="63" name="Rectangle 62">
            <a:extLst>
              <a:ext uri="{FF2B5EF4-FFF2-40B4-BE49-F238E27FC236}">
                <a16:creationId xmlns:a16="http://schemas.microsoft.com/office/drawing/2014/main" id="{50708DED-55B5-8206-6637-D7770D49FD52}"/>
              </a:ext>
            </a:extLst>
          </p:cNvPr>
          <p:cNvSpPr/>
          <p:nvPr/>
        </p:nvSpPr>
        <p:spPr>
          <a:xfrm>
            <a:off x="4662289" y="2319501"/>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r>
              <a:rPr lang="en-US" dirty="0"/>
              <a:t>Process</a:t>
            </a:r>
          </a:p>
          <a:p>
            <a:pPr algn="ctr"/>
            <a:r>
              <a:rPr lang="en-US" dirty="0"/>
              <a:t>Output</a:t>
            </a:r>
          </a:p>
        </p:txBody>
      </p:sp>
      <p:sp>
        <p:nvSpPr>
          <p:cNvPr id="64" name="Rectangle 63">
            <a:extLst>
              <a:ext uri="{FF2B5EF4-FFF2-40B4-BE49-F238E27FC236}">
                <a16:creationId xmlns:a16="http://schemas.microsoft.com/office/drawing/2014/main" id="{D9F2A90B-DB0C-ECAB-914F-06ECD41EC390}"/>
              </a:ext>
            </a:extLst>
          </p:cNvPr>
          <p:cNvSpPr/>
          <p:nvPr/>
        </p:nvSpPr>
        <p:spPr>
          <a:xfrm>
            <a:off x="9213448" y="1547067"/>
            <a:ext cx="148998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cxnSp>
        <p:nvCxnSpPr>
          <p:cNvPr id="65" name="Elbow Connector 64">
            <a:extLst>
              <a:ext uri="{FF2B5EF4-FFF2-40B4-BE49-F238E27FC236}">
                <a16:creationId xmlns:a16="http://schemas.microsoft.com/office/drawing/2014/main" id="{EA207415-4475-1336-4C08-B74E43B3CE76}"/>
              </a:ext>
            </a:extLst>
          </p:cNvPr>
          <p:cNvCxnSpPr>
            <a:cxnSpLocks/>
            <a:stCxn id="64" idx="2"/>
            <a:endCxn id="37" idx="1"/>
          </p:cNvCxnSpPr>
          <p:nvPr/>
        </p:nvCxnSpPr>
        <p:spPr>
          <a:xfrm rot="16200000" flipH="1">
            <a:off x="9857095" y="2105610"/>
            <a:ext cx="378851" cy="17616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Elbow Connector 67">
            <a:extLst>
              <a:ext uri="{FF2B5EF4-FFF2-40B4-BE49-F238E27FC236}">
                <a16:creationId xmlns:a16="http://schemas.microsoft.com/office/drawing/2014/main" id="{D83D2F27-C8D4-2650-F409-C7B57A32515A}"/>
              </a:ext>
            </a:extLst>
          </p:cNvPr>
          <p:cNvCxnSpPr>
            <a:cxnSpLocks/>
            <a:stCxn id="64" idx="2"/>
            <a:endCxn id="31" idx="1"/>
          </p:cNvCxnSpPr>
          <p:nvPr/>
        </p:nvCxnSpPr>
        <p:spPr>
          <a:xfrm rot="16200000" flipH="1">
            <a:off x="9202212" y="2760494"/>
            <a:ext cx="2073984" cy="5615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Elbow Connector 70">
            <a:extLst>
              <a:ext uri="{FF2B5EF4-FFF2-40B4-BE49-F238E27FC236}">
                <a16:creationId xmlns:a16="http://schemas.microsoft.com/office/drawing/2014/main" id="{3CB701C2-BB65-C7AE-80A5-8ECED0ADEFCD}"/>
              </a:ext>
            </a:extLst>
          </p:cNvPr>
          <p:cNvCxnSpPr>
            <a:cxnSpLocks/>
            <a:stCxn id="64" idx="2"/>
            <a:endCxn id="30" idx="1"/>
          </p:cNvCxnSpPr>
          <p:nvPr/>
        </p:nvCxnSpPr>
        <p:spPr>
          <a:xfrm rot="5400000">
            <a:off x="8433492" y="3329462"/>
            <a:ext cx="2850143" cy="199752"/>
          </a:xfrm>
          <a:prstGeom prst="bentConnector4">
            <a:avLst>
              <a:gd name="adj1" fmla="val 47040"/>
              <a:gd name="adj2" fmla="val 214442"/>
            </a:avLst>
          </a:prstGeom>
          <a:ln>
            <a:tailEnd type="triangle"/>
          </a:ln>
        </p:spPr>
        <p:style>
          <a:lnRef idx="3">
            <a:schemeClr val="accent1"/>
          </a:lnRef>
          <a:fillRef idx="0">
            <a:schemeClr val="accent1"/>
          </a:fillRef>
          <a:effectRef idx="2">
            <a:schemeClr val="accent1"/>
          </a:effectRef>
          <a:fontRef idx="minor">
            <a:schemeClr val="tx1"/>
          </a:fontRef>
        </p:style>
      </p:cxnSp>
      <p:sp>
        <p:nvSpPr>
          <p:cNvPr id="112" name="Rectangle 111">
            <a:extLst>
              <a:ext uri="{FF2B5EF4-FFF2-40B4-BE49-F238E27FC236}">
                <a16:creationId xmlns:a16="http://schemas.microsoft.com/office/drawing/2014/main" id="{6CC60AE0-07D9-F952-70B9-F880EA4FD828}"/>
              </a:ext>
            </a:extLst>
          </p:cNvPr>
          <p:cNvSpPr/>
          <p:nvPr/>
        </p:nvSpPr>
        <p:spPr>
          <a:xfrm>
            <a:off x="4659402" y="3131095"/>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Check condition</a:t>
            </a:r>
          </a:p>
        </p:txBody>
      </p:sp>
      <p:sp>
        <p:nvSpPr>
          <p:cNvPr id="113" name="Rectangle 112">
            <a:extLst>
              <a:ext uri="{FF2B5EF4-FFF2-40B4-BE49-F238E27FC236}">
                <a16:creationId xmlns:a16="http://schemas.microsoft.com/office/drawing/2014/main" id="{48B83626-C25A-9F49-A04F-B8E3A425A421}"/>
              </a:ext>
            </a:extLst>
          </p:cNvPr>
          <p:cNvSpPr/>
          <p:nvPr/>
        </p:nvSpPr>
        <p:spPr>
          <a:xfrm>
            <a:off x="4659402" y="3924952"/>
            <a:ext cx="1498679" cy="109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while </a:t>
            </a:r>
            <a:r>
              <a:rPr lang="en-US" dirty="0" err="1"/>
              <a:t>exitvar</a:t>
            </a:r>
            <a:r>
              <a:rPr lang="en-US" dirty="0"/>
              <a:t> == True</a:t>
            </a:r>
          </a:p>
          <a:p>
            <a:pPr algn="ctr"/>
            <a:r>
              <a:rPr lang="en-US" dirty="0"/>
              <a:t>Update exit</a:t>
            </a:r>
          </a:p>
        </p:txBody>
      </p:sp>
      <p:sp>
        <p:nvSpPr>
          <p:cNvPr id="114" name="Rectangle 113">
            <a:extLst>
              <a:ext uri="{FF2B5EF4-FFF2-40B4-BE49-F238E27FC236}">
                <a16:creationId xmlns:a16="http://schemas.microsoft.com/office/drawing/2014/main" id="{0C909491-4489-36B3-8CE7-1F07C17FF5A2}"/>
              </a:ext>
            </a:extLst>
          </p:cNvPr>
          <p:cNvSpPr/>
          <p:nvPr/>
        </p:nvSpPr>
        <p:spPr>
          <a:xfrm>
            <a:off x="4650991" y="5060854"/>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For</a:t>
            </a:r>
          </a:p>
          <a:p>
            <a:pPr algn="ctr"/>
            <a:r>
              <a:rPr lang="en-US" dirty="0"/>
              <a:t>print</a:t>
            </a:r>
          </a:p>
        </p:txBody>
      </p:sp>
      <p:sp>
        <p:nvSpPr>
          <p:cNvPr id="115" name="Rectangle 114">
            <a:extLst>
              <a:ext uri="{FF2B5EF4-FFF2-40B4-BE49-F238E27FC236}">
                <a16:creationId xmlns:a16="http://schemas.microsoft.com/office/drawing/2014/main" id="{F2FE8884-ACB7-0A62-FDB1-07E98CBE0E01}"/>
              </a:ext>
            </a:extLst>
          </p:cNvPr>
          <p:cNvSpPr/>
          <p:nvPr/>
        </p:nvSpPr>
        <p:spPr>
          <a:xfrm>
            <a:off x="4670726" y="5903728"/>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a:t>
            </a:r>
          </a:p>
        </p:txBody>
      </p:sp>
      <p:cxnSp>
        <p:nvCxnSpPr>
          <p:cNvPr id="18" name="Elbow Connector 17">
            <a:extLst>
              <a:ext uri="{FF2B5EF4-FFF2-40B4-BE49-F238E27FC236}">
                <a16:creationId xmlns:a16="http://schemas.microsoft.com/office/drawing/2014/main" id="{BAC51DF0-C172-4CB8-AD5C-260F30CC08DD}"/>
              </a:ext>
            </a:extLst>
          </p:cNvPr>
          <p:cNvCxnSpPr>
            <a:cxnSpLocks/>
            <a:stCxn id="6" idx="1"/>
            <a:endCxn id="3" idx="0"/>
          </p:cNvCxnSpPr>
          <p:nvPr/>
        </p:nvCxnSpPr>
        <p:spPr>
          <a:xfrm rot="10800000" flipV="1">
            <a:off x="1366158" y="392506"/>
            <a:ext cx="3652157"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Elbow Connector 23">
            <a:extLst>
              <a:ext uri="{FF2B5EF4-FFF2-40B4-BE49-F238E27FC236}">
                <a16:creationId xmlns:a16="http://schemas.microsoft.com/office/drawing/2014/main" id="{71BAFF2A-83B7-E3C2-EEAD-CC1DD85CA5CC}"/>
              </a:ext>
            </a:extLst>
          </p:cNvPr>
          <p:cNvCxnSpPr>
            <a:cxnSpLocks/>
            <a:stCxn id="6" idx="2"/>
            <a:endCxn id="5" idx="0"/>
          </p:cNvCxnSpPr>
          <p:nvPr/>
        </p:nvCxnSpPr>
        <p:spPr>
          <a:xfrm rot="16200000" flipH="1">
            <a:off x="5798302" y="708829"/>
            <a:ext cx="167498" cy="11638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a:extLst>
              <a:ext uri="{FF2B5EF4-FFF2-40B4-BE49-F238E27FC236}">
                <a16:creationId xmlns:a16="http://schemas.microsoft.com/office/drawing/2014/main" id="{A285022E-C637-78E4-9BA9-634DDCF691D5}"/>
              </a:ext>
            </a:extLst>
          </p:cNvPr>
          <p:cNvCxnSpPr>
            <a:cxnSpLocks/>
            <a:stCxn id="6" idx="3"/>
            <a:endCxn id="4" idx="0"/>
          </p:cNvCxnSpPr>
          <p:nvPr/>
        </p:nvCxnSpPr>
        <p:spPr>
          <a:xfrm>
            <a:off x="6629400" y="392507"/>
            <a:ext cx="3639328"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913ADBE7-E007-D8DC-70C9-A5519EDCDC56}"/>
              </a:ext>
            </a:extLst>
          </p:cNvPr>
          <p:cNvSpPr/>
          <p:nvPr/>
        </p:nvSpPr>
        <p:spPr>
          <a:xfrm>
            <a:off x="446314" y="3298161"/>
            <a:ext cx="1741715" cy="78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with open(filename)     as </a:t>
            </a:r>
            <a:r>
              <a:rPr lang="en-US" dirty="0" err="1"/>
              <a:t>file_variable</a:t>
            </a:r>
            <a:r>
              <a:rPr lang="en-US" dirty="0"/>
              <a:t>:</a:t>
            </a:r>
          </a:p>
        </p:txBody>
      </p:sp>
    </p:spTree>
    <p:extLst>
      <p:ext uri="{BB962C8B-B14F-4D97-AF65-F5344CB8AC3E}">
        <p14:creationId xmlns:p14="http://schemas.microsoft.com/office/powerpoint/2010/main" val="420077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latin typeface="+mj-lt"/>
                <a:ea typeface="+mj-ea"/>
                <a:cs typeface="+mj-cs"/>
              </a:rPr>
              <a:t>Prepare</a:t>
            </a:r>
          </a:p>
        </p:txBody>
      </p: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a:bodyPr>
          <a:lstStyle/>
          <a:p>
            <a:r>
              <a:rPr lang="en-US" sz="1800" dirty="0"/>
              <a:t>Questions about </a:t>
            </a:r>
          </a:p>
          <a:p>
            <a:pPr lvl="1"/>
            <a:r>
              <a:rPr lang="en-US" sz="1800" dirty="0"/>
              <a:t>Review</a:t>
            </a:r>
          </a:p>
          <a:p>
            <a:pPr lvl="2"/>
            <a:r>
              <a:rPr lang="en-US" sz="1400" dirty="0"/>
              <a:t>Image Assignment</a:t>
            </a:r>
          </a:p>
          <a:p>
            <a:pPr lvl="1"/>
            <a:r>
              <a:rPr lang="en-US" sz="1800" dirty="0"/>
              <a:t>Precursor</a:t>
            </a:r>
          </a:p>
          <a:p>
            <a:pPr lvl="2"/>
            <a:r>
              <a:rPr lang="en-US" sz="1400" dirty="0"/>
              <a:t>Files - information</a:t>
            </a:r>
          </a:p>
          <a:p>
            <a:pPr lvl="2"/>
            <a:r>
              <a:rPr lang="en-US" sz="1400" dirty="0"/>
              <a:t>Files - content</a:t>
            </a:r>
          </a:p>
          <a:p>
            <a:pPr lvl="1"/>
            <a:r>
              <a:rPr lang="en-US" sz="1800" dirty="0"/>
              <a:t>Reading</a:t>
            </a:r>
          </a:p>
          <a:p>
            <a:pPr lvl="2"/>
            <a:r>
              <a:rPr lang="en-US" sz="1400" dirty="0"/>
              <a:t>Finding Max or Min</a:t>
            </a:r>
          </a:p>
          <a:p>
            <a:pPr lvl="3"/>
            <a:r>
              <a:rPr lang="en-US" sz="1000" dirty="0"/>
              <a:t>Code</a:t>
            </a:r>
          </a:p>
          <a:p>
            <a:pPr lvl="3"/>
            <a:r>
              <a:rPr lang="en-US" sz="1000" dirty="0"/>
              <a:t>Function</a:t>
            </a:r>
          </a:p>
          <a:p>
            <a:pPr lvl="2"/>
            <a:endParaRPr lang="en-US" sz="1200" dirty="0"/>
          </a:p>
          <a:p>
            <a:pPr lvl="1"/>
            <a:endParaRPr lang="en-US" sz="1800" dirty="0"/>
          </a:p>
          <a:p>
            <a:pPr lvl="2"/>
            <a:endParaRPr lang="en-US" sz="1400" dirty="0"/>
          </a:p>
          <a:p>
            <a:pPr lvl="2"/>
            <a:endParaRPr lang="en-US" sz="1400" dirty="0"/>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8657802" y="0"/>
            <a:ext cx="3497897" cy="2595418"/>
          </a:xfrm>
          <a:prstGeom prst="rect">
            <a:avLst/>
          </a:prstGeom>
        </p:spPr>
      </p:pic>
      <p:sp>
        <p:nvSpPr>
          <p:cNvPr id="4" name="TextBox 3">
            <a:extLst>
              <a:ext uri="{FF2B5EF4-FFF2-40B4-BE49-F238E27FC236}">
                <a16:creationId xmlns:a16="http://schemas.microsoft.com/office/drawing/2014/main" id="{BFF3512D-3A13-471D-B348-23C5EB99A7F3}"/>
              </a:ext>
            </a:extLst>
          </p:cNvPr>
          <p:cNvSpPr txBox="1"/>
          <p:nvPr/>
        </p:nvSpPr>
        <p:spPr>
          <a:xfrm>
            <a:off x="5089237" y="2456873"/>
            <a:ext cx="3674211" cy="4524315"/>
          </a:xfrm>
          <a:prstGeom prst="rect">
            <a:avLst/>
          </a:prstGeom>
          <a:noFill/>
        </p:spPr>
        <p:txBody>
          <a:bodyPr wrap="none" rtlCol="0">
            <a:spAutoFit/>
          </a:bodyPr>
          <a:lstStyle/>
          <a:p>
            <a:r>
              <a:rPr lang="en-US" dirty="0"/>
              <a:t>file = open(filename)</a:t>
            </a:r>
          </a:p>
          <a:p>
            <a:r>
              <a:rPr lang="en-US"/>
              <a:t>close(file</a:t>
            </a:r>
            <a:r>
              <a:rPr lang="en-US" dirty="0"/>
              <a:t>)</a:t>
            </a:r>
          </a:p>
          <a:p>
            <a:r>
              <a:rPr lang="en-US" dirty="0"/>
              <a:t>with open(filename)  as </a:t>
            </a:r>
            <a:r>
              <a:rPr lang="en-US" dirty="0" err="1"/>
              <a:t>file_variable</a:t>
            </a:r>
            <a:r>
              <a:rPr lang="en-US" dirty="0"/>
              <a:t>:</a:t>
            </a:r>
          </a:p>
          <a:p>
            <a:r>
              <a:rPr lang="en-US" dirty="0"/>
              <a:t>with open(“test.txt") as </a:t>
            </a:r>
            <a:r>
              <a:rPr lang="en-US" dirty="0" err="1"/>
              <a:t>color_file</a:t>
            </a:r>
            <a:r>
              <a:rPr lang="en-US" dirty="0"/>
              <a:t>:</a:t>
            </a:r>
          </a:p>
          <a:p>
            <a:endParaRPr lang="en-US" dirty="0"/>
          </a:p>
          <a:p>
            <a:r>
              <a:rPr lang="en-US" dirty="0"/>
              <a:t>for line in </a:t>
            </a:r>
            <a:r>
              <a:rPr lang="en-US" dirty="0" err="1"/>
              <a:t>color_file</a:t>
            </a:r>
            <a:r>
              <a:rPr lang="en-US" dirty="0"/>
              <a:t>:</a:t>
            </a:r>
          </a:p>
          <a:p>
            <a:r>
              <a:rPr lang="en-US" dirty="0" err="1"/>
              <a:t>clean_line</a:t>
            </a:r>
            <a:r>
              <a:rPr lang="en-US" dirty="0"/>
              <a:t> = </a:t>
            </a:r>
            <a:r>
              <a:rPr lang="en-US" dirty="0" err="1"/>
              <a:t>old_line.strip</a:t>
            </a:r>
            <a:r>
              <a:rPr lang="en-US" dirty="0"/>
              <a:t>()</a:t>
            </a:r>
          </a:p>
          <a:p>
            <a:endParaRPr lang="en-US" dirty="0"/>
          </a:p>
          <a:p>
            <a:r>
              <a:rPr lang="en-US" dirty="0"/>
              <a:t>words = </a:t>
            </a:r>
            <a:r>
              <a:rPr lang="en-US" dirty="0" err="1"/>
              <a:t>sentence.split</a:t>
            </a:r>
            <a:r>
              <a:rPr lang="en-US" dirty="0"/>
              <a:t>(" ")</a:t>
            </a:r>
          </a:p>
          <a:p>
            <a:r>
              <a:rPr lang="en-US" dirty="0"/>
              <a:t>for word in words:</a:t>
            </a:r>
          </a:p>
          <a:p>
            <a:r>
              <a:rPr lang="en-US" dirty="0"/>
              <a:t>    print(word)</a:t>
            </a:r>
          </a:p>
          <a:p>
            <a:endParaRPr lang="en-US" dirty="0"/>
          </a:p>
          <a:p>
            <a:r>
              <a:rPr lang="en-US" dirty="0"/>
              <a:t>words = </a:t>
            </a:r>
            <a:r>
              <a:rPr lang="en-US" dirty="0" err="1"/>
              <a:t>sentence.split</a:t>
            </a:r>
            <a:r>
              <a:rPr lang="en-US" dirty="0"/>
              <a:t>(“,")</a:t>
            </a:r>
          </a:p>
          <a:p>
            <a:r>
              <a:rPr lang="en-US" dirty="0"/>
              <a:t>for word in words:</a:t>
            </a:r>
          </a:p>
          <a:p>
            <a:r>
              <a:rPr lang="en-US" dirty="0"/>
              <a:t>    print(word)</a:t>
            </a:r>
          </a:p>
          <a:p>
            <a:endParaRPr lang="en-US" dirty="0"/>
          </a:p>
        </p:txBody>
      </p:sp>
    </p:spTree>
    <p:extLst>
      <p:ext uri="{BB962C8B-B14F-4D97-AF65-F5344CB8AC3E}">
        <p14:creationId xmlns:p14="http://schemas.microsoft.com/office/powerpoint/2010/main" val="94302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fontScale="90000"/>
          </a:bodyPr>
          <a:lstStyle/>
          <a:p>
            <a:r>
              <a:rPr lang="en-US" dirty="0"/>
              <a:t>Checkpoint: Practice Opening Files</a:t>
            </a:r>
            <a:br>
              <a:rPr lang="en-US" dirty="0"/>
            </a:br>
            <a:endParaRPr lang="en-US" dirty="0"/>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fontScale="77500" lnSpcReduction="20000"/>
          </a:bodyPr>
          <a:lstStyle/>
          <a:p>
            <a:r>
              <a:rPr lang="en-US" sz="2000" dirty="0"/>
              <a:t>Steps</a:t>
            </a:r>
          </a:p>
          <a:p>
            <a:pPr lvl="1"/>
            <a:r>
              <a:rPr lang="en-US" sz="1900" dirty="0"/>
              <a:t>Iterate through the list and display each string to the screen.</a:t>
            </a:r>
          </a:p>
          <a:p>
            <a:pPr lvl="1"/>
            <a:r>
              <a:rPr lang="en-US" sz="1900" dirty="0"/>
              <a:t>Split the string into a name and age and print them to the screen.</a:t>
            </a:r>
          </a:p>
          <a:p>
            <a:pPr lvl="1"/>
            <a:r>
              <a:rPr lang="en-US" sz="1900" dirty="0"/>
              <a:t>Find the age that is the youngest.</a:t>
            </a:r>
          </a:p>
          <a:p>
            <a:pPr lvl="1"/>
            <a:r>
              <a:rPr lang="en-US" sz="1900" dirty="0"/>
              <a:t>Keep track of the name of the person that is the youngest.</a:t>
            </a:r>
          </a:p>
          <a:p>
            <a:r>
              <a:rPr lang="en-US" sz="2300" dirty="0"/>
              <a:t>Attempt coding the problem for 1 hour</a:t>
            </a:r>
          </a:p>
          <a:p>
            <a:r>
              <a:rPr lang="en-US" sz="2400" dirty="0"/>
              <a:t>Test: </a:t>
            </a:r>
          </a:p>
          <a:p>
            <a:pPr lvl="1"/>
            <a:r>
              <a:rPr lang="en-US" sz="2000" dirty="0"/>
              <a:t>The list of people is included in the program.</a:t>
            </a:r>
          </a:p>
          <a:p>
            <a:pPr lvl="1"/>
            <a:r>
              <a:rPr lang="en-US" sz="2000" dirty="0"/>
              <a:t> The program can iterate through each string in the list.</a:t>
            </a:r>
          </a:p>
          <a:p>
            <a:pPr lvl="1"/>
            <a:r>
              <a:rPr lang="en-US" sz="2000" dirty="0"/>
              <a:t>The program can split the string into the appropriate pieces.</a:t>
            </a:r>
          </a:p>
          <a:p>
            <a:pPr lvl="1"/>
            <a:r>
              <a:rPr lang="en-US" sz="2000" dirty="0"/>
              <a:t>The youngest age is identified.</a:t>
            </a:r>
          </a:p>
          <a:p>
            <a:pPr lvl="1"/>
            <a:r>
              <a:rPr lang="en-US" sz="2000" dirty="0"/>
              <a:t>The name of the youngest person is identified.</a:t>
            </a:r>
          </a:p>
          <a:p>
            <a:r>
              <a:rPr lang="en-US" sz="2400" dirty="0"/>
              <a:t>Look at the Instructor code after 1 hour or when done.</a:t>
            </a:r>
          </a:p>
          <a:p>
            <a:pPr lvl="1"/>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tretch/>
        </p:blipFill>
        <p:spPr>
          <a:xfrm>
            <a:off x="7806647" y="3886790"/>
            <a:ext cx="1652089" cy="175267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4" name="Flowchart: Document 3">
            <a:extLst>
              <a:ext uri="{FF2B5EF4-FFF2-40B4-BE49-F238E27FC236}">
                <a16:creationId xmlns:a16="http://schemas.microsoft.com/office/drawing/2014/main" id="{6C6631ED-93C5-4352-9EDE-F04B48D85712}"/>
              </a:ext>
            </a:extLst>
          </p:cNvPr>
          <p:cNvSpPr/>
          <p:nvPr/>
        </p:nvSpPr>
        <p:spPr>
          <a:xfrm>
            <a:off x="5768109" y="309419"/>
            <a:ext cx="969818" cy="1219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5" name="Flowchart: Process 4">
            <a:extLst>
              <a:ext uri="{FF2B5EF4-FFF2-40B4-BE49-F238E27FC236}">
                <a16:creationId xmlns:a16="http://schemas.microsoft.com/office/drawing/2014/main" id="{F78EDE3C-0BC4-4948-8809-5BB06058EAAE}"/>
              </a:ext>
            </a:extLst>
          </p:cNvPr>
          <p:cNvSpPr/>
          <p:nvPr/>
        </p:nvSpPr>
        <p:spPr>
          <a:xfrm>
            <a:off x="7195127" y="498764"/>
            <a:ext cx="1884218" cy="840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7" name="Flowchart: Alternate Process 6">
            <a:extLst>
              <a:ext uri="{FF2B5EF4-FFF2-40B4-BE49-F238E27FC236}">
                <a16:creationId xmlns:a16="http://schemas.microsoft.com/office/drawing/2014/main" id="{08A8FDD2-55A8-4256-BD72-2BAF533E9414}"/>
              </a:ext>
            </a:extLst>
          </p:cNvPr>
          <p:cNvSpPr/>
          <p:nvPr/>
        </p:nvSpPr>
        <p:spPr>
          <a:xfrm>
            <a:off x="9536545" y="461818"/>
            <a:ext cx="1884218" cy="923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Output</a:t>
            </a:r>
          </a:p>
        </p:txBody>
      </p:sp>
      <p:cxnSp>
        <p:nvCxnSpPr>
          <p:cNvPr id="9" name="Straight Arrow Connector 8">
            <a:extLst>
              <a:ext uri="{FF2B5EF4-FFF2-40B4-BE49-F238E27FC236}">
                <a16:creationId xmlns:a16="http://schemas.microsoft.com/office/drawing/2014/main" id="{8FB3243A-1558-4FA4-B9DC-A9901E1A06BE}"/>
              </a:ext>
            </a:extLst>
          </p:cNvPr>
          <p:cNvCxnSpPr>
            <a:stCxn id="4" idx="3"/>
            <a:endCxn id="5" idx="1"/>
          </p:cNvCxnSpPr>
          <p:nvPr/>
        </p:nvCxnSpPr>
        <p:spPr>
          <a:xfrm>
            <a:off x="6737927" y="919019"/>
            <a:ext cx="457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CF7B4E5-DC59-4A34-ACB5-0067C36FA845}"/>
              </a:ext>
            </a:extLst>
          </p:cNvPr>
          <p:cNvCxnSpPr>
            <a:cxnSpLocks/>
            <a:stCxn id="5" idx="3"/>
            <a:endCxn id="7" idx="1"/>
          </p:cNvCxnSpPr>
          <p:nvPr/>
        </p:nvCxnSpPr>
        <p:spPr>
          <a:xfrm>
            <a:off x="9079345" y="919019"/>
            <a:ext cx="457200" cy="4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B5753755-C225-402D-8138-A00830D72140}"/>
              </a:ext>
            </a:extLst>
          </p:cNvPr>
          <p:cNvSpPr txBox="1"/>
          <p:nvPr/>
        </p:nvSpPr>
        <p:spPr>
          <a:xfrm>
            <a:off x="7364004" y="1412222"/>
            <a:ext cx="2537377" cy="2862322"/>
          </a:xfrm>
          <a:prstGeom prst="rect">
            <a:avLst/>
          </a:prstGeom>
          <a:noFill/>
        </p:spPr>
        <p:txBody>
          <a:bodyPr wrap="square" rtlCol="0">
            <a:spAutoFit/>
          </a:bodyPr>
          <a:lstStyle/>
          <a:p>
            <a:r>
              <a:rPr lang="en-US" dirty="0"/>
              <a:t>Steps: </a:t>
            </a:r>
          </a:p>
          <a:p>
            <a:r>
              <a:rPr lang="en-US" dirty="0"/>
              <a:t>Iterate through names</a:t>
            </a:r>
          </a:p>
          <a:p>
            <a:r>
              <a:rPr lang="en-US" dirty="0"/>
              <a:t>Display each string</a:t>
            </a:r>
          </a:p>
          <a:p>
            <a:r>
              <a:rPr lang="en-US" dirty="0"/>
              <a:t>Split string</a:t>
            </a:r>
          </a:p>
          <a:p>
            <a:r>
              <a:rPr lang="en-US" dirty="0"/>
              <a:t>Find age that is the youngest</a:t>
            </a:r>
          </a:p>
          <a:p>
            <a:r>
              <a:rPr lang="en-US" dirty="0"/>
              <a:t>Print youngest after iterating. </a:t>
            </a:r>
          </a:p>
          <a:p>
            <a:endParaRPr lang="en-US" dirty="0"/>
          </a:p>
          <a:p>
            <a:endParaRPr lang="en-US" dirty="0"/>
          </a:p>
        </p:txBody>
      </p:sp>
      <p:sp>
        <p:nvSpPr>
          <p:cNvPr id="19" name="Rectangle 1">
            <a:extLst>
              <a:ext uri="{FF2B5EF4-FFF2-40B4-BE49-F238E27FC236}">
                <a16:creationId xmlns:a16="http://schemas.microsoft.com/office/drawing/2014/main" id="{11487828-02C0-481C-B2D7-E19BF6113EE2}"/>
              </a:ext>
            </a:extLst>
          </p:cNvPr>
          <p:cNvSpPr>
            <a:spLocks noChangeArrowheads="1"/>
          </p:cNvSpPr>
          <p:nvPr/>
        </p:nvSpPr>
        <p:spPr bwMode="auto">
          <a:xfrm>
            <a:off x="10229272" y="2548956"/>
            <a:ext cx="11914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output</a:t>
            </a:r>
          </a:p>
        </p:txBody>
      </p:sp>
      <p:sp>
        <p:nvSpPr>
          <p:cNvPr id="16" name="TextBox 15">
            <a:extLst>
              <a:ext uri="{FF2B5EF4-FFF2-40B4-BE49-F238E27FC236}">
                <a16:creationId xmlns:a16="http://schemas.microsoft.com/office/drawing/2014/main" id="{CC425D13-27D6-4662-8FA2-348817DE2CD9}"/>
              </a:ext>
            </a:extLst>
          </p:cNvPr>
          <p:cNvSpPr txBox="1"/>
          <p:nvPr/>
        </p:nvSpPr>
        <p:spPr>
          <a:xfrm>
            <a:off x="5511800" y="1493534"/>
            <a:ext cx="2537377" cy="2862322"/>
          </a:xfrm>
          <a:prstGeom prst="rect">
            <a:avLst/>
          </a:prstGeom>
          <a:noFill/>
        </p:spPr>
        <p:txBody>
          <a:bodyPr wrap="square">
            <a:spAutoFit/>
          </a:bodyPr>
          <a:lstStyle/>
          <a:p>
            <a:r>
              <a:rPr lang="en-US" dirty="0"/>
              <a:t>people = [</a:t>
            </a:r>
          </a:p>
          <a:p>
            <a:r>
              <a:rPr lang="en-US" dirty="0"/>
              <a:t>    "Stephanie 36",</a:t>
            </a:r>
          </a:p>
          <a:p>
            <a:r>
              <a:rPr lang="en-US" dirty="0"/>
              <a:t>    "John 29",</a:t>
            </a:r>
          </a:p>
          <a:p>
            <a:r>
              <a:rPr lang="en-US" dirty="0"/>
              <a:t>    "Emily 24",</a:t>
            </a:r>
          </a:p>
          <a:p>
            <a:r>
              <a:rPr lang="en-US" dirty="0"/>
              <a:t>    "Gretchen 54",</a:t>
            </a:r>
          </a:p>
          <a:p>
            <a:r>
              <a:rPr lang="en-US" dirty="0"/>
              <a:t>    "Noah 12",</a:t>
            </a:r>
          </a:p>
          <a:p>
            <a:r>
              <a:rPr lang="en-US" dirty="0"/>
              <a:t>    "Penelope 32",</a:t>
            </a:r>
          </a:p>
          <a:p>
            <a:r>
              <a:rPr lang="en-US" dirty="0"/>
              <a:t>    "Michael 2",</a:t>
            </a:r>
          </a:p>
          <a:p>
            <a:r>
              <a:rPr lang="en-US" dirty="0"/>
              <a:t>    "Jacob 10"</a:t>
            </a:r>
          </a:p>
          <a:p>
            <a:r>
              <a:rPr lang="en-US" dirty="0"/>
              <a:t>]</a:t>
            </a:r>
          </a:p>
        </p:txBody>
      </p:sp>
    </p:spTree>
    <p:extLst>
      <p:ext uri="{BB962C8B-B14F-4D97-AF65-F5344CB8AC3E}">
        <p14:creationId xmlns:p14="http://schemas.microsoft.com/office/powerpoint/2010/main" val="199745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p:txBody>
          <a:bodyPr anchor="t">
            <a:normAutofit/>
          </a:bodyPr>
          <a:lstStyle/>
          <a:p>
            <a:pPr algn="r"/>
            <a:r>
              <a:rPr lang="en-US" sz="3200" dirty="0"/>
              <a:t>Teach: Team Activity</a:t>
            </a:r>
            <a:br>
              <a:rPr lang="en-US" sz="3200" dirty="0"/>
            </a:br>
            <a:r>
              <a:rPr lang="en-US" sz="4000" dirty="0"/>
              <a:t>Finding Items in a File</a:t>
            </a:r>
            <a:endParaRPr lang="en-US" sz="3200" dirty="0"/>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p:txBody>
          <a:bodyPr>
            <a:normAutofit/>
          </a:bodyPr>
          <a:lstStyle/>
          <a:p>
            <a:r>
              <a:rPr lang="en-US" sz="1600" dirty="0"/>
              <a:t>Meet and setup a video call, share screen</a:t>
            </a:r>
          </a:p>
          <a:p>
            <a:r>
              <a:rPr lang="en-US" sz="1600" dirty="0"/>
              <a:t>Overview</a:t>
            </a:r>
          </a:p>
          <a:p>
            <a:pPr lvl="1"/>
            <a:r>
              <a:rPr lang="en-US" sz="1600" dirty="0"/>
              <a:t>In this activity, you will practice finding items in a file. You will be supplied with a file that contains the books in the Standard Works of the Scriptures, and for each book the number of chapters. You will need to open this file, parse through it, and discover books that have certain properties.</a:t>
            </a:r>
            <a:endParaRPr lang="en-US" sz="2000" dirty="0"/>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p:txBody>
          <a:bodyPr>
            <a:normAutofit/>
          </a:bodyPr>
          <a:lstStyle/>
          <a:p>
            <a:r>
              <a:rPr lang="en-US" sz="1600" dirty="0"/>
              <a:t>Core requirements</a:t>
            </a:r>
          </a:p>
          <a:p>
            <a:pPr lvl="1"/>
            <a:r>
              <a:rPr lang="en-US" sz="1600" dirty="0"/>
              <a:t>Download file, Read each line, separate into pieces</a:t>
            </a:r>
          </a:p>
          <a:p>
            <a:pPr lvl="1"/>
            <a:r>
              <a:rPr lang="en-US" sz="1600" dirty="0"/>
              <a:t>Find largest number of chapters</a:t>
            </a:r>
          </a:p>
          <a:p>
            <a:pPr lvl="1"/>
            <a:r>
              <a:rPr lang="en-US" sz="1600" dirty="0"/>
              <a:t>Display Book with largest number of chapters</a:t>
            </a:r>
          </a:p>
          <a:p>
            <a:r>
              <a:rPr lang="en-US" sz="1600" dirty="0"/>
              <a:t>Stretch Challenge</a:t>
            </a:r>
          </a:p>
          <a:p>
            <a:pPr lvl="1"/>
            <a:r>
              <a:rPr lang="en-US" sz="1600" dirty="0"/>
              <a:t>Print only books in Book of Mormon</a:t>
            </a:r>
          </a:p>
          <a:p>
            <a:pPr lvl="1"/>
            <a:r>
              <a:rPr lang="en-US" sz="1600" dirty="0"/>
              <a:t>Largest number of chapters in Book of Mormon</a:t>
            </a:r>
          </a:p>
          <a:p>
            <a:pPr lvl="1"/>
            <a:r>
              <a:rPr lang="en-US" sz="1600" dirty="0"/>
              <a:t>Prompt the user for volume, print largest book.</a:t>
            </a:r>
          </a:p>
          <a:p>
            <a:r>
              <a:rPr lang="en-US" sz="1600" dirty="0"/>
              <a:t>Teacher Solution</a:t>
            </a:r>
          </a:p>
          <a:p>
            <a:r>
              <a:rPr lang="en-US" sz="1600" dirty="0"/>
              <a:t>Submission</a:t>
            </a:r>
          </a:p>
          <a:p>
            <a:pPr lvl="1"/>
            <a:r>
              <a:rPr lang="en-US" sz="16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7" name="TextBox 6">
            <a:extLst>
              <a:ext uri="{FF2B5EF4-FFF2-40B4-BE49-F238E27FC236}">
                <a16:creationId xmlns:a16="http://schemas.microsoft.com/office/drawing/2014/main" id="{EE273367-A404-412B-B7B9-619980312BC1}"/>
              </a:ext>
            </a:extLst>
          </p:cNvPr>
          <p:cNvSpPr txBox="1"/>
          <p:nvPr/>
        </p:nvSpPr>
        <p:spPr>
          <a:xfrm>
            <a:off x="0" y="3602239"/>
            <a:ext cx="3130282" cy="329320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solidFill>
                  <a:schemeClr val="bg1"/>
                </a:solidFill>
              </a:rPr>
              <a:t>Genesis:50:Old Testament</a:t>
            </a:r>
          </a:p>
          <a:p>
            <a:r>
              <a:rPr lang="en-US" sz="1600" dirty="0">
                <a:solidFill>
                  <a:schemeClr val="bg1"/>
                </a:solidFill>
              </a:rPr>
              <a:t>Exodus:40:Old Testament</a:t>
            </a:r>
          </a:p>
          <a:p>
            <a:r>
              <a:rPr lang="en-US" sz="1600" dirty="0">
                <a:solidFill>
                  <a:schemeClr val="bg1"/>
                </a:solidFill>
              </a:rPr>
              <a:t>Leviticus:27:Old Testament</a:t>
            </a:r>
          </a:p>
          <a:p>
            <a:r>
              <a:rPr lang="en-US" sz="1600" dirty="0">
                <a:solidFill>
                  <a:schemeClr val="bg1"/>
                </a:solidFill>
              </a:rPr>
              <a:t>Numbers:36:Old Testament</a:t>
            </a:r>
          </a:p>
          <a:p>
            <a:r>
              <a:rPr lang="en-US" sz="1600" dirty="0">
                <a:solidFill>
                  <a:schemeClr val="bg1"/>
                </a:solidFill>
              </a:rPr>
              <a:t>Deuteronomy:34:Old Testament</a:t>
            </a:r>
          </a:p>
          <a:p>
            <a:r>
              <a:rPr lang="en-US" sz="1600" dirty="0">
                <a:solidFill>
                  <a:schemeClr val="bg1"/>
                </a:solidFill>
              </a:rPr>
              <a:t>Joshua:24:Old Testament</a:t>
            </a:r>
          </a:p>
          <a:p>
            <a:r>
              <a:rPr lang="en-US" sz="1600" dirty="0">
                <a:solidFill>
                  <a:schemeClr val="bg1"/>
                </a:solidFill>
              </a:rPr>
              <a:t>Judges:21:Old Testament</a:t>
            </a:r>
          </a:p>
          <a:p>
            <a:r>
              <a:rPr lang="en-US" sz="1600" dirty="0">
                <a:solidFill>
                  <a:schemeClr val="bg1"/>
                </a:solidFill>
              </a:rPr>
              <a:t>Ruth:4:Old Testament1 Samuel:31:Old Testament</a:t>
            </a:r>
          </a:p>
          <a:p>
            <a:r>
              <a:rPr lang="en-US" sz="1600" dirty="0">
                <a:solidFill>
                  <a:schemeClr val="bg1"/>
                </a:solidFill>
              </a:rPr>
              <a:t>2 Samuel:24:Old Testament</a:t>
            </a:r>
          </a:p>
          <a:p>
            <a:r>
              <a:rPr lang="en-US" sz="1600" dirty="0">
                <a:solidFill>
                  <a:schemeClr val="bg1"/>
                </a:solidFill>
              </a:rPr>
              <a:t>1 Kings:22:Old Testament</a:t>
            </a:r>
          </a:p>
          <a:p>
            <a:r>
              <a:rPr lang="en-US" sz="1600" dirty="0">
                <a:solidFill>
                  <a:schemeClr val="bg1"/>
                </a:solidFill>
              </a:rPr>
              <a:t>2 Kings:25:Old Testament</a:t>
            </a:r>
          </a:p>
          <a:p>
            <a:r>
              <a:rPr lang="en-US" sz="1600" dirty="0">
                <a:solidFill>
                  <a:schemeClr val="bg1"/>
                </a:solidFill>
              </a:rPr>
              <a:t>….</a:t>
            </a:r>
          </a:p>
        </p:txBody>
      </p:sp>
      <p:sp>
        <p:nvSpPr>
          <p:cNvPr id="13" name="Flowchart: Document 12">
            <a:extLst>
              <a:ext uri="{FF2B5EF4-FFF2-40B4-BE49-F238E27FC236}">
                <a16:creationId xmlns:a16="http://schemas.microsoft.com/office/drawing/2014/main" id="{BCEFF19F-FA45-4A8E-93BC-B47FEE9B3473}"/>
              </a:ext>
            </a:extLst>
          </p:cNvPr>
          <p:cNvSpPr/>
          <p:nvPr/>
        </p:nvSpPr>
        <p:spPr>
          <a:xfrm>
            <a:off x="0" y="130351"/>
            <a:ext cx="969818" cy="1219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a:t>
            </a:r>
          </a:p>
        </p:txBody>
      </p:sp>
      <p:sp>
        <p:nvSpPr>
          <p:cNvPr id="14" name="Flowchart: Process 13">
            <a:extLst>
              <a:ext uri="{FF2B5EF4-FFF2-40B4-BE49-F238E27FC236}">
                <a16:creationId xmlns:a16="http://schemas.microsoft.com/office/drawing/2014/main" id="{A8A19D24-1A36-4B1C-A16C-5C5F7E54F149}"/>
              </a:ext>
            </a:extLst>
          </p:cNvPr>
          <p:cNvSpPr/>
          <p:nvPr/>
        </p:nvSpPr>
        <p:spPr>
          <a:xfrm>
            <a:off x="1427018" y="319696"/>
            <a:ext cx="1884218" cy="840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Program</a:t>
            </a:r>
          </a:p>
        </p:txBody>
      </p:sp>
      <p:sp>
        <p:nvSpPr>
          <p:cNvPr id="15" name="Flowchart: Alternate Process 14">
            <a:extLst>
              <a:ext uri="{FF2B5EF4-FFF2-40B4-BE49-F238E27FC236}">
                <a16:creationId xmlns:a16="http://schemas.microsoft.com/office/drawing/2014/main" id="{21ABEDCB-80B5-4458-B57B-07EF7F2B6475}"/>
              </a:ext>
            </a:extLst>
          </p:cNvPr>
          <p:cNvSpPr/>
          <p:nvPr/>
        </p:nvSpPr>
        <p:spPr>
          <a:xfrm>
            <a:off x="3768436" y="282750"/>
            <a:ext cx="1884218" cy="923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Output</a:t>
            </a:r>
          </a:p>
        </p:txBody>
      </p:sp>
      <p:cxnSp>
        <p:nvCxnSpPr>
          <p:cNvPr id="16" name="Straight Arrow Connector 15">
            <a:extLst>
              <a:ext uri="{FF2B5EF4-FFF2-40B4-BE49-F238E27FC236}">
                <a16:creationId xmlns:a16="http://schemas.microsoft.com/office/drawing/2014/main" id="{F63FD9F3-8B81-4CEA-92B3-3ADBEC2730FC}"/>
              </a:ext>
            </a:extLst>
          </p:cNvPr>
          <p:cNvCxnSpPr>
            <a:stCxn id="13" idx="3"/>
            <a:endCxn id="14" idx="1"/>
          </p:cNvCxnSpPr>
          <p:nvPr/>
        </p:nvCxnSpPr>
        <p:spPr>
          <a:xfrm>
            <a:off x="969818" y="739951"/>
            <a:ext cx="4572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11ACAB10-65CE-4403-B05F-BF3AECEE10CE}"/>
              </a:ext>
            </a:extLst>
          </p:cNvPr>
          <p:cNvCxnSpPr>
            <a:cxnSpLocks/>
            <a:stCxn id="14" idx="3"/>
            <a:endCxn id="15" idx="1"/>
          </p:cNvCxnSpPr>
          <p:nvPr/>
        </p:nvCxnSpPr>
        <p:spPr>
          <a:xfrm>
            <a:off x="3311236" y="739951"/>
            <a:ext cx="457200" cy="4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(Milestone)</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p:txBody>
          <a:bodyPr>
            <a:normAutofit fontScale="40000" lnSpcReduction="20000"/>
          </a:bodyPr>
          <a:lstStyle/>
          <a:p>
            <a:r>
              <a:rPr lang="en-US" dirty="0"/>
              <a:t>Overview</a:t>
            </a:r>
          </a:p>
          <a:p>
            <a:pPr lvl="1"/>
            <a:r>
              <a:rPr lang="en-US" dirty="0"/>
              <a:t>At this point in the course, you have learned how to use the major building blocks of programming, including variables, if-statements, loops, lists, and now files. Equipped with these tools, you can use them to solve real-world problems.</a:t>
            </a:r>
          </a:p>
          <a:p>
            <a:pPr lvl="1"/>
            <a:r>
              <a:rPr lang="en-US" dirty="0"/>
              <a:t>For this assignment you will write a program to analyze a dataset containing information about life expectancies over the years throughout the countries of the world.</a:t>
            </a:r>
          </a:p>
          <a:p>
            <a:r>
              <a:rPr lang="en-US" dirty="0"/>
              <a:t>Project Description</a:t>
            </a:r>
          </a:p>
          <a:p>
            <a:pPr lvl="1"/>
            <a:r>
              <a:rPr lang="en-US" dirty="0"/>
              <a:t>The dataset you will be using comes from OurWorldInData.org from an article on the Spanish Flu. The first graph on that page shows the life expectancies over the years for various countries. If you click the "data" tab at the bottom of the graphic, you can download the source data.</a:t>
            </a:r>
          </a:p>
          <a:p>
            <a:pPr lvl="1"/>
            <a:r>
              <a:rPr lang="en-US" dirty="0"/>
              <a:t>You can also download the dataset directly here: life-expectancy.csv. This is a .csv (Comma Separated Values) file that contains the data you'll need with each column separated by commas. There are roughly 19,000 rows in this dataset.</a:t>
            </a:r>
          </a:p>
          <a:p>
            <a:r>
              <a:rPr lang="en-US" dirty="0"/>
              <a:t>Program the following:</a:t>
            </a:r>
          </a:p>
          <a:p>
            <a:pPr lvl="1"/>
            <a:r>
              <a:rPr lang="en-US" dirty="0"/>
              <a:t>What year had the lowest life expectancy?</a:t>
            </a:r>
          </a:p>
          <a:p>
            <a:pPr lvl="1"/>
            <a:r>
              <a:rPr lang="en-US" dirty="0"/>
              <a:t>What year had the highest life expectancy?</a:t>
            </a:r>
          </a:p>
          <a:p>
            <a:pPr lvl="1"/>
            <a:r>
              <a:rPr lang="en-US" dirty="0"/>
              <a:t>Ask for year, find average, country with min and max (Week 12)</a:t>
            </a:r>
          </a:p>
          <a:p>
            <a:r>
              <a:rPr lang="en-US" dirty="0"/>
              <a:t>Milestone</a:t>
            </a:r>
          </a:p>
          <a:p>
            <a:pPr lvl="1"/>
            <a:r>
              <a:rPr lang="en-US" dirty="0"/>
              <a:t>Download file</a:t>
            </a:r>
          </a:p>
          <a:p>
            <a:pPr lvl="1"/>
            <a:r>
              <a:rPr lang="en-US" dirty="0"/>
              <a:t>Load dataset</a:t>
            </a:r>
          </a:p>
          <a:p>
            <a:pPr lvl="1"/>
            <a:r>
              <a:rPr lang="en-US" dirty="0"/>
              <a:t>Iterate line by line</a:t>
            </a:r>
          </a:p>
          <a:p>
            <a:pPr lvl="1"/>
            <a:r>
              <a:rPr lang="en-US" dirty="0"/>
              <a:t>Split line</a:t>
            </a:r>
          </a:p>
          <a:p>
            <a:pPr lvl="1"/>
            <a:r>
              <a:rPr lang="en-US" dirty="0"/>
              <a:t>Find lowest and highest</a:t>
            </a:r>
          </a:p>
          <a:p>
            <a:pPr marL="457200" lvl="1" indent="0">
              <a:buNone/>
            </a:pPr>
            <a:endParaRPr lang="en-US" dirty="0"/>
          </a:p>
          <a:p>
            <a:pPr lvl="1"/>
            <a:endParaRPr lang="en-US" dirty="0"/>
          </a:p>
          <a:p>
            <a:endParaRPr lang="en-US" dirty="0"/>
          </a:p>
        </p:txBody>
      </p:sp>
      <p:sp>
        <p:nvSpPr>
          <p:cNvPr id="9" name="Content Placeholder 8">
            <a:extLst>
              <a:ext uri="{FF2B5EF4-FFF2-40B4-BE49-F238E27FC236}">
                <a16:creationId xmlns:a16="http://schemas.microsoft.com/office/drawing/2014/main" id="{9FA7ED08-DF46-4B33-A88E-1E88CC62D44B}"/>
              </a:ext>
            </a:extLst>
          </p:cNvPr>
          <p:cNvSpPr>
            <a:spLocks noGrp="1"/>
          </p:cNvSpPr>
          <p:nvPr>
            <p:ph sz="half" idx="2"/>
          </p:nvPr>
        </p:nvSpPr>
        <p:spPr/>
        <p:txBody>
          <a:bodyPr>
            <a:normAutofit fontScale="40000" lnSpcReduction="20000"/>
          </a:bodyPr>
          <a:lstStyle/>
          <a:p>
            <a:r>
              <a:rPr lang="en-US" dirty="0"/>
              <a:t>Make it your own (different file)</a:t>
            </a:r>
          </a:p>
          <a:p>
            <a:pPr lvl="1"/>
            <a:r>
              <a:rPr lang="en-US" dirty="0"/>
              <a:t>Year and Country larges drop in one year</a:t>
            </a:r>
          </a:p>
          <a:p>
            <a:pPr lvl="1"/>
            <a:r>
              <a:rPr lang="en-US" dirty="0"/>
              <a:t>User prompt for country-&gt; min and max, average</a:t>
            </a:r>
          </a:p>
          <a:p>
            <a:pPr lvl="1"/>
            <a:r>
              <a:rPr lang="en-US" dirty="0"/>
              <a:t>Interesting anomalies or patterns</a:t>
            </a:r>
          </a:p>
          <a:p>
            <a:pPr lvl="1"/>
            <a:r>
              <a:rPr lang="en-US" dirty="0"/>
              <a:t>Find another dataset</a:t>
            </a:r>
          </a:p>
          <a:p>
            <a:pPr lvl="1"/>
            <a:endParaRPr lang="en-US" dirty="0"/>
          </a:p>
          <a:p>
            <a:r>
              <a:rPr lang="en-US" dirty="0"/>
              <a:t>Milestone: Submission</a:t>
            </a:r>
          </a:p>
          <a:p>
            <a:pPr lvl="1"/>
            <a:r>
              <a:rPr lang="en-US" dirty="0"/>
              <a:t>When the Milestone is complete, answer the questions in the associated quiz in I-learn.</a:t>
            </a:r>
          </a:p>
        </p:txBody>
      </p:sp>
      <p:pic>
        <p:nvPicPr>
          <p:cNvPr id="5" name="Picture 4">
            <a:extLst>
              <a:ext uri="{FF2B5EF4-FFF2-40B4-BE49-F238E27FC236}">
                <a16:creationId xmlns:a16="http://schemas.microsoft.com/office/drawing/2014/main" id="{934EBF77-2CC4-4E2A-8E7C-0435EF71F1B4}"/>
              </a:ext>
            </a:extLst>
          </p:cNvPr>
          <p:cNvPicPr>
            <a:picLocks noChangeAspect="1"/>
          </p:cNvPicPr>
          <p:nvPr/>
        </p:nvPicPr>
        <p:blipFill>
          <a:blip r:embed="rId2"/>
          <a:stretch>
            <a:fillRect/>
          </a:stretch>
        </p:blipFill>
        <p:spPr>
          <a:xfrm>
            <a:off x="8553450" y="0"/>
            <a:ext cx="3638550" cy="4248150"/>
          </a:xfrm>
          <a:prstGeom prst="rect">
            <a:avLst/>
          </a:prstGeom>
        </p:spPr>
      </p:pic>
      <p:pic>
        <p:nvPicPr>
          <p:cNvPr id="10" name="Picture 9">
            <a:extLst>
              <a:ext uri="{FF2B5EF4-FFF2-40B4-BE49-F238E27FC236}">
                <a16:creationId xmlns:a16="http://schemas.microsoft.com/office/drawing/2014/main" id="{C2747C33-E226-45C0-BA89-DAEF930B608D}"/>
              </a:ext>
            </a:extLst>
          </p:cNvPr>
          <p:cNvPicPr>
            <a:picLocks noChangeAspect="1"/>
          </p:cNvPicPr>
          <p:nvPr/>
        </p:nvPicPr>
        <p:blipFill>
          <a:blip r:embed="rId3"/>
          <a:stretch>
            <a:fillRect/>
          </a:stretch>
        </p:blipFill>
        <p:spPr>
          <a:xfrm>
            <a:off x="2966984" y="4710545"/>
            <a:ext cx="4652477" cy="2184996"/>
          </a:xfrm>
          <a:prstGeom prst="rect">
            <a:avLst/>
          </a:prstGeom>
        </p:spPr>
      </p:pic>
      <p:pic>
        <p:nvPicPr>
          <p:cNvPr id="12" name="Picture 11">
            <a:extLst>
              <a:ext uri="{FF2B5EF4-FFF2-40B4-BE49-F238E27FC236}">
                <a16:creationId xmlns:a16="http://schemas.microsoft.com/office/drawing/2014/main" id="{EDC8437D-DEFF-49FA-9AB0-A865F9E5733E}"/>
              </a:ext>
            </a:extLst>
          </p:cNvPr>
          <p:cNvPicPr>
            <a:picLocks noChangeAspect="1"/>
          </p:cNvPicPr>
          <p:nvPr/>
        </p:nvPicPr>
        <p:blipFill>
          <a:blip r:embed="rId4"/>
          <a:stretch>
            <a:fillRect/>
          </a:stretch>
        </p:blipFill>
        <p:spPr>
          <a:xfrm>
            <a:off x="7619461" y="4710545"/>
            <a:ext cx="4572540" cy="2147455"/>
          </a:xfrm>
          <a:prstGeom prst="rect">
            <a:avLst/>
          </a:prstGeom>
        </p:spPr>
      </p:pic>
      <p:sp>
        <p:nvSpPr>
          <p:cNvPr id="16" name="TextBox 15">
            <a:extLst>
              <a:ext uri="{FF2B5EF4-FFF2-40B4-BE49-F238E27FC236}">
                <a16:creationId xmlns:a16="http://schemas.microsoft.com/office/drawing/2014/main" id="{33B1BC0D-0EE8-4205-A9B2-57731EEF7488}"/>
              </a:ext>
            </a:extLst>
          </p:cNvPr>
          <p:cNvSpPr txBox="1"/>
          <p:nvPr/>
        </p:nvSpPr>
        <p:spPr>
          <a:xfrm>
            <a:off x="6172200" y="0"/>
            <a:ext cx="2499918" cy="1323439"/>
          </a:xfrm>
          <a:prstGeom prst="rect">
            <a:avLst/>
          </a:prstGeom>
          <a:noFill/>
        </p:spPr>
        <p:txBody>
          <a:bodyPr wrap="square">
            <a:spAutoFit/>
          </a:bodyPr>
          <a:lstStyle/>
          <a:p>
            <a:r>
              <a:rPr lang="en-US" sz="1000" dirty="0" err="1"/>
              <a:t>Entity,Code,Year,Life</a:t>
            </a:r>
            <a:r>
              <a:rPr lang="en-US" sz="1000" dirty="0"/>
              <a:t> expectancy (years)</a:t>
            </a:r>
          </a:p>
          <a:p>
            <a:r>
              <a:rPr lang="en-US" sz="1000" dirty="0"/>
              <a:t>Afghanistan,AFG,1950,27.638</a:t>
            </a:r>
          </a:p>
          <a:p>
            <a:r>
              <a:rPr lang="en-US" sz="1000" dirty="0"/>
              <a:t>Afghanistan,AFG,1951,27.878</a:t>
            </a:r>
          </a:p>
          <a:p>
            <a:r>
              <a:rPr lang="en-US" sz="1000" dirty="0"/>
              <a:t>Afghanistan,AFG,1952,28.361</a:t>
            </a:r>
          </a:p>
          <a:p>
            <a:r>
              <a:rPr lang="en-US" sz="1000" dirty="0"/>
              <a:t>Afghanistan,AFG,1953,28.852</a:t>
            </a:r>
          </a:p>
          <a:p>
            <a:r>
              <a:rPr lang="en-US" sz="1000" dirty="0"/>
              <a:t>Afghanistan,AFG,1954,29.35</a:t>
            </a:r>
          </a:p>
          <a:p>
            <a:r>
              <a:rPr lang="en-US" sz="1000" dirty="0"/>
              <a:t>Afghanistan,AFG,1955,29.854</a:t>
            </a:r>
          </a:p>
          <a:p>
            <a:r>
              <a:rPr lang="en-US" sz="1000" dirty="0"/>
              <a:t>Afghanistan,AFG,1956,30.365</a:t>
            </a:r>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1071</Words>
  <Application>Microsoft Macintosh PowerPoint</Application>
  <PresentationFormat>Widescreen</PresentationFormat>
  <Paragraphs>199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Week 12: Files Applied CS 110 - Introduction to Programming</vt:lpstr>
      <vt:lpstr>PowerPoint Presentation</vt:lpstr>
      <vt:lpstr>Prepare</vt:lpstr>
      <vt:lpstr>Checkpoint: Practice Opening Files </vt:lpstr>
      <vt:lpstr>Teach: Team Activity Finding Items in a File</vt:lpstr>
      <vt:lpstr>Prove (Milestone)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 Files CS 110 - Introduction to Programming</dc:title>
  <dc:creator>William Clements</dc:creator>
  <cp:lastModifiedBy>Clements, William</cp:lastModifiedBy>
  <cp:revision>2</cp:revision>
  <dcterms:created xsi:type="dcterms:W3CDTF">2020-11-30T16:58:14Z</dcterms:created>
  <dcterms:modified xsi:type="dcterms:W3CDTF">2022-10-20T19:45:23Z</dcterms:modified>
</cp:coreProperties>
</file>