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2" r:id="rId3"/>
    <p:sldId id="260" r:id="rId4"/>
    <p:sldId id="324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2EFCF5-C292-104B-8692-8EFCA90E6FFE}" v="2" dt="2022-10-24T20:46:22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4" d="100"/>
          <a:sy n="74" d="100"/>
        </p:scale>
        <p:origin x="3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AEF55704-1CE6-451B-8E63-DBF0D588608A}"/>
    <pc:docChg chg="undo custSel addSld modSld">
      <pc:chgData name="Clements, William" userId="cbdb0636-a496-422a-8d40-98c53d494d26" providerId="ADAL" clId="{AEF55704-1CE6-451B-8E63-DBF0D588608A}" dt="2020-12-07T19:25:23.665" v="2676" actId="20577"/>
      <pc:docMkLst>
        <pc:docMk/>
      </pc:docMkLst>
      <pc:sldChg chg="add">
        <pc:chgData name="Clements, William" userId="cbdb0636-a496-422a-8d40-98c53d494d26" providerId="ADAL" clId="{AEF55704-1CE6-451B-8E63-DBF0D588608A}" dt="2020-12-07T16:28:37.247" v="0"/>
        <pc:sldMkLst>
          <pc:docMk/>
          <pc:sldMk cId="1543431509" sldId="257"/>
        </pc:sldMkLst>
      </pc:sldChg>
      <pc:sldChg chg="modSp add mod modShow">
        <pc:chgData name="Clements, William" userId="cbdb0636-a496-422a-8d40-98c53d494d26" providerId="ADAL" clId="{AEF55704-1CE6-451B-8E63-DBF0D588608A}" dt="2020-12-07T16:29:44.898" v="5" actId="729"/>
        <pc:sldMkLst>
          <pc:docMk/>
          <pc:sldMk cId="4071424259" sldId="259"/>
        </pc:sldMkLst>
        <pc:spChg chg="mod">
          <ac:chgData name="Clements, William" userId="cbdb0636-a496-422a-8d40-98c53d494d26" providerId="ADAL" clId="{AEF55704-1CE6-451B-8E63-DBF0D588608A}" dt="2020-12-07T16:29:41.708" v="4"/>
          <ac:spMkLst>
            <pc:docMk/>
            <pc:sldMk cId="4071424259" sldId="259"/>
            <ac:spMk id="3" creationId="{D3F2A6F4-C934-4E91-8ACC-A01AE1BE9DDE}"/>
          </ac:spMkLst>
        </pc:spChg>
      </pc:sldChg>
      <pc:sldChg chg="modSp add mod">
        <pc:chgData name="Clements, William" userId="cbdb0636-a496-422a-8d40-98c53d494d26" providerId="ADAL" clId="{AEF55704-1CE6-451B-8E63-DBF0D588608A}" dt="2020-12-07T17:04:53.192" v="878"/>
        <pc:sldMkLst>
          <pc:docMk/>
          <pc:sldMk cId="943023879" sldId="260"/>
        </pc:sldMkLst>
        <pc:spChg chg="mod">
          <ac:chgData name="Clements, William" userId="cbdb0636-a496-422a-8d40-98c53d494d26" providerId="ADAL" clId="{AEF55704-1CE6-451B-8E63-DBF0D588608A}" dt="2020-12-07T17:04:53.192" v="878"/>
          <ac:spMkLst>
            <pc:docMk/>
            <pc:sldMk cId="943023879" sldId="260"/>
            <ac:spMk id="3" creationId="{4AEB9260-E52E-4330-937D-6BB35FD6AB04}"/>
          </ac:spMkLst>
        </pc:spChg>
        <pc:spChg chg="mod">
          <ac:chgData name="Clements, William" userId="cbdb0636-a496-422a-8d40-98c53d494d26" providerId="ADAL" clId="{AEF55704-1CE6-451B-8E63-DBF0D588608A}" dt="2020-12-07T16:48:49.252" v="505" actId="20577"/>
          <ac:spMkLst>
            <pc:docMk/>
            <pc:sldMk cId="943023879" sldId="260"/>
            <ac:spMk id="4" creationId="{BFF3512D-3A13-471D-B348-23C5EB99A7F3}"/>
          </ac:spMkLst>
        </pc:spChg>
      </pc:sldChg>
      <pc:sldChg chg="addSp delSp modSp add mod modAnim">
        <pc:chgData name="Clements, William" userId="cbdb0636-a496-422a-8d40-98c53d494d26" providerId="ADAL" clId="{AEF55704-1CE6-451B-8E63-DBF0D588608A}" dt="2020-12-07T16:56:06.737" v="681"/>
        <pc:sldMkLst>
          <pc:docMk/>
          <pc:sldMk cId="1997458881" sldId="262"/>
        </pc:sldMkLst>
        <pc:spChg chg="mod">
          <ac:chgData name="Clements, William" userId="cbdb0636-a496-422a-8d40-98c53d494d26" providerId="ADAL" clId="{AEF55704-1CE6-451B-8E63-DBF0D588608A}" dt="2020-12-07T16:51:54.555" v="616" actId="6549"/>
          <ac:spMkLst>
            <pc:docMk/>
            <pc:sldMk cId="1997458881" sldId="262"/>
            <ac:spMk id="2" creationId="{BA6C7C78-E080-4421-8CCF-C502B1F9E14B}"/>
          </ac:spMkLst>
        </pc:spChg>
        <pc:spChg chg="mod">
          <ac:chgData name="Clements, William" userId="cbdb0636-a496-422a-8d40-98c53d494d26" providerId="ADAL" clId="{AEF55704-1CE6-451B-8E63-DBF0D588608A}" dt="2020-12-07T16:51:26.143" v="606" actId="6549"/>
          <ac:spMkLst>
            <pc:docMk/>
            <pc:sldMk cId="1997458881" sldId="262"/>
            <ac:spMk id="3" creationId="{D825BC60-7862-4C89-818E-CD328EDE988E}"/>
          </ac:spMkLst>
        </pc:spChg>
        <pc:spChg chg="add del">
          <ac:chgData name="Clements, William" userId="cbdb0636-a496-422a-8d40-98c53d494d26" providerId="ADAL" clId="{AEF55704-1CE6-451B-8E63-DBF0D588608A}" dt="2020-12-07T16:50:19.614" v="552"/>
          <ac:spMkLst>
            <pc:docMk/>
            <pc:sldMk cId="1997458881" sldId="262"/>
            <ac:spMk id="8" creationId="{9CB97C1A-B470-4197-92FD-4D4F574E2C90}"/>
          </ac:spMkLst>
        </pc:spChg>
        <pc:spChg chg="add del">
          <ac:chgData name="Clements, William" userId="cbdb0636-a496-422a-8d40-98c53d494d26" providerId="ADAL" clId="{AEF55704-1CE6-451B-8E63-DBF0D588608A}" dt="2020-12-07T16:50:35.453" v="554"/>
          <ac:spMkLst>
            <pc:docMk/>
            <pc:sldMk cId="1997458881" sldId="262"/>
            <ac:spMk id="10" creationId="{5A9FD9E7-8C1F-41CA-979C-5683CF3CBB08}"/>
          </ac:spMkLst>
        </pc:spChg>
        <pc:spChg chg="add del">
          <ac:chgData name="Clements, William" userId="cbdb0636-a496-422a-8d40-98c53d494d26" providerId="ADAL" clId="{AEF55704-1CE6-451B-8E63-DBF0D588608A}" dt="2020-12-07T16:55:00.422" v="663"/>
          <ac:spMkLst>
            <pc:docMk/>
            <pc:sldMk cId="1997458881" sldId="262"/>
            <ac:spMk id="12" creationId="{5148EC8F-7F8E-4B6E-AAA2-5BC694B3C078}"/>
          </ac:spMkLst>
        </pc:spChg>
        <pc:spChg chg="add del">
          <ac:chgData name="Clements, William" userId="cbdb0636-a496-422a-8d40-98c53d494d26" providerId="ADAL" clId="{AEF55704-1CE6-451B-8E63-DBF0D588608A}" dt="2020-12-07T16:55:27.871" v="673"/>
          <ac:spMkLst>
            <pc:docMk/>
            <pc:sldMk cId="1997458881" sldId="262"/>
            <ac:spMk id="13" creationId="{A129B4A9-9FFF-4831-AA92-4A29B625700F}"/>
          </ac:spMkLst>
        </pc:spChg>
        <pc:spChg chg="add mod">
          <ac:chgData name="Clements, William" userId="cbdb0636-a496-422a-8d40-98c53d494d26" providerId="ADAL" clId="{AEF55704-1CE6-451B-8E63-DBF0D588608A}" dt="2020-12-07T16:53:42.868" v="658" actId="1076"/>
          <ac:spMkLst>
            <pc:docMk/>
            <pc:sldMk cId="1997458881" sldId="262"/>
            <ac:spMk id="15" creationId="{04BE7A19-3852-44C6-9123-85E7CD729D0B}"/>
          </ac:spMkLst>
        </pc:spChg>
        <pc:spChg chg="mod">
          <ac:chgData name="Clements, William" userId="cbdb0636-a496-422a-8d40-98c53d494d26" providerId="ADAL" clId="{AEF55704-1CE6-451B-8E63-DBF0D588608A}" dt="2020-12-07T16:52:33.787" v="641" actId="14100"/>
          <ac:spMkLst>
            <pc:docMk/>
            <pc:sldMk cId="1997458881" sldId="262"/>
            <ac:spMk id="16" creationId="{CC425D13-27D6-4662-8FA2-348817DE2CD9}"/>
          </ac:spMkLst>
        </pc:spChg>
        <pc:spChg chg="add mod">
          <ac:chgData name="Clements, William" userId="cbdb0636-a496-422a-8d40-98c53d494d26" providerId="ADAL" clId="{AEF55704-1CE6-451B-8E63-DBF0D588608A}" dt="2020-12-07T16:53:46.576" v="659" actId="1076"/>
          <ac:spMkLst>
            <pc:docMk/>
            <pc:sldMk cId="1997458881" sldId="262"/>
            <ac:spMk id="17" creationId="{0556732B-08A6-4A47-9631-E6A2ADDCFD34}"/>
          </ac:spMkLst>
        </pc:spChg>
        <pc:spChg chg="del">
          <ac:chgData name="Clements, William" userId="cbdb0636-a496-422a-8d40-98c53d494d26" providerId="ADAL" clId="{AEF55704-1CE6-451B-8E63-DBF0D588608A}" dt="2020-12-07T16:52:15.790" v="617" actId="478"/>
          <ac:spMkLst>
            <pc:docMk/>
            <pc:sldMk cId="1997458881" sldId="262"/>
            <ac:spMk id="18" creationId="{B5753755-C225-402D-8138-A00830D72140}"/>
          </ac:spMkLst>
        </pc:spChg>
        <pc:spChg chg="del">
          <ac:chgData name="Clements, William" userId="cbdb0636-a496-422a-8d40-98c53d494d26" providerId="ADAL" clId="{AEF55704-1CE6-451B-8E63-DBF0D588608A}" dt="2020-12-07T16:53:36.117" v="656" actId="478"/>
          <ac:spMkLst>
            <pc:docMk/>
            <pc:sldMk cId="1997458881" sldId="262"/>
            <ac:spMk id="19" creationId="{11487828-02C0-481C-B2D7-E19BF6113EE2}"/>
          </ac:spMkLst>
        </pc:spChg>
        <pc:spChg chg="add mod">
          <ac:chgData name="Clements, William" userId="cbdb0636-a496-422a-8d40-98c53d494d26" providerId="ADAL" clId="{AEF55704-1CE6-451B-8E63-DBF0D588608A}" dt="2020-12-07T16:53:38.471" v="657" actId="1076"/>
          <ac:spMkLst>
            <pc:docMk/>
            <pc:sldMk cId="1997458881" sldId="262"/>
            <ac:spMk id="20" creationId="{CBB5ABE6-6932-464C-91C4-A0DF1BECB0F5}"/>
          </ac:spMkLst>
        </pc:spChg>
        <pc:spChg chg="add mod">
          <ac:chgData name="Clements, William" userId="cbdb0636-a496-422a-8d40-98c53d494d26" providerId="ADAL" clId="{AEF55704-1CE6-451B-8E63-DBF0D588608A}" dt="2020-12-07T16:55:37.159" v="677" actId="1076"/>
          <ac:spMkLst>
            <pc:docMk/>
            <pc:sldMk cId="1997458881" sldId="262"/>
            <ac:spMk id="21" creationId="{5F596BEF-986E-4E15-9685-1D829BFECAC6}"/>
          </ac:spMkLst>
        </pc:spChg>
        <pc:spChg chg="add mod">
          <ac:chgData name="Clements, William" userId="cbdb0636-a496-422a-8d40-98c53d494d26" providerId="ADAL" clId="{AEF55704-1CE6-451B-8E63-DBF0D588608A}" dt="2020-12-07T16:55:34.035" v="676" actId="1076"/>
          <ac:spMkLst>
            <pc:docMk/>
            <pc:sldMk cId="1997458881" sldId="262"/>
            <ac:spMk id="22" creationId="{422ECAAD-E6B1-4C8D-9434-754C2F80A310}"/>
          </ac:spMkLst>
        </pc:spChg>
        <pc:spChg chg="add del mod">
          <ac:chgData name="Clements, William" userId="cbdb0636-a496-422a-8d40-98c53d494d26" providerId="ADAL" clId="{AEF55704-1CE6-451B-8E63-DBF0D588608A}" dt="2020-12-07T16:55:20.194" v="671"/>
          <ac:spMkLst>
            <pc:docMk/>
            <pc:sldMk cId="1997458881" sldId="262"/>
            <ac:spMk id="23" creationId="{4B8A5E1F-91E3-47F9-AF12-C6EBA7BD1304}"/>
          </ac:spMkLst>
        </pc:spChg>
        <pc:spChg chg="add del mod">
          <ac:chgData name="Clements, William" userId="cbdb0636-a496-422a-8d40-98c53d494d26" providerId="ADAL" clId="{AEF55704-1CE6-451B-8E63-DBF0D588608A}" dt="2020-12-07T16:56:01.773" v="679"/>
          <ac:spMkLst>
            <pc:docMk/>
            <pc:sldMk cId="1997458881" sldId="262"/>
            <ac:spMk id="24" creationId="{9CF34D74-ABA7-4FD5-BD0D-8994E0F37B60}"/>
          </ac:spMkLst>
        </pc:spChg>
        <pc:spChg chg="add del mod">
          <ac:chgData name="Clements, William" userId="cbdb0636-a496-422a-8d40-98c53d494d26" providerId="ADAL" clId="{AEF55704-1CE6-451B-8E63-DBF0D588608A}" dt="2020-12-07T16:56:06.737" v="681"/>
          <ac:spMkLst>
            <pc:docMk/>
            <pc:sldMk cId="1997458881" sldId="262"/>
            <ac:spMk id="25" creationId="{37E3A38C-BBC0-41FF-8CAD-4ECD5CA6B6EB}"/>
          </ac:spMkLst>
        </pc:spChg>
        <pc:picChg chg="mod">
          <ac:chgData name="Clements, William" userId="cbdb0636-a496-422a-8d40-98c53d494d26" providerId="ADAL" clId="{AEF55704-1CE6-451B-8E63-DBF0D588608A}" dt="2020-12-07T16:51:50.306" v="609" actId="1076"/>
          <ac:picMkLst>
            <pc:docMk/>
            <pc:sldMk cId="1997458881" sldId="262"/>
            <ac:picMk id="6" creationId="{E4EB3BC5-BCDC-4BA8-AE5F-CFD731D1337D}"/>
          </ac:picMkLst>
        </pc:picChg>
      </pc:sldChg>
      <pc:sldChg chg="addSp delSp modSp add mod delAnim">
        <pc:chgData name="Clements, William" userId="cbdb0636-a496-422a-8d40-98c53d494d26" providerId="ADAL" clId="{AEF55704-1CE6-451B-8E63-DBF0D588608A}" dt="2020-12-07T19:18:54.229" v="2565" actId="21"/>
        <pc:sldMkLst>
          <pc:docMk/>
          <pc:sldMk cId="1567866644" sldId="263"/>
        </pc:sldMkLst>
        <pc:spChg chg="mod">
          <ac:chgData name="Clements, William" userId="cbdb0636-a496-422a-8d40-98c53d494d26" providerId="ADAL" clId="{AEF55704-1CE6-451B-8E63-DBF0D588608A}" dt="2020-12-07T16:56:31.775" v="685"/>
          <ac:spMkLst>
            <pc:docMk/>
            <pc:sldMk cId="1567866644" sldId="263"/>
            <ac:spMk id="2" creationId="{94147C9A-DAD5-4F48-AFB9-713CC0FB84B0}"/>
          </ac:spMkLst>
        </pc:spChg>
        <pc:spChg chg="mod">
          <ac:chgData name="Clements, William" userId="cbdb0636-a496-422a-8d40-98c53d494d26" providerId="ADAL" clId="{AEF55704-1CE6-451B-8E63-DBF0D588608A}" dt="2020-12-07T16:57:21.371" v="694"/>
          <ac:spMkLst>
            <pc:docMk/>
            <pc:sldMk cId="1567866644" sldId="263"/>
            <ac:spMk id="3" creationId="{BE1CFC94-A9F5-4793-A2E8-009C311561D4}"/>
          </ac:spMkLst>
        </pc:spChg>
        <pc:spChg chg="mod">
          <ac:chgData name="Clements, William" userId="cbdb0636-a496-422a-8d40-98c53d494d26" providerId="ADAL" clId="{AEF55704-1CE6-451B-8E63-DBF0D588608A}" dt="2020-12-07T17:04:24.277" v="857" actId="15"/>
          <ac:spMkLst>
            <pc:docMk/>
            <pc:sldMk cId="1567866644" sldId="263"/>
            <ac:spMk id="4" creationId="{4581B2D3-ACDD-400F-A039-CD2D06CF90DF}"/>
          </ac:spMkLst>
        </pc:spChg>
        <pc:spChg chg="add del">
          <ac:chgData name="Clements, William" userId="cbdb0636-a496-422a-8d40-98c53d494d26" providerId="ADAL" clId="{AEF55704-1CE6-451B-8E63-DBF0D588608A}" dt="2020-12-07T16:57:36.111" v="714"/>
          <ac:spMkLst>
            <pc:docMk/>
            <pc:sldMk cId="1567866644" sldId="263"/>
            <ac:spMk id="6" creationId="{BEBED1B4-CE4A-4FF5-81E1-8A11E49B8FD0}"/>
          </ac:spMkLst>
        </pc:spChg>
        <pc:spChg chg="del mod">
          <ac:chgData name="Clements, William" userId="cbdb0636-a496-422a-8d40-98c53d494d26" providerId="ADAL" clId="{AEF55704-1CE6-451B-8E63-DBF0D588608A}" dt="2020-12-07T17:18:50.331" v="1371" actId="478"/>
          <ac:spMkLst>
            <pc:docMk/>
            <pc:sldMk cId="1567866644" sldId="263"/>
            <ac:spMk id="7" creationId="{EE273367-A404-412B-B7B9-619980312BC1}"/>
          </ac:spMkLst>
        </pc:spChg>
        <pc:spChg chg="add del">
          <ac:chgData name="Clements, William" userId="cbdb0636-a496-422a-8d40-98c53d494d26" providerId="ADAL" clId="{AEF55704-1CE6-451B-8E63-DBF0D588608A}" dt="2020-12-07T16:57:43.494" v="721"/>
          <ac:spMkLst>
            <pc:docMk/>
            <pc:sldMk cId="1567866644" sldId="263"/>
            <ac:spMk id="8" creationId="{6D30A352-7BEC-4BF7-A1E3-4494132AD658}"/>
          </ac:spMkLst>
        </pc:spChg>
        <pc:spChg chg="add del">
          <ac:chgData name="Clements, William" userId="cbdb0636-a496-422a-8d40-98c53d494d26" providerId="ADAL" clId="{AEF55704-1CE6-451B-8E63-DBF0D588608A}" dt="2020-12-07T16:57:50.512" v="727"/>
          <ac:spMkLst>
            <pc:docMk/>
            <pc:sldMk cId="1567866644" sldId="263"/>
            <ac:spMk id="9" creationId="{365C3104-049E-41F1-B0C3-BE09B83DB64B}"/>
          </ac:spMkLst>
        </pc:spChg>
        <pc:spChg chg="add del">
          <ac:chgData name="Clements, William" userId="cbdb0636-a496-422a-8d40-98c53d494d26" providerId="ADAL" clId="{AEF55704-1CE6-451B-8E63-DBF0D588608A}" dt="2020-12-07T17:02:52.096" v="810"/>
          <ac:spMkLst>
            <pc:docMk/>
            <pc:sldMk cId="1567866644" sldId="263"/>
            <ac:spMk id="10" creationId="{E00B0520-A190-482E-90B5-CF4C58EABDBD}"/>
          </ac:spMkLst>
        </pc:spChg>
        <pc:spChg chg="add del">
          <ac:chgData name="Clements, William" userId="cbdb0636-a496-422a-8d40-98c53d494d26" providerId="ADAL" clId="{AEF55704-1CE6-451B-8E63-DBF0D588608A}" dt="2020-12-07T17:03:00.640" v="817"/>
          <ac:spMkLst>
            <pc:docMk/>
            <pc:sldMk cId="1567866644" sldId="263"/>
            <ac:spMk id="11" creationId="{07864025-36E0-497A-912E-9185948E5D59}"/>
          </ac:spMkLst>
        </pc:spChg>
        <pc:spChg chg="add del">
          <ac:chgData name="Clements, William" userId="cbdb0636-a496-422a-8d40-98c53d494d26" providerId="ADAL" clId="{AEF55704-1CE6-451B-8E63-DBF0D588608A}" dt="2020-12-07T17:03:31.295" v="829"/>
          <ac:spMkLst>
            <pc:docMk/>
            <pc:sldMk cId="1567866644" sldId="263"/>
            <ac:spMk id="12" creationId="{F5B2C96C-3C10-43FB-BE03-469B733C847A}"/>
          </ac:spMkLst>
        </pc:spChg>
        <pc:spChg chg="mod">
          <ac:chgData name="Clements, William" userId="cbdb0636-a496-422a-8d40-98c53d494d26" providerId="ADAL" clId="{AEF55704-1CE6-451B-8E63-DBF0D588608A}" dt="2020-12-07T17:05:39.259" v="888" actId="6549"/>
          <ac:spMkLst>
            <pc:docMk/>
            <pc:sldMk cId="1567866644" sldId="263"/>
            <ac:spMk id="13" creationId="{BCEFF19F-FA45-4A8E-93BC-B47FEE9B3473}"/>
          </ac:spMkLst>
        </pc:spChg>
        <pc:spChg chg="mod">
          <ac:chgData name="Clements, William" userId="cbdb0636-a496-422a-8d40-98c53d494d26" providerId="ADAL" clId="{AEF55704-1CE6-451B-8E63-DBF0D588608A}" dt="2020-12-07T17:18:18.808" v="1369" actId="1035"/>
          <ac:spMkLst>
            <pc:docMk/>
            <pc:sldMk cId="1567866644" sldId="263"/>
            <ac:spMk id="14" creationId="{A8A19D24-1A36-4B1C-A16C-5C5F7E54F149}"/>
          </ac:spMkLst>
        </pc:spChg>
        <pc:spChg chg="mod">
          <ac:chgData name="Clements, William" userId="cbdb0636-a496-422a-8d40-98c53d494d26" providerId="ADAL" clId="{AEF55704-1CE6-451B-8E63-DBF0D588608A}" dt="2020-12-07T17:05:29.600" v="884" actId="14100"/>
          <ac:spMkLst>
            <pc:docMk/>
            <pc:sldMk cId="1567866644" sldId="263"/>
            <ac:spMk id="15" creationId="{21ABEDCB-80B5-4458-B57B-07EF7F2B6475}"/>
          </ac:spMkLst>
        </pc:spChg>
        <pc:spChg chg="add del">
          <ac:chgData name="Clements, William" userId="cbdb0636-a496-422a-8d40-98c53d494d26" providerId="ADAL" clId="{AEF55704-1CE6-451B-8E63-DBF0D588608A}" dt="2020-12-07T17:04:09.425" v="834"/>
          <ac:spMkLst>
            <pc:docMk/>
            <pc:sldMk cId="1567866644" sldId="263"/>
            <ac:spMk id="18" creationId="{C5DAEF2B-F52A-4A01-AE28-58B974F3C617}"/>
          </ac:spMkLst>
        </pc:spChg>
        <pc:spChg chg="add mod">
          <ac:chgData name="Clements, William" userId="cbdb0636-a496-422a-8d40-98c53d494d26" providerId="ADAL" clId="{AEF55704-1CE6-451B-8E63-DBF0D588608A}" dt="2020-12-07T17:10:58.402" v="1141" actId="1076"/>
          <ac:spMkLst>
            <pc:docMk/>
            <pc:sldMk cId="1567866644" sldId="263"/>
            <ac:spMk id="26" creationId="{576EC7F5-DEE8-4616-AFD4-814A4A321A2F}"/>
          </ac:spMkLst>
        </pc:spChg>
        <pc:spChg chg="add mod">
          <ac:chgData name="Clements, William" userId="cbdb0636-a496-422a-8d40-98c53d494d26" providerId="ADAL" clId="{AEF55704-1CE6-451B-8E63-DBF0D588608A}" dt="2020-12-07T17:18:18.808" v="1369" actId="1035"/>
          <ac:spMkLst>
            <pc:docMk/>
            <pc:sldMk cId="1567866644" sldId="263"/>
            <ac:spMk id="27" creationId="{BF338007-76BD-4AEF-9A33-258694FAA868}"/>
          </ac:spMkLst>
        </pc:spChg>
        <pc:spChg chg="add mod">
          <ac:chgData name="Clements, William" userId="cbdb0636-a496-422a-8d40-98c53d494d26" providerId="ADAL" clId="{AEF55704-1CE6-451B-8E63-DBF0D588608A}" dt="2020-12-07T17:16:20.776" v="1297" actId="1035"/>
          <ac:spMkLst>
            <pc:docMk/>
            <pc:sldMk cId="1567866644" sldId="263"/>
            <ac:spMk id="28" creationId="{86DF3E86-501B-41F6-A576-734DCDE591BC}"/>
          </ac:spMkLst>
        </pc:spChg>
        <pc:spChg chg="add mod">
          <ac:chgData name="Clements, William" userId="cbdb0636-a496-422a-8d40-98c53d494d26" providerId="ADAL" clId="{AEF55704-1CE6-451B-8E63-DBF0D588608A}" dt="2020-12-07T17:18:09.987" v="1346" actId="1076"/>
          <ac:spMkLst>
            <pc:docMk/>
            <pc:sldMk cId="1567866644" sldId="263"/>
            <ac:spMk id="29" creationId="{8B0273F1-E573-4357-9BFA-11DDFA906340}"/>
          </ac:spMkLst>
        </pc:spChg>
        <pc:spChg chg="add mod">
          <ac:chgData name="Clements, William" userId="cbdb0636-a496-422a-8d40-98c53d494d26" providerId="ADAL" clId="{AEF55704-1CE6-451B-8E63-DBF0D588608A}" dt="2020-12-07T17:16:20.776" v="1297" actId="1035"/>
          <ac:spMkLst>
            <pc:docMk/>
            <pc:sldMk cId="1567866644" sldId="263"/>
            <ac:spMk id="30" creationId="{F65CA70A-0B6D-4C16-B25E-A4CBCDD461C7}"/>
          </ac:spMkLst>
        </pc:spChg>
        <pc:spChg chg="add mod">
          <ac:chgData name="Clements, William" userId="cbdb0636-a496-422a-8d40-98c53d494d26" providerId="ADAL" clId="{AEF55704-1CE6-451B-8E63-DBF0D588608A}" dt="2020-12-07T17:16:13.628" v="1282" actId="1076"/>
          <ac:spMkLst>
            <pc:docMk/>
            <pc:sldMk cId="1567866644" sldId="263"/>
            <ac:spMk id="31" creationId="{3FF3D82C-8E24-4995-BC17-F23B37B9C2D2}"/>
          </ac:spMkLst>
        </pc:spChg>
        <pc:spChg chg="add mod">
          <ac:chgData name="Clements, William" userId="cbdb0636-a496-422a-8d40-98c53d494d26" providerId="ADAL" clId="{AEF55704-1CE6-451B-8E63-DBF0D588608A}" dt="2020-12-07T17:17:04.675" v="1325" actId="404"/>
          <ac:spMkLst>
            <pc:docMk/>
            <pc:sldMk cId="1567866644" sldId="263"/>
            <ac:spMk id="46" creationId="{AE517432-8FDE-4CE8-ADF5-BBEB891A4646}"/>
          </ac:spMkLst>
        </pc:spChg>
        <pc:spChg chg="add mod">
          <ac:chgData name="Clements, William" userId="cbdb0636-a496-422a-8d40-98c53d494d26" providerId="ADAL" clId="{AEF55704-1CE6-451B-8E63-DBF0D588608A}" dt="2020-12-07T17:18:03.193" v="1345" actId="1076"/>
          <ac:spMkLst>
            <pc:docMk/>
            <pc:sldMk cId="1567866644" sldId="263"/>
            <ac:spMk id="48" creationId="{FE8175B3-1FBF-4F89-B4A7-0FE06DDFCA23}"/>
          </ac:spMkLst>
        </pc:spChg>
        <pc:spChg chg="add mod">
          <ac:chgData name="Clements, William" userId="cbdb0636-a496-422a-8d40-98c53d494d26" providerId="ADAL" clId="{AEF55704-1CE6-451B-8E63-DBF0D588608A}" dt="2020-12-07T17:17:56.843" v="1343" actId="1076"/>
          <ac:spMkLst>
            <pc:docMk/>
            <pc:sldMk cId="1567866644" sldId="263"/>
            <ac:spMk id="49" creationId="{DF12D2DA-5124-4841-BC3D-01B3C35D7E6B}"/>
          </ac:spMkLst>
        </pc:spChg>
        <pc:spChg chg="add mod">
          <ac:chgData name="Clements, William" userId="cbdb0636-a496-422a-8d40-98c53d494d26" providerId="ADAL" clId="{AEF55704-1CE6-451B-8E63-DBF0D588608A}" dt="2020-12-07T17:17:59.515" v="1344" actId="1076"/>
          <ac:spMkLst>
            <pc:docMk/>
            <pc:sldMk cId="1567866644" sldId="263"/>
            <ac:spMk id="50" creationId="{04957805-0176-44CB-B35E-9476CF3EDDFF}"/>
          </ac:spMkLst>
        </pc:spChg>
        <pc:spChg chg="add mod">
          <ac:chgData name="Clements, William" userId="cbdb0636-a496-422a-8d40-98c53d494d26" providerId="ADAL" clId="{AEF55704-1CE6-451B-8E63-DBF0D588608A}" dt="2020-12-07T17:17:18.311" v="1331" actId="1076"/>
          <ac:spMkLst>
            <pc:docMk/>
            <pc:sldMk cId="1567866644" sldId="263"/>
            <ac:spMk id="51" creationId="{05A06AE8-8C4C-4568-A688-4BF04AF1B543}"/>
          </ac:spMkLst>
        </pc:spChg>
        <pc:spChg chg="add mod">
          <ac:chgData name="Clements, William" userId="cbdb0636-a496-422a-8d40-98c53d494d26" providerId="ADAL" clId="{AEF55704-1CE6-451B-8E63-DBF0D588608A}" dt="2020-12-07T17:16:20.776" v="1297" actId="1035"/>
          <ac:spMkLst>
            <pc:docMk/>
            <pc:sldMk cId="1567866644" sldId="263"/>
            <ac:spMk id="57" creationId="{0F16FA39-F3BD-4E47-A79B-7617490EA28D}"/>
          </ac:spMkLst>
        </pc:spChg>
        <pc:spChg chg="add mod">
          <ac:chgData name="Clements, William" userId="cbdb0636-a496-422a-8d40-98c53d494d26" providerId="ADAL" clId="{AEF55704-1CE6-451B-8E63-DBF0D588608A}" dt="2020-12-07T17:16:20.776" v="1297" actId="1035"/>
          <ac:spMkLst>
            <pc:docMk/>
            <pc:sldMk cId="1567866644" sldId="263"/>
            <ac:spMk id="58" creationId="{AE66706D-EFB0-4923-A090-DCAA15F153EA}"/>
          </ac:spMkLst>
        </pc:spChg>
        <pc:spChg chg="add mod">
          <ac:chgData name="Clements, William" userId="cbdb0636-a496-422a-8d40-98c53d494d26" providerId="ADAL" clId="{AEF55704-1CE6-451B-8E63-DBF0D588608A}" dt="2020-12-07T17:16:20.776" v="1297" actId="1035"/>
          <ac:spMkLst>
            <pc:docMk/>
            <pc:sldMk cId="1567866644" sldId="263"/>
            <ac:spMk id="59" creationId="{5F4E2B87-B532-4077-A3B0-4543DCEF99EC}"/>
          </ac:spMkLst>
        </pc:spChg>
        <pc:spChg chg="add mod">
          <ac:chgData name="Clements, William" userId="cbdb0636-a496-422a-8d40-98c53d494d26" providerId="ADAL" clId="{AEF55704-1CE6-451B-8E63-DBF0D588608A}" dt="2020-12-07T17:17:43.555" v="1340" actId="1076"/>
          <ac:spMkLst>
            <pc:docMk/>
            <pc:sldMk cId="1567866644" sldId="263"/>
            <ac:spMk id="84" creationId="{C54A7872-C863-4CAE-8723-D87261FB5A3F}"/>
          </ac:spMkLst>
        </pc:spChg>
        <pc:spChg chg="add mod">
          <ac:chgData name="Clements, William" userId="cbdb0636-a496-422a-8d40-98c53d494d26" providerId="ADAL" clId="{AEF55704-1CE6-451B-8E63-DBF0D588608A}" dt="2020-12-07T17:17:33.472" v="1338" actId="114"/>
          <ac:spMkLst>
            <pc:docMk/>
            <pc:sldMk cId="1567866644" sldId="263"/>
            <ac:spMk id="85" creationId="{988B85C6-20DB-43FD-B32F-1E885C529FAD}"/>
          </ac:spMkLst>
        </pc:spChg>
        <pc:spChg chg="add mod">
          <ac:chgData name="Clements, William" userId="cbdb0636-a496-422a-8d40-98c53d494d26" providerId="ADAL" clId="{AEF55704-1CE6-451B-8E63-DBF0D588608A}" dt="2020-12-07T17:17:39.400" v="1339" actId="1076"/>
          <ac:spMkLst>
            <pc:docMk/>
            <pc:sldMk cId="1567866644" sldId="263"/>
            <ac:spMk id="86" creationId="{ED3B5336-6BD9-453C-9344-2F153EAE2CD4}"/>
          </ac:spMkLst>
        </pc:spChg>
        <pc:picChg chg="mod">
          <ac:chgData name="Clements, William" userId="cbdb0636-a496-422a-8d40-98c53d494d26" providerId="ADAL" clId="{AEF55704-1CE6-451B-8E63-DBF0D588608A}" dt="2020-12-07T18:01:45.517" v="2558" actId="1076"/>
          <ac:picMkLst>
            <pc:docMk/>
            <pc:sldMk cId="1567866644" sldId="263"/>
            <ac:picMk id="5" creationId="{15F6E835-7675-4BA7-9FEF-C99E1653A2C2}"/>
          </ac:picMkLst>
        </pc:picChg>
        <pc:picChg chg="add del">
          <ac:chgData name="Clements, William" userId="cbdb0636-a496-422a-8d40-98c53d494d26" providerId="ADAL" clId="{AEF55704-1CE6-451B-8E63-DBF0D588608A}" dt="2020-12-07T19:18:29.688" v="2560" actId="22"/>
          <ac:picMkLst>
            <pc:docMk/>
            <pc:sldMk cId="1567866644" sldId="263"/>
            <ac:picMk id="7" creationId="{854367CB-323E-42BC-8D07-B73AC7AE3CE5}"/>
          </ac:picMkLst>
        </pc:picChg>
        <pc:picChg chg="add del mod">
          <ac:chgData name="Clements, William" userId="cbdb0636-a496-422a-8d40-98c53d494d26" providerId="ADAL" clId="{AEF55704-1CE6-451B-8E63-DBF0D588608A}" dt="2020-12-07T19:18:54.229" v="2565" actId="21"/>
          <ac:picMkLst>
            <pc:docMk/>
            <pc:sldMk cId="1567866644" sldId="263"/>
            <ac:picMk id="9" creationId="{D1FE9FC3-22A9-4938-9881-B0A6138C4708}"/>
          </ac:picMkLst>
        </pc:picChg>
        <pc:cxnChg chg="mod">
          <ac:chgData name="Clements, William" userId="cbdb0636-a496-422a-8d40-98c53d494d26" providerId="ADAL" clId="{AEF55704-1CE6-451B-8E63-DBF0D588608A}" dt="2020-12-07T17:18:18.808" v="1369" actId="1035"/>
          <ac:cxnSpMkLst>
            <pc:docMk/>
            <pc:sldMk cId="1567866644" sldId="263"/>
            <ac:cxnSpMk id="16" creationId="{F63FD9F3-8B81-4CEA-92B3-3ADBEC2730FC}"/>
          </ac:cxnSpMkLst>
        </pc:cxnChg>
        <pc:cxnChg chg="mod">
          <ac:chgData name="Clements, William" userId="cbdb0636-a496-422a-8d40-98c53d494d26" providerId="ADAL" clId="{AEF55704-1CE6-451B-8E63-DBF0D588608A}" dt="2020-12-07T17:18:18.808" v="1369" actId="1035"/>
          <ac:cxnSpMkLst>
            <pc:docMk/>
            <pc:sldMk cId="1567866644" sldId="263"/>
            <ac:cxnSpMk id="17" creationId="{11ACAB10-65CE-4403-B05F-BF3AECEE10CE}"/>
          </ac:cxnSpMkLst>
        </pc:cxnChg>
        <pc:cxnChg chg="add mod">
          <ac:chgData name="Clements, William" userId="cbdb0636-a496-422a-8d40-98c53d494d26" providerId="ADAL" clId="{AEF55704-1CE6-451B-8E63-DBF0D588608A}" dt="2020-12-07T17:18:18.808" v="1369" actId="1035"/>
          <ac:cxnSpMkLst>
            <pc:docMk/>
            <pc:sldMk cId="1567866644" sldId="263"/>
            <ac:cxnSpMk id="33" creationId="{0E5AF98E-8963-4FB3-9C4E-EFACDE3AC47E}"/>
          </ac:cxnSpMkLst>
        </pc:cxnChg>
        <pc:cxnChg chg="add mod">
          <ac:chgData name="Clements, William" userId="cbdb0636-a496-422a-8d40-98c53d494d26" providerId="ADAL" clId="{AEF55704-1CE6-451B-8E63-DBF0D588608A}" dt="2020-12-07T17:18:18.808" v="1369" actId="1035"/>
          <ac:cxnSpMkLst>
            <pc:docMk/>
            <pc:sldMk cId="1567866644" sldId="263"/>
            <ac:cxnSpMk id="34" creationId="{6401C7C0-657F-4484-9CBA-E63FA468033D}"/>
          </ac:cxnSpMkLst>
        </pc:cxnChg>
        <pc:cxnChg chg="add mod">
          <ac:chgData name="Clements, William" userId="cbdb0636-a496-422a-8d40-98c53d494d26" providerId="ADAL" clId="{AEF55704-1CE6-451B-8E63-DBF0D588608A}" dt="2020-12-07T17:18:18.808" v="1369" actId="1035"/>
          <ac:cxnSpMkLst>
            <pc:docMk/>
            <pc:sldMk cId="1567866644" sldId="263"/>
            <ac:cxnSpMk id="37" creationId="{357949E3-4BD5-41BE-8F38-2965732022B1}"/>
          </ac:cxnSpMkLst>
        </pc:cxnChg>
        <pc:cxnChg chg="add mod">
          <ac:chgData name="Clements, William" userId="cbdb0636-a496-422a-8d40-98c53d494d26" providerId="ADAL" clId="{AEF55704-1CE6-451B-8E63-DBF0D588608A}" dt="2020-12-07T17:18:18.808" v="1369" actId="1035"/>
          <ac:cxnSpMkLst>
            <pc:docMk/>
            <pc:sldMk cId="1567866644" sldId="263"/>
            <ac:cxnSpMk id="40" creationId="{C6A73320-2BC8-4FCE-91F8-EFF6E6EC9EBE}"/>
          </ac:cxnSpMkLst>
        </pc:cxnChg>
        <pc:cxnChg chg="add mod">
          <ac:chgData name="Clements, William" userId="cbdb0636-a496-422a-8d40-98c53d494d26" providerId="ADAL" clId="{AEF55704-1CE6-451B-8E63-DBF0D588608A}" dt="2020-12-07T17:18:18.808" v="1369" actId="1035"/>
          <ac:cxnSpMkLst>
            <pc:docMk/>
            <pc:sldMk cId="1567866644" sldId="263"/>
            <ac:cxnSpMk id="43" creationId="{055301D2-53D2-4FAB-BB87-4A724DCDE425}"/>
          </ac:cxnSpMkLst>
        </pc:cxnChg>
        <pc:cxnChg chg="add mod">
          <ac:chgData name="Clements, William" userId="cbdb0636-a496-422a-8d40-98c53d494d26" providerId="ADAL" clId="{AEF55704-1CE6-451B-8E63-DBF0D588608A}" dt="2020-12-07T17:16:20.776" v="1297" actId="1035"/>
          <ac:cxnSpMkLst>
            <pc:docMk/>
            <pc:sldMk cId="1567866644" sldId="263"/>
            <ac:cxnSpMk id="69" creationId="{5D6370C1-E7E5-418C-93AE-C5F34054669F}"/>
          </ac:cxnSpMkLst>
        </pc:cxnChg>
        <pc:cxnChg chg="add mod">
          <ac:chgData name="Clements, William" userId="cbdb0636-a496-422a-8d40-98c53d494d26" providerId="ADAL" clId="{AEF55704-1CE6-451B-8E63-DBF0D588608A}" dt="2020-12-07T17:18:09.987" v="1346" actId="1076"/>
          <ac:cxnSpMkLst>
            <pc:docMk/>
            <pc:sldMk cId="1567866644" sldId="263"/>
            <ac:cxnSpMk id="73" creationId="{9718C4DD-2517-4F33-9CA7-CEACBDBB9C8E}"/>
          </ac:cxnSpMkLst>
        </pc:cxnChg>
        <pc:cxnChg chg="add mod">
          <ac:chgData name="Clements, William" userId="cbdb0636-a496-422a-8d40-98c53d494d26" providerId="ADAL" clId="{AEF55704-1CE6-451B-8E63-DBF0D588608A}" dt="2020-12-07T17:16:20.776" v="1297" actId="1035"/>
          <ac:cxnSpMkLst>
            <pc:docMk/>
            <pc:sldMk cId="1567866644" sldId="263"/>
            <ac:cxnSpMk id="77" creationId="{9F87A648-789E-4A87-9FB5-6E292BF8C0F6}"/>
          </ac:cxnSpMkLst>
        </pc:cxnChg>
        <pc:cxnChg chg="add mod">
          <ac:chgData name="Clements, William" userId="cbdb0636-a496-422a-8d40-98c53d494d26" providerId="ADAL" clId="{AEF55704-1CE6-451B-8E63-DBF0D588608A}" dt="2020-12-07T17:18:09.987" v="1346" actId="1076"/>
          <ac:cxnSpMkLst>
            <pc:docMk/>
            <pc:sldMk cId="1567866644" sldId="263"/>
            <ac:cxnSpMk id="81" creationId="{2F4A2904-37D1-4619-9B82-188039E4F4F1}"/>
          </ac:cxnSpMkLst>
        </pc:cxnChg>
      </pc:sldChg>
      <pc:sldChg chg="addSp delSp modSp add mod delAnim modAnim">
        <pc:chgData name="Clements, William" userId="cbdb0636-a496-422a-8d40-98c53d494d26" providerId="ADAL" clId="{AEF55704-1CE6-451B-8E63-DBF0D588608A}" dt="2020-12-07T19:21:29.146" v="2575" actId="1076"/>
        <pc:sldMkLst>
          <pc:docMk/>
          <pc:sldMk cId="3931673851" sldId="264"/>
        </pc:sldMkLst>
        <pc:spChg chg="mod">
          <ac:chgData name="Clements, William" userId="cbdb0636-a496-422a-8d40-98c53d494d26" providerId="ADAL" clId="{AEF55704-1CE6-451B-8E63-DBF0D588608A}" dt="2020-12-07T17:19:59.706" v="1375"/>
          <ac:spMkLst>
            <pc:docMk/>
            <pc:sldMk cId="3931673851" sldId="264"/>
            <ac:spMk id="2" creationId="{A54232E9-264A-4341-BAFB-4F3284370B06}"/>
          </ac:spMkLst>
        </pc:spChg>
        <pc:spChg chg="mod">
          <ac:chgData name="Clements, William" userId="cbdb0636-a496-422a-8d40-98c53d494d26" providerId="ADAL" clId="{AEF55704-1CE6-451B-8E63-DBF0D588608A}" dt="2020-12-07T17:34:59.243" v="2125" actId="20577"/>
          <ac:spMkLst>
            <pc:docMk/>
            <pc:sldMk cId="3931673851" sldId="264"/>
            <ac:spMk id="3" creationId="{CAE2FE2C-5176-4204-804F-29C92D619B1B}"/>
          </ac:spMkLst>
        </pc:spChg>
        <pc:spChg chg="mod">
          <ac:chgData name="Clements, William" userId="cbdb0636-a496-422a-8d40-98c53d494d26" providerId="ADAL" clId="{AEF55704-1CE6-451B-8E63-DBF0D588608A}" dt="2020-12-07T19:19:04.186" v="2568" actId="6549"/>
          <ac:spMkLst>
            <pc:docMk/>
            <pc:sldMk cId="3931673851" sldId="264"/>
            <ac:spMk id="9" creationId="{9FA7ED08-DF46-4B33-A88E-1E88CC62D44B}"/>
          </ac:spMkLst>
        </pc:spChg>
        <pc:spChg chg="add mod">
          <ac:chgData name="Clements, William" userId="cbdb0636-a496-422a-8d40-98c53d494d26" providerId="ADAL" clId="{AEF55704-1CE6-451B-8E63-DBF0D588608A}" dt="2020-12-07T17:20:39.732" v="1384" actId="1076"/>
          <ac:spMkLst>
            <pc:docMk/>
            <pc:sldMk cId="3931673851" sldId="264"/>
            <ac:spMk id="11" creationId="{A08CCC6C-1D2B-459D-AD59-56F3A6179033}"/>
          </ac:spMkLst>
        </pc:spChg>
        <pc:spChg chg="add mod">
          <ac:chgData name="Clements, William" userId="cbdb0636-a496-422a-8d40-98c53d494d26" providerId="ADAL" clId="{AEF55704-1CE6-451B-8E63-DBF0D588608A}" dt="2020-12-07T17:20:34.618" v="1383" actId="1076"/>
          <ac:spMkLst>
            <pc:docMk/>
            <pc:sldMk cId="3931673851" sldId="264"/>
            <ac:spMk id="13" creationId="{03D57E79-2BE2-4439-BE1C-3D6766887327}"/>
          </ac:spMkLst>
        </pc:spChg>
        <pc:spChg chg="add mod">
          <ac:chgData name="Clements, William" userId="cbdb0636-a496-422a-8d40-98c53d494d26" providerId="ADAL" clId="{AEF55704-1CE6-451B-8E63-DBF0D588608A}" dt="2020-12-07T17:20:42.137" v="1385" actId="1076"/>
          <ac:spMkLst>
            <pc:docMk/>
            <pc:sldMk cId="3931673851" sldId="264"/>
            <ac:spMk id="14" creationId="{907FB960-9747-4B96-B8BE-E825152CAD8D}"/>
          </ac:spMkLst>
        </pc:spChg>
        <pc:spChg chg="del">
          <ac:chgData name="Clements, William" userId="cbdb0636-a496-422a-8d40-98c53d494d26" providerId="ADAL" clId="{AEF55704-1CE6-451B-8E63-DBF0D588608A}" dt="2020-12-07T17:20:03.029" v="1376" actId="478"/>
          <ac:spMkLst>
            <pc:docMk/>
            <pc:sldMk cId="3931673851" sldId="264"/>
            <ac:spMk id="16" creationId="{33B1BC0D-0EE8-4205-A9B2-57731EEF7488}"/>
          </ac:spMkLst>
        </pc:spChg>
        <pc:spChg chg="add mod">
          <ac:chgData name="Clements, William" userId="cbdb0636-a496-422a-8d40-98c53d494d26" providerId="ADAL" clId="{AEF55704-1CE6-451B-8E63-DBF0D588608A}" dt="2020-12-07T17:27:39.540" v="1720" actId="20577"/>
          <ac:spMkLst>
            <pc:docMk/>
            <pc:sldMk cId="3931673851" sldId="264"/>
            <ac:spMk id="18" creationId="{EBAD6460-ACF6-471A-93E3-B2E0BB109C7A}"/>
          </ac:spMkLst>
        </pc:spChg>
        <pc:spChg chg="add mod">
          <ac:chgData name="Clements, William" userId="cbdb0636-a496-422a-8d40-98c53d494d26" providerId="ADAL" clId="{AEF55704-1CE6-451B-8E63-DBF0D588608A}" dt="2020-12-07T17:27:37.034" v="1718" actId="1076"/>
          <ac:spMkLst>
            <pc:docMk/>
            <pc:sldMk cId="3931673851" sldId="264"/>
            <ac:spMk id="19" creationId="{306FD277-22E6-431B-A468-06D64E3C87BA}"/>
          </ac:spMkLst>
        </pc:spChg>
        <pc:spChg chg="add mod">
          <ac:chgData name="Clements, William" userId="cbdb0636-a496-422a-8d40-98c53d494d26" providerId="ADAL" clId="{AEF55704-1CE6-451B-8E63-DBF0D588608A}" dt="2020-12-07T17:27:37.034" v="1718" actId="1076"/>
          <ac:spMkLst>
            <pc:docMk/>
            <pc:sldMk cId="3931673851" sldId="264"/>
            <ac:spMk id="20" creationId="{48BC2243-F43E-403E-9937-E7C4DC4F56A5}"/>
          </ac:spMkLst>
        </pc:spChg>
        <pc:spChg chg="add del mod">
          <ac:chgData name="Clements, William" userId="cbdb0636-a496-422a-8d40-98c53d494d26" providerId="ADAL" clId="{AEF55704-1CE6-451B-8E63-DBF0D588608A}" dt="2020-12-07T17:36:36.871" v="2211" actId="1038"/>
          <ac:spMkLst>
            <pc:docMk/>
            <pc:sldMk cId="3931673851" sldId="264"/>
            <ac:spMk id="21" creationId="{F2F56882-2699-415B-A185-28304543CD83}"/>
          </ac:spMkLst>
        </pc:spChg>
        <pc:spChg chg="add del mod">
          <ac:chgData name="Clements, William" userId="cbdb0636-a496-422a-8d40-98c53d494d26" providerId="ADAL" clId="{AEF55704-1CE6-451B-8E63-DBF0D588608A}" dt="2020-12-07T17:36:36.871" v="2211" actId="1038"/>
          <ac:spMkLst>
            <pc:docMk/>
            <pc:sldMk cId="3931673851" sldId="264"/>
            <ac:spMk id="22" creationId="{5D26680A-A7CA-400F-9542-2EBA889E5892}"/>
          </ac:spMkLst>
        </pc:spChg>
        <pc:spChg chg="add mod">
          <ac:chgData name="Clements, William" userId="cbdb0636-a496-422a-8d40-98c53d494d26" providerId="ADAL" clId="{AEF55704-1CE6-451B-8E63-DBF0D588608A}" dt="2020-12-07T17:36:36.871" v="2211" actId="1038"/>
          <ac:spMkLst>
            <pc:docMk/>
            <pc:sldMk cId="3931673851" sldId="264"/>
            <ac:spMk id="23" creationId="{290FC351-8618-4430-AFF0-A2DAFB449C7C}"/>
          </ac:spMkLst>
        </pc:spChg>
        <pc:spChg chg="add mod">
          <ac:chgData name="Clements, William" userId="cbdb0636-a496-422a-8d40-98c53d494d26" providerId="ADAL" clId="{AEF55704-1CE6-451B-8E63-DBF0D588608A}" dt="2020-12-07T17:24:21.452" v="1555" actId="1076"/>
          <ac:spMkLst>
            <pc:docMk/>
            <pc:sldMk cId="3931673851" sldId="264"/>
            <ac:spMk id="24" creationId="{1073B07C-ECBF-42CF-9505-1485DFEA6F58}"/>
          </ac:spMkLst>
        </pc:spChg>
        <pc:spChg chg="add del mod">
          <ac:chgData name="Clements, William" userId="cbdb0636-a496-422a-8d40-98c53d494d26" providerId="ADAL" clId="{AEF55704-1CE6-451B-8E63-DBF0D588608A}" dt="2020-12-07T17:36:20.043" v="2185" actId="478"/>
          <ac:spMkLst>
            <pc:docMk/>
            <pc:sldMk cId="3931673851" sldId="264"/>
            <ac:spMk id="25" creationId="{6936DFED-E237-46F0-BEEA-5326EBAD104D}"/>
          </ac:spMkLst>
        </pc:spChg>
        <pc:spChg chg="add mod">
          <ac:chgData name="Clements, William" userId="cbdb0636-a496-422a-8d40-98c53d494d26" providerId="ADAL" clId="{AEF55704-1CE6-451B-8E63-DBF0D588608A}" dt="2020-12-07T17:26:30.970" v="1641" actId="20577"/>
          <ac:spMkLst>
            <pc:docMk/>
            <pc:sldMk cId="3931673851" sldId="264"/>
            <ac:spMk id="26" creationId="{A40FB5CA-9249-4A6D-8CE2-E1EBC5834CD0}"/>
          </ac:spMkLst>
        </pc:spChg>
        <pc:spChg chg="add mod">
          <ac:chgData name="Clements, William" userId="cbdb0636-a496-422a-8d40-98c53d494d26" providerId="ADAL" clId="{AEF55704-1CE6-451B-8E63-DBF0D588608A}" dt="2020-12-07T17:32:27.983" v="1926" actId="1076"/>
          <ac:spMkLst>
            <pc:docMk/>
            <pc:sldMk cId="3931673851" sldId="264"/>
            <ac:spMk id="27" creationId="{98F56415-B446-46CD-9B0E-DF1399DEFFA0}"/>
          </ac:spMkLst>
        </pc:spChg>
        <pc:spChg chg="add mod">
          <ac:chgData name="Clements, William" userId="cbdb0636-a496-422a-8d40-98c53d494d26" providerId="ADAL" clId="{AEF55704-1CE6-451B-8E63-DBF0D588608A}" dt="2020-12-07T17:55:09.731" v="2278" actId="20577"/>
          <ac:spMkLst>
            <pc:docMk/>
            <pc:sldMk cId="3931673851" sldId="264"/>
            <ac:spMk id="28" creationId="{48076B0B-0EBF-42C4-9B61-3F930BF72888}"/>
          </ac:spMkLst>
        </pc:spChg>
        <pc:spChg chg="add mod">
          <ac:chgData name="Clements, William" userId="cbdb0636-a496-422a-8d40-98c53d494d26" providerId="ADAL" clId="{AEF55704-1CE6-451B-8E63-DBF0D588608A}" dt="2020-12-07T17:55:12.807" v="2279" actId="20577"/>
          <ac:spMkLst>
            <pc:docMk/>
            <pc:sldMk cId="3931673851" sldId="264"/>
            <ac:spMk id="29" creationId="{A29D01EE-D384-4D1B-8560-98FA65016D33}"/>
          </ac:spMkLst>
        </pc:spChg>
        <pc:spChg chg="add mod">
          <ac:chgData name="Clements, William" userId="cbdb0636-a496-422a-8d40-98c53d494d26" providerId="ADAL" clId="{AEF55704-1CE6-451B-8E63-DBF0D588608A}" dt="2020-12-07T17:33:06.366" v="1966" actId="1076"/>
          <ac:spMkLst>
            <pc:docMk/>
            <pc:sldMk cId="3931673851" sldId="264"/>
            <ac:spMk id="30" creationId="{7CEEDEDD-781E-4FE3-A603-4F2021267670}"/>
          </ac:spMkLst>
        </pc:spChg>
        <pc:spChg chg="add mod">
          <ac:chgData name="Clements, William" userId="cbdb0636-a496-422a-8d40-98c53d494d26" providerId="ADAL" clId="{AEF55704-1CE6-451B-8E63-DBF0D588608A}" dt="2020-12-07T17:33:47.557" v="1987"/>
          <ac:spMkLst>
            <pc:docMk/>
            <pc:sldMk cId="3931673851" sldId="264"/>
            <ac:spMk id="31" creationId="{EEF681AF-1DF3-47E3-B35C-552C1E7E410C}"/>
          </ac:spMkLst>
        </pc:spChg>
        <pc:spChg chg="add mod">
          <ac:chgData name="Clements, William" userId="cbdb0636-a496-422a-8d40-98c53d494d26" providerId="ADAL" clId="{AEF55704-1CE6-451B-8E63-DBF0D588608A}" dt="2020-12-07T17:33:28.876" v="1986" actId="20577"/>
          <ac:spMkLst>
            <pc:docMk/>
            <pc:sldMk cId="3931673851" sldId="264"/>
            <ac:spMk id="32" creationId="{9EF75E52-BDBC-42DF-A522-EBB24C84CA8C}"/>
          </ac:spMkLst>
        </pc:spChg>
        <pc:spChg chg="add mod">
          <ac:chgData name="Clements, William" userId="cbdb0636-a496-422a-8d40-98c53d494d26" providerId="ADAL" clId="{AEF55704-1CE6-451B-8E63-DBF0D588608A}" dt="2020-12-07T17:37:35.005" v="2244" actId="1076"/>
          <ac:spMkLst>
            <pc:docMk/>
            <pc:sldMk cId="3931673851" sldId="264"/>
            <ac:spMk id="33" creationId="{47C8D8CC-478B-4274-8D2B-A1D54A41B717}"/>
          </ac:spMkLst>
        </pc:spChg>
        <pc:spChg chg="add mod">
          <ac:chgData name="Clements, William" userId="cbdb0636-a496-422a-8d40-98c53d494d26" providerId="ADAL" clId="{AEF55704-1CE6-451B-8E63-DBF0D588608A}" dt="2020-12-07T17:37:23.323" v="2243" actId="1076"/>
          <ac:spMkLst>
            <pc:docMk/>
            <pc:sldMk cId="3931673851" sldId="264"/>
            <ac:spMk id="34" creationId="{62A0DAAC-9516-46B1-B706-806E41379436}"/>
          </ac:spMkLst>
        </pc:spChg>
        <pc:spChg chg="add mod ord">
          <ac:chgData name="Clements, William" userId="cbdb0636-a496-422a-8d40-98c53d494d26" providerId="ADAL" clId="{AEF55704-1CE6-451B-8E63-DBF0D588608A}" dt="2020-12-07T19:21:29.146" v="2575" actId="1076"/>
          <ac:spMkLst>
            <pc:docMk/>
            <pc:sldMk cId="3931673851" sldId="264"/>
            <ac:spMk id="35" creationId="{A0F7636F-60B6-4DBA-88DC-CF926D48ADC8}"/>
          </ac:spMkLst>
        </pc:spChg>
        <pc:spChg chg="add del">
          <ac:chgData name="Clements, William" userId="cbdb0636-a496-422a-8d40-98c53d494d26" providerId="ADAL" clId="{AEF55704-1CE6-451B-8E63-DBF0D588608A}" dt="2020-12-07T17:38:21.307" v="2247"/>
          <ac:spMkLst>
            <pc:docMk/>
            <pc:sldMk cId="3931673851" sldId="264"/>
            <ac:spMk id="36" creationId="{EA48DCC1-D964-46CD-AE8C-F4CE1F79A9C4}"/>
          </ac:spMkLst>
        </pc:spChg>
        <pc:spChg chg="add mod ord">
          <ac:chgData name="Clements, William" userId="cbdb0636-a496-422a-8d40-98c53d494d26" providerId="ADAL" clId="{AEF55704-1CE6-451B-8E63-DBF0D588608A}" dt="2020-12-07T19:21:23.833" v="2574" actId="1076"/>
          <ac:spMkLst>
            <pc:docMk/>
            <pc:sldMk cId="3931673851" sldId="264"/>
            <ac:spMk id="37" creationId="{E46C63C2-19FD-4D1C-ABBF-970E03B585A2}"/>
          </ac:spMkLst>
        </pc:spChg>
        <pc:spChg chg="add del">
          <ac:chgData name="Clements, William" userId="cbdb0636-a496-422a-8d40-98c53d494d26" providerId="ADAL" clId="{AEF55704-1CE6-451B-8E63-DBF0D588608A}" dt="2020-12-07T17:38:42.491" v="2253"/>
          <ac:spMkLst>
            <pc:docMk/>
            <pc:sldMk cId="3931673851" sldId="264"/>
            <ac:spMk id="38" creationId="{19F47ECD-E325-463A-9BC3-34EF00088B70}"/>
          </ac:spMkLst>
        </pc:spChg>
        <pc:picChg chg="del">
          <ac:chgData name="Clements, William" userId="cbdb0636-a496-422a-8d40-98c53d494d26" providerId="ADAL" clId="{AEF55704-1CE6-451B-8E63-DBF0D588608A}" dt="2020-12-07T17:20:04.368" v="1377" actId="478"/>
          <ac:picMkLst>
            <pc:docMk/>
            <pc:sldMk cId="3931673851" sldId="264"/>
            <ac:picMk id="5" creationId="{934EBF77-2CC4-4E2A-8E7C-0435EF71F1B4}"/>
          </ac:picMkLst>
        </pc:picChg>
        <pc:picChg chg="add mod">
          <ac:chgData name="Clements, William" userId="cbdb0636-a496-422a-8d40-98c53d494d26" providerId="ADAL" clId="{AEF55704-1CE6-451B-8E63-DBF0D588608A}" dt="2020-12-07T17:30:23.808" v="1794" actId="1076"/>
          <ac:picMkLst>
            <pc:docMk/>
            <pc:sldMk cId="3931673851" sldId="264"/>
            <ac:picMk id="8" creationId="{02B7C44F-9D91-489F-834A-37D9ABFE7B4B}"/>
          </ac:picMkLst>
        </pc:picChg>
        <pc:picChg chg="del">
          <ac:chgData name="Clements, William" userId="cbdb0636-a496-422a-8d40-98c53d494d26" providerId="ADAL" clId="{AEF55704-1CE6-451B-8E63-DBF0D588608A}" dt="2020-12-07T17:20:06.071" v="1379" actId="478"/>
          <ac:picMkLst>
            <pc:docMk/>
            <pc:sldMk cId="3931673851" sldId="264"/>
            <ac:picMk id="10" creationId="{C2747C33-E226-45C0-BA89-DAEF930B608D}"/>
          </ac:picMkLst>
        </pc:picChg>
        <pc:picChg chg="del">
          <ac:chgData name="Clements, William" userId="cbdb0636-a496-422a-8d40-98c53d494d26" providerId="ADAL" clId="{AEF55704-1CE6-451B-8E63-DBF0D588608A}" dt="2020-12-07T17:20:05.818" v="1378" actId="478"/>
          <ac:picMkLst>
            <pc:docMk/>
            <pc:sldMk cId="3931673851" sldId="264"/>
            <ac:picMk id="12" creationId="{EDC8437D-DEFF-49FA-9AB0-A865F9E5733E}"/>
          </ac:picMkLst>
        </pc:picChg>
        <pc:picChg chg="add mod">
          <ac:chgData name="Clements, William" userId="cbdb0636-a496-422a-8d40-98c53d494d26" providerId="ADAL" clId="{AEF55704-1CE6-451B-8E63-DBF0D588608A}" dt="2020-12-07T19:18:59.847" v="2567" actId="1076"/>
          <ac:picMkLst>
            <pc:docMk/>
            <pc:sldMk cId="3931673851" sldId="264"/>
            <ac:picMk id="36" creationId="{57FA710B-6B8D-48D8-B6EC-AFFEDB2C4C20}"/>
          </ac:picMkLst>
        </pc:picChg>
        <pc:cxnChg chg="add mod">
          <ac:chgData name="Clements, William" userId="cbdb0636-a496-422a-8d40-98c53d494d26" providerId="ADAL" clId="{AEF55704-1CE6-451B-8E63-DBF0D588608A}" dt="2020-12-07T17:20:39.732" v="1384" actId="1076"/>
          <ac:cxnSpMkLst>
            <pc:docMk/>
            <pc:sldMk cId="3931673851" sldId="264"/>
            <ac:cxnSpMk id="15" creationId="{48B7C644-26D1-4612-8A7D-4FED86AEFF80}"/>
          </ac:cxnSpMkLst>
        </pc:cxnChg>
        <pc:cxnChg chg="add mod">
          <ac:chgData name="Clements, William" userId="cbdb0636-a496-422a-8d40-98c53d494d26" providerId="ADAL" clId="{AEF55704-1CE6-451B-8E63-DBF0D588608A}" dt="2020-12-07T17:20:42.137" v="1385" actId="1076"/>
          <ac:cxnSpMkLst>
            <pc:docMk/>
            <pc:sldMk cId="3931673851" sldId="264"/>
            <ac:cxnSpMk id="17" creationId="{8D4F3456-E41A-4831-BBDA-E57B6F9FD4C6}"/>
          </ac:cxnSpMkLst>
        </pc:cxnChg>
      </pc:sldChg>
      <pc:sldChg chg="addSp modSp new mod">
        <pc:chgData name="Clements, William" userId="cbdb0636-a496-422a-8d40-98c53d494d26" providerId="ADAL" clId="{AEF55704-1CE6-451B-8E63-DBF0D588608A}" dt="2020-12-07T19:25:23.665" v="2676" actId="20577"/>
        <pc:sldMkLst>
          <pc:docMk/>
          <pc:sldMk cId="1347237258" sldId="265"/>
        </pc:sldMkLst>
        <pc:spChg chg="mod">
          <ac:chgData name="Clements, William" userId="cbdb0636-a496-422a-8d40-98c53d494d26" providerId="ADAL" clId="{AEF55704-1CE6-451B-8E63-DBF0D588608A}" dt="2020-12-07T17:56:01.527" v="2296" actId="20577"/>
          <ac:spMkLst>
            <pc:docMk/>
            <pc:sldMk cId="1347237258" sldId="265"/>
            <ac:spMk id="2" creationId="{25234322-9706-4247-ACBD-BC9B956FD13E}"/>
          </ac:spMkLst>
        </pc:spChg>
        <pc:spChg chg="mod">
          <ac:chgData name="Clements, William" userId="cbdb0636-a496-422a-8d40-98c53d494d26" providerId="ADAL" clId="{AEF55704-1CE6-451B-8E63-DBF0D588608A}" dt="2020-12-07T19:25:23.665" v="2676" actId="20577"/>
          <ac:spMkLst>
            <pc:docMk/>
            <pc:sldMk cId="1347237258" sldId="265"/>
            <ac:spMk id="3" creationId="{937EE876-993E-42CE-BFBF-C175DCEF58F0}"/>
          </ac:spMkLst>
        </pc:spChg>
        <pc:spChg chg="mod">
          <ac:chgData name="Clements, William" userId="cbdb0636-a496-422a-8d40-98c53d494d26" providerId="ADAL" clId="{AEF55704-1CE6-451B-8E63-DBF0D588608A}" dt="2020-12-07T19:24:23.331" v="2596" actId="207"/>
          <ac:spMkLst>
            <pc:docMk/>
            <pc:sldMk cId="1347237258" sldId="265"/>
            <ac:spMk id="4" creationId="{E9E75575-3629-4232-9C1D-958701A1149F}"/>
          </ac:spMkLst>
        </pc:spChg>
        <pc:picChg chg="add mod">
          <ac:chgData name="Clements, William" userId="cbdb0636-a496-422a-8d40-98c53d494d26" providerId="ADAL" clId="{AEF55704-1CE6-451B-8E63-DBF0D588608A}" dt="2020-12-07T19:23:51.141" v="2580" actId="14100"/>
          <ac:picMkLst>
            <pc:docMk/>
            <pc:sldMk cId="1347237258" sldId="265"/>
            <ac:picMk id="6" creationId="{DA8DA0E0-E874-4E5F-8E60-448085A67BA3}"/>
          </ac:picMkLst>
        </pc:picChg>
      </pc:sldChg>
    </pc:docChg>
  </pc:docChgLst>
  <pc:docChgLst>
    <pc:chgData name="Clements, William" userId="cbdb0636-a496-422a-8d40-98c53d494d26" providerId="ADAL" clId="{8F8D59F0-B046-490B-BA81-B3B100A662FC}"/>
    <pc:docChg chg="custSel modSld">
      <pc:chgData name="Clements, William" userId="cbdb0636-a496-422a-8d40-98c53d494d26" providerId="ADAL" clId="{8F8D59F0-B046-490B-BA81-B3B100A662FC}" dt="2022-10-24T21:14:19.937" v="60" actId="20577"/>
      <pc:docMkLst>
        <pc:docMk/>
      </pc:docMkLst>
      <pc:sldChg chg="delSp modSp mod">
        <pc:chgData name="Clements, William" userId="cbdb0636-a496-422a-8d40-98c53d494d26" providerId="ADAL" clId="{8F8D59F0-B046-490B-BA81-B3B100A662FC}" dt="2022-10-24T21:14:19.937" v="60" actId="20577"/>
        <pc:sldMkLst>
          <pc:docMk/>
          <pc:sldMk cId="2567974451" sldId="324"/>
        </pc:sldMkLst>
        <pc:spChg chg="mod">
          <ac:chgData name="Clements, William" userId="cbdb0636-a496-422a-8d40-98c53d494d26" providerId="ADAL" clId="{8F8D59F0-B046-490B-BA81-B3B100A662FC}" dt="2022-10-24T21:14:19.937" v="60" actId="20577"/>
          <ac:spMkLst>
            <pc:docMk/>
            <pc:sldMk cId="2567974451" sldId="324"/>
            <ac:spMk id="2" creationId="{00000000-0000-0000-0000-000000000000}"/>
          </ac:spMkLst>
        </pc:spChg>
        <pc:spChg chg="del">
          <ac:chgData name="Clements, William" userId="cbdb0636-a496-422a-8d40-98c53d494d26" providerId="ADAL" clId="{8F8D59F0-B046-490B-BA81-B3B100A662FC}" dt="2022-10-24T21:14:12.024" v="53" actId="478"/>
          <ac:spMkLst>
            <pc:docMk/>
            <pc:sldMk cId="2567974451" sldId="324"/>
            <ac:spMk id="14" creationId="{00000000-0000-0000-0000-000000000000}"/>
          </ac:spMkLst>
        </pc:spChg>
        <pc:spChg chg="del">
          <ac:chgData name="Clements, William" userId="cbdb0636-a496-422a-8d40-98c53d494d26" providerId="ADAL" clId="{8F8D59F0-B046-490B-BA81-B3B100A662FC}" dt="2022-10-24T21:14:15.529" v="54" actId="478"/>
          <ac:spMkLst>
            <pc:docMk/>
            <pc:sldMk cId="2567974451" sldId="324"/>
            <ac:spMk id="19" creationId="{00000000-0000-0000-0000-000000000000}"/>
          </ac:spMkLst>
        </pc:spChg>
        <pc:spChg chg="mod">
          <ac:chgData name="Clements, William" userId="cbdb0636-a496-422a-8d40-98c53d494d26" providerId="ADAL" clId="{8F8D59F0-B046-490B-BA81-B3B100A662FC}" dt="2022-10-24T21:13:47.690" v="32" actId="20577"/>
          <ac:spMkLst>
            <pc:docMk/>
            <pc:sldMk cId="2567974451" sldId="324"/>
            <ac:spMk id="20" creationId="{00000000-0000-0000-0000-000000000000}"/>
          </ac:spMkLst>
        </pc:spChg>
        <pc:spChg chg="mod">
          <ac:chgData name="Clements, William" userId="cbdb0636-a496-422a-8d40-98c53d494d26" providerId="ADAL" clId="{8F8D59F0-B046-490B-BA81-B3B100A662FC}" dt="2022-10-24T21:14:03.312" v="49" actId="20577"/>
          <ac:spMkLst>
            <pc:docMk/>
            <pc:sldMk cId="2567974451" sldId="324"/>
            <ac:spMk id="21" creationId="{00000000-0000-0000-0000-000000000000}"/>
          </ac:spMkLst>
        </pc:spChg>
        <pc:spChg chg="mod">
          <ac:chgData name="Clements, William" userId="cbdb0636-a496-422a-8d40-98c53d494d26" providerId="ADAL" clId="{8F8D59F0-B046-490B-BA81-B3B100A662FC}" dt="2022-10-24T21:13:59.849" v="48" actId="20577"/>
          <ac:spMkLst>
            <pc:docMk/>
            <pc:sldMk cId="2567974451" sldId="324"/>
            <ac:spMk id="22" creationId="{00000000-0000-0000-0000-000000000000}"/>
          </ac:spMkLst>
        </pc:spChg>
        <pc:spChg chg="del mod">
          <ac:chgData name="Clements, William" userId="cbdb0636-a496-422a-8d40-98c53d494d26" providerId="ADAL" clId="{8F8D59F0-B046-490B-BA81-B3B100A662FC}" dt="2022-10-24T21:14:15.529" v="54" actId="478"/>
          <ac:spMkLst>
            <pc:docMk/>
            <pc:sldMk cId="2567974451" sldId="324"/>
            <ac:spMk id="23" creationId="{00000000-0000-0000-0000-000000000000}"/>
          </ac:spMkLst>
        </pc:spChg>
        <pc:spChg chg="del">
          <ac:chgData name="Clements, William" userId="cbdb0636-a496-422a-8d40-98c53d494d26" providerId="ADAL" clId="{8F8D59F0-B046-490B-BA81-B3B100A662FC}" dt="2022-10-24T21:14:15.529" v="54" actId="478"/>
          <ac:spMkLst>
            <pc:docMk/>
            <pc:sldMk cId="2567974451" sldId="324"/>
            <ac:spMk id="46" creationId="{00000000-0000-0000-0000-000000000000}"/>
          </ac:spMkLst>
        </pc:spChg>
        <pc:spChg chg="del">
          <ac:chgData name="Clements, William" userId="cbdb0636-a496-422a-8d40-98c53d494d26" providerId="ADAL" clId="{8F8D59F0-B046-490B-BA81-B3B100A662FC}" dt="2022-10-24T21:14:15.529" v="54" actId="478"/>
          <ac:spMkLst>
            <pc:docMk/>
            <pc:sldMk cId="2567974451" sldId="324"/>
            <ac:spMk id="47" creationId="{00000000-0000-0000-0000-000000000000}"/>
          </ac:spMkLst>
        </pc:spChg>
        <pc:spChg chg="del">
          <ac:chgData name="Clements, William" userId="cbdb0636-a496-422a-8d40-98c53d494d26" providerId="ADAL" clId="{8F8D59F0-B046-490B-BA81-B3B100A662FC}" dt="2022-10-24T21:14:15.529" v="54" actId="478"/>
          <ac:spMkLst>
            <pc:docMk/>
            <pc:sldMk cId="2567974451" sldId="324"/>
            <ac:spMk id="48" creationId="{00000000-0000-0000-0000-000000000000}"/>
          </ac:spMkLst>
        </pc:spChg>
        <pc:spChg chg="del">
          <ac:chgData name="Clements, William" userId="cbdb0636-a496-422a-8d40-98c53d494d26" providerId="ADAL" clId="{8F8D59F0-B046-490B-BA81-B3B100A662FC}" dt="2022-10-24T21:14:15.529" v="54" actId="478"/>
          <ac:spMkLst>
            <pc:docMk/>
            <pc:sldMk cId="2567974451" sldId="324"/>
            <ac:spMk id="49" creationId="{00000000-0000-0000-0000-000000000000}"/>
          </ac:spMkLst>
        </pc:spChg>
        <pc:cxnChg chg="del">
          <ac:chgData name="Clements, William" userId="cbdb0636-a496-422a-8d40-98c53d494d26" providerId="ADAL" clId="{8F8D59F0-B046-490B-BA81-B3B100A662FC}" dt="2022-10-24T21:14:15.529" v="54" actId="478"/>
          <ac:cxnSpMkLst>
            <pc:docMk/>
            <pc:sldMk cId="2567974451" sldId="324"/>
            <ac:cxnSpMk id="50" creationId="{00000000-0000-0000-0000-000000000000}"/>
          </ac:cxnSpMkLst>
        </pc:cxnChg>
      </pc:sldChg>
    </pc:docChg>
  </pc:docChgLst>
  <pc:docChgLst>
    <pc:chgData name="Clements, William" userId="cbdb0636-a496-422a-8d40-98c53d494d26" providerId="ADAL" clId="{FDF3854D-1D65-49E8-A738-985DE64B6170}"/>
    <pc:docChg chg="custSel modSld">
      <pc:chgData name="Clements, William" userId="cbdb0636-a496-422a-8d40-98c53d494d26" providerId="ADAL" clId="{FDF3854D-1D65-49E8-A738-985DE64B6170}" dt="2020-12-09T19:40:23.275" v="25" actId="20577"/>
      <pc:docMkLst>
        <pc:docMk/>
      </pc:docMkLst>
      <pc:sldChg chg="modSp mod">
        <pc:chgData name="Clements, William" userId="cbdb0636-a496-422a-8d40-98c53d494d26" providerId="ADAL" clId="{FDF3854D-1D65-49E8-A738-985DE64B6170}" dt="2020-12-09T19:40:23.275" v="25" actId="20577"/>
        <pc:sldMkLst>
          <pc:docMk/>
          <pc:sldMk cId="1543431509" sldId="257"/>
        </pc:sldMkLst>
        <pc:spChg chg="mod">
          <ac:chgData name="Clements, William" userId="cbdb0636-a496-422a-8d40-98c53d494d26" providerId="ADAL" clId="{FDF3854D-1D65-49E8-A738-985DE64B6170}" dt="2020-12-09T19:40:23.275" v="25" actId="20577"/>
          <ac:spMkLst>
            <pc:docMk/>
            <pc:sldMk cId="1543431509" sldId="257"/>
            <ac:spMk id="2" creationId="{E0AEB204-B543-4625-A37C-7960B55AD4DB}"/>
          </ac:spMkLst>
        </pc:spChg>
      </pc:sldChg>
    </pc:docChg>
  </pc:docChgLst>
  <pc:docChgLst>
    <pc:chgData name="Clements, William" userId="cbdb0636-a496-422a-8d40-98c53d494d26" providerId="ADAL" clId="{B62EFCF5-C292-104B-8692-8EFCA90E6FFE}"/>
    <pc:docChg chg="custSel addSld delSld modSld">
      <pc:chgData name="Clements, William" userId="cbdb0636-a496-422a-8d40-98c53d494d26" providerId="ADAL" clId="{B62EFCF5-C292-104B-8692-8EFCA90E6FFE}" dt="2022-10-24T20:46:22.215" v="7"/>
      <pc:docMkLst>
        <pc:docMk/>
      </pc:docMkLst>
      <pc:sldChg chg="del">
        <pc:chgData name="Clements, William" userId="cbdb0636-a496-422a-8d40-98c53d494d26" providerId="ADAL" clId="{B62EFCF5-C292-104B-8692-8EFCA90E6FFE}" dt="2022-10-20T19:44:56.343" v="0" actId="2696"/>
        <pc:sldMkLst>
          <pc:docMk/>
          <pc:sldMk cId="4071424259" sldId="259"/>
        </pc:sldMkLst>
      </pc:sldChg>
      <pc:sldChg chg="modSp add mod">
        <pc:chgData name="Clements, William" userId="cbdb0636-a496-422a-8d40-98c53d494d26" providerId="ADAL" clId="{B62EFCF5-C292-104B-8692-8EFCA90E6FFE}" dt="2022-10-20T19:45:43.489" v="6" actId="5793"/>
        <pc:sldMkLst>
          <pc:docMk/>
          <pc:sldMk cId="4200773006" sldId="292"/>
        </pc:sldMkLst>
        <pc:spChg chg="mod">
          <ac:chgData name="Clements, William" userId="cbdb0636-a496-422a-8d40-98c53d494d26" providerId="ADAL" clId="{B62EFCF5-C292-104B-8692-8EFCA90E6FFE}" dt="2022-10-20T19:45:43.489" v="6" actId="5793"/>
          <ac:spMkLst>
            <pc:docMk/>
            <pc:sldMk cId="4200773006" sldId="292"/>
            <ac:spMk id="115" creationId="{F2FE8884-ACB7-0A62-FDB1-07E98CBE0E01}"/>
          </ac:spMkLst>
        </pc:spChg>
      </pc:sldChg>
      <pc:sldChg chg="add">
        <pc:chgData name="Clements, William" userId="cbdb0636-a496-422a-8d40-98c53d494d26" providerId="ADAL" clId="{B62EFCF5-C292-104B-8692-8EFCA90E6FFE}" dt="2022-10-24T20:46:22.215" v="7"/>
        <pc:sldMkLst>
          <pc:docMk/>
          <pc:sldMk cId="2567974451" sldId="324"/>
        </pc:sldMkLst>
      </pc:sldChg>
    </pc:docChg>
  </pc:docChgLst>
  <pc:docChgLst>
    <pc:chgData name="Clements, William" userId="cbdb0636-a496-422a-8d40-98c53d494d26" providerId="ADAL" clId="{E99D584C-AB38-4324-A39E-B1D9AAB5844C}"/>
    <pc:docChg chg="modSld">
      <pc:chgData name="Clements, William" userId="cbdb0636-a496-422a-8d40-98c53d494d26" providerId="ADAL" clId="{E99D584C-AB38-4324-A39E-B1D9AAB5844C}" dt="2021-07-12T22:48:08.065" v="0" actId="6549"/>
      <pc:docMkLst>
        <pc:docMk/>
      </pc:docMkLst>
      <pc:sldChg chg="modSp mod">
        <pc:chgData name="Clements, William" userId="cbdb0636-a496-422a-8d40-98c53d494d26" providerId="ADAL" clId="{E99D584C-AB38-4324-A39E-B1D9AAB5844C}" dt="2021-07-12T22:48:08.065" v="0" actId="6549"/>
        <pc:sldMkLst>
          <pc:docMk/>
          <pc:sldMk cId="1347237258" sldId="265"/>
        </pc:sldMkLst>
        <pc:spChg chg="mod">
          <ac:chgData name="Clements, William" userId="cbdb0636-a496-422a-8d40-98c53d494d26" providerId="ADAL" clId="{E99D584C-AB38-4324-A39E-B1D9AAB5844C}" dt="2021-07-12T22:48:08.065" v="0" actId="6549"/>
          <ac:spMkLst>
            <pc:docMk/>
            <pc:sldMk cId="1347237258" sldId="265"/>
            <ac:spMk id="4" creationId="{E9E75575-3629-4232-9C1D-958701A114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7A0-566A-41C9-A0F7-DD3AD5A46BA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D263-2580-43CD-8DFD-CADFDAAF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2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7A0-566A-41C9-A0F7-DD3AD5A46BA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D263-2580-43CD-8DFD-CADFDAAF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2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7A0-566A-41C9-A0F7-DD3AD5A46BA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D263-2580-43CD-8DFD-CADFDAAF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70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03200" y="6400800"/>
            <a:ext cx="11785600" cy="457200"/>
          </a:xfrm>
        </p:spPr>
        <p:txBody>
          <a:bodyPr>
            <a:noAutofit/>
          </a:bodyPr>
          <a:lstStyle>
            <a:lvl1pPr>
              <a:buNone/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0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7A0-566A-41C9-A0F7-DD3AD5A46BA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D263-2580-43CD-8DFD-CADFDAAF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7A0-566A-41C9-A0F7-DD3AD5A46BA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D263-2580-43CD-8DFD-CADFDAAF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8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7A0-566A-41C9-A0F7-DD3AD5A46BA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D263-2580-43CD-8DFD-CADFDAAF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5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7A0-566A-41C9-A0F7-DD3AD5A46BA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D263-2580-43CD-8DFD-CADFDAAF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9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7A0-566A-41C9-A0F7-DD3AD5A46BA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D263-2580-43CD-8DFD-CADFDAAF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7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7A0-566A-41C9-A0F7-DD3AD5A46BA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D263-2580-43CD-8DFD-CADFDAAF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6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7A0-566A-41C9-A0F7-DD3AD5A46BA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D263-2580-43CD-8DFD-CADFDAAF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8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7A0-566A-41C9-A0F7-DD3AD5A46BA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D263-2580-43CD-8DFD-CADFDAAF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2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147A0-566A-41C9-A0F7-DD3AD5A46BA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D263-2580-43CD-8DFD-CADFDAAF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00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eather.gov/safety/cold-wind-chill-chart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B204-B543-4625-A37C-7960B55AD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en-US" sz="5000" dirty="0"/>
              <a:t>Week 13: Functions</a:t>
            </a:r>
            <a:br>
              <a:rPr lang="en-US" sz="5000" dirty="0"/>
            </a:br>
            <a:r>
              <a:rPr lang="en-US" sz="5000" dirty="0"/>
              <a:t>CS 110 - Introduction to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7C1E2-FFA9-488E-B171-5DEB51CA2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480" y="1234285"/>
            <a:ext cx="5013661" cy="1683292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Brother W. Clements</a:t>
            </a:r>
          </a:p>
        </p:txBody>
      </p:sp>
    </p:spTree>
    <p:extLst>
      <p:ext uri="{BB962C8B-B14F-4D97-AF65-F5344CB8AC3E}">
        <p14:creationId xmlns:p14="http://schemas.microsoft.com/office/powerpoint/2010/main" val="154343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82183A-ED1B-9561-0979-E1C2C8D420C7}"/>
              </a:ext>
            </a:extLst>
          </p:cNvPr>
          <p:cNvSpPr txBox="1"/>
          <p:nvPr/>
        </p:nvSpPr>
        <p:spPr>
          <a:xfrm>
            <a:off x="0" y="5681635"/>
            <a:ext cx="3086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</a:t>
            </a:r>
          </a:p>
          <a:p>
            <a:r>
              <a:rPr lang="en-US" dirty="0"/>
              <a:t>Sequence (Coupling/Cohesion)</a:t>
            </a:r>
          </a:p>
          <a:p>
            <a:r>
              <a:rPr lang="en-US" dirty="0"/>
              <a:t>Selection (Branching)</a:t>
            </a:r>
          </a:p>
          <a:p>
            <a:r>
              <a:rPr lang="en-US" dirty="0"/>
              <a:t>Iteration (Loops)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FDBC690-645D-FE98-B5C0-397E5FCC88F3}"/>
              </a:ext>
            </a:extLst>
          </p:cNvPr>
          <p:cNvSpPr/>
          <p:nvPr/>
        </p:nvSpPr>
        <p:spPr>
          <a:xfrm>
            <a:off x="326571" y="838200"/>
            <a:ext cx="2079172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067C458-B419-973E-99AA-E8F5F96EF98B}"/>
              </a:ext>
            </a:extLst>
          </p:cNvPr>
          <p:cNvSpPr/>
          <p:nvPr/>
        </p:nvSpPr>
        <p:spPr>
          <a:xfrm>
            <a:off x="9229142" y="838200"/>
            <a:ext cx="2079172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67913F2-4AE1-E0E3-3128-CCEC978F28BB}"/>
              </a:ext>
            </a:extLst>
          </p:cNvPr>
          <p:cNvSpPr/>
          <p:nvPr/>
        </p:nvSpPr>
        <p:spPr>
          <a:xfrm>
            <a:off x="4900659" y="850772"/>
            <a:ext cx="2079172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51CFFB22-5AB6-B717-F91A-E15E8EA88B52}"/>
              </a:ext>
            </a:extLst>
          </p:cNvPr>
          <p:cNvSpPr/>
          <p:nvPr/>
        </p:nvSpPr>
        <p:spPr>
          <a:xfrm>
            <a:off x="5018314" y="101740"/>
            <a:ext cx="1611086" cy="5815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7161830-1E39-BA95-4B9C-81FBD7B52440}"/>
              </a:ext>
            </a:extLst>
          </p:cNvPr>
          <p:cNvSpPr/>
          <p:nvPr/>
        </p:nvSpPr>
        <p:spPr>
          <a:xfrm>
            <a:off x="3150120" y="1583871"/>
            <a:ext cx="1389822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D588192-9173-08B5-425C-2D572DB532A9}"/>
              </a:ext>
            </a:extLst>
          </p:cNvPr>
          <p:cNvSpPr/>
          <p:nvPr/>
        </p:nvSpPr>
        <p:spPr>
          <a:xfrm>
            <a:off x="4706178" y="1583871"/>
            <a:ext cx="1389822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Sequence</a:t>
            </a:r>
          </a:p>
          <a:p>
            <a:pPr algn="ctr"/>
            <a:r>
              <a:rPr lang="en-US" dirty="0"/>
              <a:t>(Order)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AE12B35-1D12-FE57-8CCF-5C4B7BED341C}"/>
              </a:ext>
            </a:extLst>
          </p:cNvPr>
          <p:cNvSpPr/>
          <p:nvPr/>
        </p:nvSpPr>
        <p:spPr>
          <a:xfrm>
            <a:off x="6201070" y="1583871"/>
            <a:ext cx="1389822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Selection</a:t>
            </a:r>
          </a:p>
          <a:p>
            <a:pPr algn="ctr"/>
            <a:r>
              <a:rPr lang="en-US" dirty="0"/>
              <a:t>(Branching)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28BCAAE-FD80-2611-870C-EDD4D354BD3E}"/>
              </a:ext>
            </a:extLst>
          </p:cNvPr>
          <p:cNvSpPr/>
          <p:nvPr/>
        </p:nvSpPr>
        <p:spPr>
          <a:xfrm>
            <a:off x="7695962" y="1583871"/>
            <a:ext cx="1389822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90188-65B0-E98B-3807-C6B4C2D58E84}"/>
              </a:ext>
            </a:extLst>
          </p:cNvPr>
          <p:cNvSpPr/>
          <p:nvPr/>
        </p:nvSpPr>
        <p:spPr>
          <a:xfrm>
            <a:off x="446314" y="1926772"/>
            <a:ext cx="17417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User</a:t>
            </a:r>
          </a:p>
          <a:p>
            <a:pPr algn="ctr"/>
            <a:r>
              <a:rPr lang="en-US" dirty="0"/>
              <a:t>(string)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E9EB56-84C1-1A12-F541-C222130A4D11}"/>
              </a:ext>
            </a:extLst>
          </p:cNvPr>
          <p:cNvSpPr/>
          <p:nvPr/>
        </p:nvSpPr>
        <p:spPr>
          <a:xfrm>
            <a:off x="446314" y="2481944"/>
            <a:ext cx="17417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=Input(string)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51577D-11B9-770C-4B4F-B9F96C6D8CB0}"/>
              </a:ext>
            </a:extLst>
          </p:cNvPr>
          <p:cNvSpPr/>
          <p:nvPr/>
        </p:nvSpPr>
        <p:spPr>
          <a:xfrm>
            <a:off x="446315" y="4615544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decimal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EBDA8-0D0D-3BED-3AD4-6B63D4B22072}"/>
              </a:ext>
            </a:extLst>
          </p:cNvPr>
          <p:cNvSpPr/>
          <p:nvPr/>
        </p:nvSpPr>
        <p:spPr>
          <a:xfrm>
            <a:off x="3102429" y="2330385"/>
            <a:ext cx="149867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</a:t>
            </a:r>
          </a:p>
          <a:p>
            <a:pPr algn="ctr"/>
            <a:r>
              <a:rPr lang="en-US" dirty="0"/>
              <a:t>(int, str, float)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0615BE-A225-FB3C-B64C-F10EE08DA2E6}"/>
              </a:ext>
            </a:extLst>
          </p:cNvPr>
          <p:cNvSpPr/>
          <p:nvPr/>
        </p:nvSpPr>
        <p:spPr>
          <a:xfrm>
            <a:off x="446313" y="5170716"/>
            <a:ext cx="11430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89E97D-2E6D-4218-B956-6AA56600AFFD}"/>
              </a:ext>
            </a:extLst>
          </p:cNvPr>
          <p:cNvSpPr/>
          <p:nvPr/>
        </p:nvSpPr>
        <p:spPr>
          <a:xfrm>
            <a:off x="1616529" y="4615544"/>
            <a:ext cx="7892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float()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6222F0-58D8-533D-B3A7-5FE2D734BE45}"/>
              </a:ext>
            </a:extLst>
          </p:cNvPr>
          <p:cNvSpPr/>
          <p:nvPr/>
        </p:nvSpPr>
        <p:spPr>
          <a:xfrm>
            <a:off x="1616529" y="5170716"/>
            <a:ext cx="7892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int()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2761EA6-09F9-EFDA-D5E8-E4569736F1D6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2188029" y="2558985"/>
            <a:ext cx="914400" cy="15155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4622E99-FA58-DE5F-99EE-0B6B46BF87DC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 flipV="1">
            <a:off x="2405743" y="2558985"/>
            <a:ext cx="696686" cy="228515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49B270D-4FF0-7A00-44B5-46DA1FAD00AD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 flipV="1">
            <a:off x="2405743" y="2558985"/>
            <a:ext cx="696686" cy="28403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09D9C2B-5CDE-A91A-D213-3F779F000265}"/>
              </a:ext>
            </a:extLst>
          </p:cNvPr>
          <p:cNvSpPr/>
          <p:nvPr/>
        </p:nvSpPr>
        <p:spPr>
          <a:xfrm>
            <a:off x="11308314" y="5246412"/>
            <a:ext cx="836257" cy="220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0A8729-311D-8CFA-49F9-07F7F0869655}"/>
              </a:ext>
            </a:extLst>
          </p:cNvPr>
          <p:cNvSpPr txBox="1"/>
          <p:nvPr/>
        </p:nvSpPr>
        <p:spPr>
          <a:xfrm>
            <a:off x="-96427" y="2634764"/>
            <a:ext cx="10310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⌨️</a:t>
            </a:r>
          </a:p>
          <a:p>
            <a:r>
              <a:rPr lang="en-US" sz="6600" dirty="0"/>
              <a:t>💾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4E1E7-9489-F19B-0741-5BA4576F32BA}"/>
              </a:ext>
            </a:extLst>
          </p:cNvPr>
          <p:cNvSpPr txBox="1"/>
          <p:nvPr/>
        </p:nvSpPr>
        <p:spPr>
          <a:xfrm>
            <a:off x="11166506" y="5917446"/>
            <a:ext cx="116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📺</a:t>
            </a:r>
          </a:p>
        </p:txBody>
      </p:sp>
      <p:sp>
        <p:nvSpPr>
          <p:cNvPr id="30" name="Process 29">
            <a:extLst>
              <a:ext uri="{FF2B5EF4-FFF2-40B4-BE49-F238E27FC236}">
                <a16:creationId xmlns:a16="http://schemas.microsoft.com/office/drawing/2014/main" id="{1E848374-F1A4-740B-1D74-2BB78D1163B4}"/>
              </a:ext>
            </a:extLst>
          </p:cNvPr>
          <p:cNvSpPr/>
          <p:nvPr/>
        </p:nvSpPr>
        <p:spPr>
          <a:xfrm>
            <a:off x="9758687" y="4685681"/>
            <a:ext cx="1720625" cy="3374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“{}“.format(var..)</a:t>
            </a:r>
          </a:p>
        </p:txBody>
      </p:sp>
      <p:sp>
        <p:nvSpPr>
          <p:cNvPr id="31" name="Process 30">
            <a:extLst>
              <a:ext uri="{FF2B5EF4-FFF2-40B4-BE49-F238E27FC236}">
                <a16:creationId xmlns:a16="http://schemas.microsoft.com/office/drawing/2014/main" id="{12A03C05-707C-1EAE-99AF-281D4B448D7D}"/>
              </a:ext>
            </a:extLst>
          </p:cNvPr>
          <p:cNvSpPr/>
          <p:nvPr/>
        </p:nvSpPr>
        <p:spPr>
          <a:xfrm>
            <a:off x="10519969" y="3909522"/>
            <a:ext cx="859971" cy="3374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f”. {}  “</a:t>
            </a:r>
          </a:p>
        </p:txBody>
      </p:sp>
      <p:sp>
        <p:nvSpPr>
          <p:cNvPr id="32" name="Process 31">
            <a:extLst>
              <a:ext uri="{FF2B5EF4-FFF2-40B4-BE49-F238E27FC236}">
                <a16:creationId xmlns:a16="http://schemas.microsoft.com/office/drawing/2014/main" id="{9F4892C8-CC77-6024-5E1E-90D4DABAFF58}"/>
              </a:ext>
            </a:extLst>
          </p:cNvPr>
          <p:cNvSpPr/>
          <p:nvPr/>
        </p:nvSpPr>
        <p:spPr>
          <a:xfrm>
            <a:off x="10935223" y="5512907"/>
            <a:ext cx="1256777" cy="3374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print(&lt;str&gt;)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608296-0318-863D-317F-E23D531F35DF}"/>
              </a:ext>
            </a:extLst>
          </p:cNvPr>
          <p:cNvSpPr/>
          <p:nvPr/>
        </p:nvSpPr>
        <p:spPr>
          <a:xfrm>
            <a:off x="10169297" y="2555798"/>
            <a:ext cx="1143000" cy="237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decimal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84D569-C23A-40E7-C12F-77CBC95F1C1B}"/>
              </a:ext>
            </a:extLst>
          </p:cNvPr>
          <p:cNvSpPr/>
          <p:nvPr/>
        </p:nvSpPr>
        <p:spPr>
          <a:xfrm>
            <a:off x="10196510" y="2853316"/>
            <a:ext cx="1143001" cy="237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number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59674C-4106-9192-75DA-47AE28EAD2E2}"/>
              </a:ext>
            </a:extLst>
          </p:cNvPr>
          <p:cNvSpPr/>
          <p:nvPr/>
        </p:nvSpPr>
        <p:spPr>
          <a:xfrm>
            <a:off x="11339511" y="2555798"/>
            <a:ext cx="789214" cy="237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str()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4792B2-F15E-D1A2-3C9A-9C8ABAEDEC5D}"/>
              </a:ext>
            </a:extLst>
          </p:cNvPr>
          <p:cNvSpPr/>
          <p:nvPr/>
        </p:nvSpPr>
        <p:spPr>
          <a:xfrm>
            <a:off x="11366726" y="2853316"/>
            <a:ext cx="789214" cy="237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str()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8D7FD11-11DD-7ED0-6C71-8E0431225615}"/>
              </a:ext>
            </a:extLst>
          </p:cNvPr>
          <p:cNvSpPr/>
          <p:nvPr/>
        </p:nvSpPr>
        <p:spPr>
          <a:xfrm>
            <a:off x="10134602" y="2233493"/>
            <a:ext cx="894664" cy="2992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A88395AD-9843-C6E8-6AFA-BB70BC29E9FF}"/>
              </a:ext>
            </a:extLst>
          </p:cNvPr>
          <p:cNvCxnSpPr>
            <a:cxnSpLocks/>
            <a:stCxn id="36" idx="2"/>
            <a:endCxn id="27" idx="0"/>
          </p:cNvCxnSpPr>
          <p:nvPr/>
        </p:nvCxnSpPr>
        <p:spPr>
          <a:xfrm rot="5400000">
            <a:off x="10666314" y="4151392"/>
            <a:ext cx="2155149" cy="348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C1EE4974-8824-D4C9-7737-2F21DDBCFB8A}"/>
              </a:ext>
            </a:extLst>
          </p:cNvPr>
          <p:cNvCxnSpPr>
            <a:cxnSpLocks/>
            <a:stCxn id="31" idx="3"/>
            <a:endCxn id="27" idx="0"/>
          </p:cNvCxnSpPr>
          <p:nvPr/>
        </p:nvCxnSpPr>
        <p:spPr>
          <a:xfrm>
            <a:off x="11379940" y="4078251"/>
            <a:ext cx="346503" cy="116816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91AA9119-7A7B-954C-4C09-B3DFB6A58866}"/>
              </a:ext>
            </a:extLst>
          </p:cNvPr>
          <p:cNvCxnSpPr>
            <a:cxnSpLocks/>
            <a:stCxn id="30" idx="3"/>
            <a:endCxn id="27" idx="0"/>
          </p:cNvCxnSpPr>
          <p:nvPr/>
        </p:nvCxnSpPr>
        <p:spPr>
          <a:xfrm>
            <a:off x="11479312" y="4854410"/>
            <a:ext cx="247131" cy="3920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6C14A04-41E7-8EE9-F922-E1D6349327DD}"/>
              </a:ext>
            </a:extLst>
          </p:cNvPr>
          <p:cNvSpPr/>
          <p:nvPr/>
        </p:nvSpPr>
        <p:spPr>
          <a:xfrm>
            <a:off x="6222150" y="2315649"/>
            <a:ext cx="2884713" cy="298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B621E9-A03D-8B70-45EF-A139DD445EF2}"/>
              </a:ext>
            </a:extLst>
          </p:cNvPr>
          <p:cNvSpPr/>
          <p:nvPr/>
        </p:nvSpPr>
        <p:spPr>
          <a:xfrm>
            <a:off x="6201070" y="3086527"/>
            <a:ext cx="138982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choice</a:t>
            </a:r>
          </a:p>
          <a:p>
            <a:pPr algn="ctr"/>
            <a:r>
              <a:rPr lang="en-US" dirty="0"/>
              <a:t>if </a:t>
            </a:r>
            <a:r>
              <a:rPr lang="en-US" dirty="0" err="1"/>
              <a:t>boolean</a:t>
            </a:r>
            <a:r>
              <a:rPr lang="en-US" dirty="0"/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D06BB44-91D2-46A8-7A26-6848D05B5CBE}"/>
              </a:ext>
            </a:extLst>
          </p:cNvPr>
          <p:cNvSpPr/>
          <p:nvPr/>
        </p:nvSpPr>
        <p:spPr>
          <a:xfrm>
            <a:off x="6222149" y="2597444"/>
            <a:ext cx="2884713" cy="255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==, &lt;, &lt;=, &gt;, &gt;=, !=, in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F97386C-D22C-407B-D215-F01D7D592502}"/>
              </a:ext>
            </a:extLst>
          </p:cNvPr>
          <p:cNvSpPr/>
          <p:nvPr/>
        </p:nvSpPr>
        <p:spPr>
          <a:xfrm>
            <a:off x="6211912" y="3667997"/>
            <a:ext cx="1389822" cy="776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choices</a:t>
            </a:r>
          </a:p>
          <a:p>
            <a:pPr algn="ctr"/>
            <a:r>
              <a:rPr lang="en-US" dirty="0"/>
              <a:t>if </a:t>
            </a:r>
            <a:r>
              <a:rPr lang="en-US" dirty="0" err="1"/>
              <a:t>boolean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else: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21AAC28-FB6C-3484-31BE-C3617CD1D2DB}"/>
              </a:ext>
            </a:extLst>
          </p:cNvPr>
          <p:cNvSpPr/>
          <p:nvPr/>
        </p:nvSpPr>
        <p:spPr>
          <a:xfrm>
            <a:off x="6222431" y="4505717"/>
            <a:ext cx="1494892" cy="1246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3+ choices</a:t>
            </a:r>
          </a:p>
          <a:p>
            <a:pPr algn="ctr"/>
            <a:r>
              <a:rPr lang="en-US" dirty="0"/>
              <a:t>if </a:t>
            </a:r>
            <a:r>
              <a:rPr lang="en-US" dirty="0" err="1"/>
              <a:t>boolean</a:t>
            </a:r>
            <a:r>
              <a:rPr lang="en-US" dirty="0"/>
              <a:t>:</a:t>
            </a:r>
          </a:p>
          <a:p>
            <a:pPr algn="ctr"/>
            <a:r>
              <a:rPr lang="en-US" dirty="0" err="1"/>
              <a:t>elif</a:t>
            </a:r>
            <a:r>
              <a:rPr lang="en-US" dirty="0"/>
              <a:t>: Boolean:</a:t>
            </a:r>
          </a:p>
          <a:p>
            <a:pPr algn="ctr"/>
            <a:r>
              <a:rPr lang="en-US" dirty="0"/>
              <a:t>else: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F6F2ECE-97A1-72BC-CF5D-97CE2047E617}"/>
              </a:ext>
            </a:extLst>
          </p:cNvPr>
          <p:cNvSpPr/>
          <p:nvPr/>
        </p:nvSpPr>
        <p:spPr>
          <a:xfrm>
            <a:off x="3102428" y="2939141"/>
            <a:ext cx="149867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Int/float operators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4C0FD8-711C-4DB9-E2D7-9E7DDB711190}"/>
              </a:ext>
            </a:extLst>
          </p:cNvPr>
          <p:cNvSpPr/>
          <p:nvPr/>
        </p:nvSpPr>
        <p:spPr>
          <a:xfrm>
            <a:off x="3102428" y="3404635"/>
            <a:ext cx="1498680" cy="309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+,-,*,/,//,%,**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2775CD8-7B0D-FF00-4B21-4AA3FD558FB2}"/>
              </a:ext>
            </a:extLst>
          </p:cNvPr>
          <p:cNvSpPr/>
          <p:nvPr/>
        </p:nvSpPr>
        <p:spPr>
          <a:xfrm>
            <a:off x="3102427" y="3822167"/>
            <a:ext cx="149867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operators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A4592F2-F2AC-B1BD-1EAB-899B7D1EA634}"/>
              </a:ext>
            </a:extLst>
          </p:cNvPr>
          <p:cNvSpPr/>
          <p:nvPr/>
        </p:nvSpPr>
        <p:spPr>
          <a:xfrm>
            <a:off x="3102427" y="4301574"/>
            <a:ext cx="1498680" cy="309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+, .functions()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5686689-6488-1504-9BFB-8F98AA42BAB5}"/>
              </a:ext>
            </a:extLst>
          </p:cNvPr>
          <p:cNvSpPr/>
          <p:nvPr/>
        </p:nvSpPr>
        <p:spPr>
          <a:xfrm>
            <a:off x="7755807" y="3086526"/>
            <a:ext cx="165254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while </a:t>
            </a:r>
            <a:r>
              <a:rPr lang="en-US" dirty="0" err="1"/>
              <a:t>boolean</a:t>
            </a:r>
            <a:r>
              <a:rPr lang="en-US" dirty="0"/>
              <a:t>: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99D037B-C22D-FA82-7F9B-D59E1C7E8B17}"/>
              </a:ext>
            </a:extLst>
          </p:cNvPr>
          <p:cNvSpPr/>
          <p:nvPr/>
        </p:nvSpPr>
        <p:spPr>
          <a:xfrm>
            <a:off x="7755807" y="3642734"/>
            <a:ext cx="165254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</a:t>
            </a:r>
            <a:r>
              <a:rPr lang="en-US" dirty="0" err="1"/>
              <a:t>boolean</a:t>
            </a:r>
            <a:r>
              <a:rPr lang="en-US" dirty="0"/>
              <a:t>: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66F5F00-9521-4D58-B55C-B2577C7523E9}"/>
              </a:ext>
            </a:extLst>
          </p:cNvPr>
          <p:cNvSpPr/>
          <p:nvPr/>
        </p:nvSpPr>
        <p:spPr>
          <a:xfrm>
            <a:off x="7755807" y="4141192"/>
            <a:ext cx="1652549" cy="273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var in list: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12FB6A9-5C24-597B-AD46-30A9C8D227D7}"/>
              </a:ext>
            </a:extLst>
          </p:cNvPr>
          <p:cNvSpPr/>
          <p:nvPr/>
        </p:nvSpPr>
        <p:spPr>
          <a:xfrm>
            <a:off x="3086485" y="4779673"/>
            <a:ext cx="149867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lists operators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8E683E5-0591-08CD-6CB4-E1AE0F802385}"/>
              </a:ext>
            </a:extLst>
          </p:cNvPr>
          <p:cNvSpPr/>
          <p:nvPr/>
        </p:nvSpPr>
        <p:spPr>
          <a:xfrm>
            <a:off x="3095691" y="5246412"/>
            <a:ext cx="1498680" cy="603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[.,.], [</a:t>
            </a:r>
            <a:r>
              <a:rPr lang="en-US" dirty="0" err="1"/>
              <a:t>i</a:t>
            </a:r>
            <a:r>
              <a:rPr lang="en-US" dirty="0"/>
              <a:t>], in, </a:t>
            </a:r>
            <a:r>
              <a:rPr lang="en-US" dirty="0" err="1"/>
              <a:t>len</a:t>
            </a:r>
            <a:r>
              <a:rPr lang="en-US" dirty="0"/>
              <a:t>(), range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0708DED-55B5-8206-6637-D7770D49FD52}"/>
              </a:ext>
            </a:extLst>
          </p:cNvPr>
          <p:cNvSpPr/>
          <p:nvPr/>
        </p:nvSpPr>
        <p:spPr>
          <a:xfrm>
            <a:off x="4662289" y="2319501"/>
            <a:ext cx="1498679" cy="75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Output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9F2A90B-DB0C-ECAB-914F-06ECD41EC390}"/>
              </a:ext>
            </a:extLst>
          </p:cNvPr>
          <p:cNvSpPr/>
          <p:nvPr/>
        </p:nvSpPr>
        <p:spPr>
          <a:xfrm>
            <a:off x="9213448" y="1547067"/>
            <a:ext cx="14899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</a:t>
            </a:r>
          </a:p>
          <a:p>
            <a:pPr algn="ctr"/>
            <a:r>
              <a:rPr lang="en-US" dirty="0"/>
              <a:t>(int, str, float)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EA207415-4475-1336-4C08-B74E43B3CE76}"/>
              </a:ext>
            </a:extLst>
          </p:cNvPr>
          <p:cNvCxnSpPr>
            <a:cxnSpLocks/>
            <a:stCxn id="64" idx="2"/>
            <a:endCxn id="37" idx="1"/>
          </p:cNvCxnSpPr>
          <p:nvPr/>
        </p:nvCxnSpPr>
        <p:spPr>
          <a:xfrm rot="16200000" flipH="1">
            <a:off x="9857095" y="2105610"/>
            <a:ext cx="378851" cy="17616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D83D2F27-C8D4-2650-F409-C7B57A32515A}"/>
              </a:ext>
            </a:extLst>
          </p:cNvPr>
          <p:cNvCxnSpPr>
            <a:cxnSpLocks/>
            <a:stCxn id="64" idx="2"/>
            <a:endCxn id="31" idx="1"/>
          </p:cNvCxnSpPr>
          <p:nvPr/>
        </p:nvCxnSpPr>
        <p:spPr>
          <a:xfrm rot="16200000" flipH="1">
            <a:off x="9202212" y="2760494"/>
            <a:ext cx="2073984" cy="56153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3CB701C2-BB65-C7AE-80A5-8ECED0ADEFCD}"/>
              </a:ext>
            </a:extLst>
          </p:cNvPr>
          <p:cNvCxnSpPr>
            <a:cxnSpLocks/>
            <a:stCxn id="64" idx="2"/>
            <a:endCxn id="30" idx="1"/>
          </p:cNvCxnSpPr>
          <p:nvPr/>
        </p:nvCxnSpPr>
        <p:spPr>
          <a:xfrm rot="5400000">
            <a:off x="8433492" y="3329462"/>
            <a:ext cx="2850143" cy="199752"/>
          </a:xfrm>
          <a:prstGeom prst="bentConnector4">
            <a:avLst>
              <a:gd name="adj1" fmla="val 47040"/>
              <a:gd name="adj2" fmla="val 21444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CC60AE0-07D9-F952-70B9-F880EA4FD828}"/>
              </a:ext>
            </a:extLst>
          </p:cNvPr>
          <p:cNvSpPr/>
          <p:nvPr/>
        </p:nvSpPr>
        <p:spPr>
          <a:xfrm>
            <a:off x="4659402" y="3131095"/>
            <a:ext cx="1498679" cy="75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values</a:t>
            </a:r>
          </a:p>
          <a:p>
            <a:pPr algn="ctr"/>
            <a:r>
              <a:rPr lang="en-US" dirty="0"/>
              <a:t>Check condition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8B83626-C25A-9F49-A04F-B8E3A425A421}"/>
              </a:ext>
            </a:extLst>
          </p:cNvPr>
          <p:cNvSpPr/>
          <p:nvPr/>
        </p:nvSpPr>
        <p:spPr>
          <a:xfrm>
            <a:off x="4659402" y="3924952"/>
            <a:ext cx="1498679" cy="109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values</a:t>
            </a:r>
          </a:p>
          <a:p>
            <a:pPr algn="ctr"/>
            <a:r>
              <a:rPr lang="en-US" dirty="0"/>
              <a:t>while </a:t>
            </a:r>
            <a:r>
              <a:rPr lang="en-US" dirty="0" err="1"/>
              <a:t>exitvar</a:t>
            </a:r>
            <a:r>
              <a:rPr lang="en-US" dirty="0"/>
              <a:t> == True</a:t>
            </a:r>
          </a:p>
          <a:p>
            <a:pPr algn="ctr"/>
            <a:r>
              <a:rPr lang="en-US" dirty="0"/>
              <a:t>Update exit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C909491-4489-36B3-8CE7-1F07C17FF5A2}"/>
              </a:ext>
            </a:extLst>
          </p:cNvPr>
          <p:cNvSpPr/>
          <p:nvPr/>
        </p:nvSpPr>
        <p:spPr>
          <a:xfrm>
            <a:off x="4650991" y="5060854"/>
            <a:ext cx="1498679" cy="75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</a:t>
            </a:r>
          </a:p>
          <a:p>
            <a:pPr algn="ctr"/>
            <a:r>
              <a:rPr lang="en-US" dirty="0"/>
              <a:t>For</a:t>
            </a:r>
          </a:p>
          <a:p>
            <a:pPr algn="ctr"/>
            <a:r>
              <a:rPr lang="en-US" dirty="0"/>
              <a:t>print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2FE8884-ACB7-0A62-FDB1-07E98CBE0E01}"/>
              </a:ext>
            </a:extLst>
          </p:cNvPr>
          <p:cNvSpPr/>
          <p:nvPr/>
        </p:nvSpPr>
        <p:spPr>
          <a:xfrm>
            <a:off x="4670726" y="5903728"/>
            <a:ext cx="1498679" cy="75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 functions()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C51DF0-C172-4CB8-AD5C-260F30CC08DD}"/>
              </a:ext>
            </a:extLst>
          </p:cNvPr>
          <p:cNvCxnSpPr>
            <a:cxnSpLocks/>
            <a:stCxn id="6" idx="1"/>
            <a:endCxn id="3" idx="0"/>
          </p:cNvCxnSpPr>
          <p:nvPr/>
        </p:nvCxnSpPr>
        <p:spPr>
          <a:xfrm rot="10800000" flipV="1">
            <a:off x="1366158" y="392506"/>
            <a:ext cx="3652157" cy="4456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1BAFF2A-83B7-E3C2-EEAD-CC1DD85CA5CC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16200000" flipH="1">
            <a:off x="5798302" y="708829"/>
            <a:ext cx="167498" cy="1163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285022E-C637-78E4-9BA9-634DDCF691D5}"/>
              </a:ext>
            </a:extLst>
          </p:cNvPr>
          <p:cNvCxnSpPr>
            <a:cxnSpLocks/>
            <a:stCxn id="6" idx="3"/>
            <a:endCxn id="4" idx="0"/>
          </p:cNvCxnSpPr>
          <p:nvPr/>
        </p:nvCxnSpPr>
        <p:spPr>
          <a:xfrm>
            <a:off x="6629400" y="392507"/>
            <a:ext cx="3639328" cy="4456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13ADBE7-E007-D8DC-70C9-A5519EDCDC56}"/>
              </a:ext>
            </a:extLst>
          </p:cNvPr>
          <p:cNvSpPr/>
          <p:nvPr/>
        </p:nvSpPr>
        <p:spPr>
          <a:xfrm>
            <a:off x="446314" y="3298161"/>
            <a:ext cx="1741715" cy="780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with open(filename)     as </a:t>
            </a:r>
            <a:r>
              <a:rPr lang="en-US" dirty="0" err="1"/>
              <a:t>file_variable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0077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069D-CB3F-455C-945B-6B2DEC2C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506251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Prepare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B9260-E52E-4330-937D-6BB35FD6A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9" y="2285999"/>
            <a:ext cx="5081232" cy="442830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1800" dirty="0"/>
              <a:t>Questions about </a:t>
            </a:r>
          </a:p>
          <a:p>
            <a:pPr lvl="1"/>
            <a:r>
              <a:rPr lang="en-US" sz="1800" dirty="0"/>
              <a:t>Review</a:t>
            </a:r>
          </a:p>
          <a:p>
            <a:pPr lvl="2"/>
            <a:r>
              <a:rPr lang="en-US" sz="1400" dirty="0"/>
              <a:t>Abstracting your tasks.</a:t>
            </a:r>
          </a:p>
          <a:p>
            <a:pPr lvl="2"/>
            <a:r>
              <a:rPr lang="en-US" sz="1400" dirty="0"/>
              <a:t>Algaroba to picking an option</a:t>
            </a:r>
          </a:p>
          <a:p>
            <a:pPr lvl="2"/>
            <a:r>
              <a:rPr lang="en-US" sz="1400" dirty="0"/>
              <a:t>Shopping Cart application break down</a:t>
            </a:r>
          </a:p>
          <a:p>
            <a:pPr lvl="1"/>
            <a:r>
              <a:rPr lang="en-US" sz="1800" dirty="0"/>
              <a:t>Precursor</a:t>
            </a:r>
          </a:p>
          <a:p>
            <a:pPr lvl="2"/>
            <a:r>
              <a:rPr lang="en-US" sz="1400" dirty="0"/>
              <a:t>Functions that you know:</a:t>
            </a:r>
          </a:p>
          <a:p>
            <a:pPr lvl="3"/>
            <a:r>
              <a:rPr lang="en-US" sz="1200" dirty="0"/>
              <a:t>print, min, max, </a:t>
            </a:r>
            <a:r>
              <a:rPr lang="en-US" sz="1200" dirty="0" err="1"/>
              <a:t>len</a:t>
            </a:r>
            <a:r>
              <a:rPr lang="en-US" sz="1200" dirty="0"/>
              <a:t>, next, open, </a:t>
            </a:r>
            <a:r>
              <a:rPr lang="en-US" sz="1200" dirty="0" err="1"/>
              <a:t>etc</a:t>
            </a:r>
            <a:endParaRPr lang="en-US" sz="1200" dirty="0"/>
          </a:p>
          <a:p>
            <a:pPr lvl="1"/>
            <a:r>
              <a:rPr lang="en-US" sz="1800" dirty="0"/>
              <a:t>Reading</a:t>
            </a:r>
          </a:p>
          <a:p>
            <a:pPr lvl="2"/>
            <a:r>
              <a:rPr lang="en-US" sz="1400" dirty="0"/>
              <a:t>def keyword()</a:t>
            </a:r>
          </a:p>
          <a:p>
            <a:pPr lvl="2"/>
            <a:r>
              <a:rPr lang="en-US" sz="1400" dirty="0"/>
              <a:t>Parameters</a:t>
            </a:r>
          </a:p>
          <a:p>
            <a:pPr lvl="3"/>
            <a:r>
              <a:rPr lang="en-US" sz="1200" dirty="0"/>
              <a:t>def &lt;</a:t>
            </a:r>
            <a:r>
              <a:rPr lang="en-US" sz="1200" dirty="0" err="1"/>
              <a:t>functionname</a:t>
            </a:r>
            <a:r>
              <a:rPr lang="en-US" sz="1200" dirty="0"/>
              <a:t>&gt;(): </a:t>
            </a:r>
          </a:p>
          <a:p>
            <a:pPr lvl="3"/>
            <a:r>
              <a:rPr lang="en-US" sz="1200" dirty="0"/>
              <a:t>def &lt;</a:t>
            </a:r>
            <a:r>
              <a:rPr lang="en-US" sz="1200" dirty="0" err="1"/>
              <a:t>functionname</a:t>
            </a:r>
            <a:r>
              <a:rPr lang="en-US" sz="1200" dirty="0"/>
              <a:t>&gt;(parameter name1, </a:t>
            </a:r>
            <a:r>
              <a:rPr lang="en-US" sz="1200" dirty="0" err="1"/>
              <a:t>parametername</a:t>
            </a:r>
            <a:r>
              <a:rPr lang="en-US" sz="1200" dirty="0"/>
              <a:t> 2, …)</a:t>
            </a:r>
          </a:p>
          <a:p>
            <a:pPr lvl="3"/>
            <a:r>
              <a:rPr lang="en-US" sz="1200" dirty="0"/>
              <a:t>default value for the last parameter</a:t>
            </a:r>
          </a:p>
          <a:p>
            <a:pPr lvl="2"/>
            <a:r>
              <a:rPr lang="en-US" sz="1400" dirty="0"/>
              <a:t>Return value(s)</a:t>
            </a:r>
          </a:p>
          <a:p>
            <a:pPr lvl="2"/>
            <a:endParaRPr lang="en-US" sz="1400" dirty="0"/>
          </a:p>
          <a:p>
            <a:pPr lvl="2"/>
            <a:r>
              <a:rPr lang="en-US" sz="1400" dirty="0"/>
              <a:t>Scope</a:t>
            </a:r>
          </a:p>
          <a:p>
            <a:pPr lvl="1"/>
            <a:r>
              <a:rPr lang="en-US" sz="1800" dirty="0"/>
              <a:t>Application</a:t>
            </a:r>
          </a:p>
          <a:p>
            <a:pPr lvl="2"/>
            <a:r>
              <a:rPr lang="en-US" sz="1400" dirty="0"/>
              <a:t>Structure Chart</a:t>
            </a:r>
          </a:p>
          <a:p>
            <a:pPr lvl="2"/>
            <a:endParaRPr lang="en-US" sz="1200" dirty="0"/>
          </a:p>
          <a:p>
            <a:pPr lvl="1"/>
            <a:endParaRPr lang="en-US" sz="18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</p:txBody>
      </p:sp>
      <p:pic>
        <p:nvPicPr>
          <p:cNvPr id="16" name="Content Placeholder 15" descr="A picture containing clock&#10;&#10;Description automatically generated">
            <a:extLst>
              <a:ext uri="{FF2B5EF4-FFF2-40B4-BE49-F238E27FC236}">
                <a16:creationId xmlns:a16="http://schemas.microsoft.com/office/drawing/2014/main" id="{11ED17B9-0576-4284-ACD9-F4F52694CF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"/>
          <a:stretch/>
        </p:blipFill>
        <p:spPr>
          <a:xfrm>
            <a:off x="8657802" y="0"/>
            <a:ext cx="3497897" cy="25954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F3512D-3A13-471D-B348-23C5EB99A7F3}"/>
              </a:ext>
            </a:extLst>
          </p:cNvPr>
          <p:cNvSpPr txBox="1"/>
          <p:nvPr/>
        </p:nvSpPr>
        <p:spPr>
          <a:xfrm>
            <a:off x="7035602" y="2595418"/>
            <a:ext cx="26784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copy and paste code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Code it once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Test it twice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 all the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2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752600" y="1219200"/>
            <a:ext cx="2057400" cy="5181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62400" y="1219200"/>
            <a:ext cx="2057400" cy="5181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172200" y="1219200"/>
            <a:ext cx="2057400" cy="5181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 ways to pass parameters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2286000" y="3570383"/>
            <a:ext cx="957550" cy="762000"/>
          </a:xfrm>
          <a:prstGeom prst="cub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Magnetic Disk 3"/>
          <p:cNvSpPr/>
          <p:nvPr/>
        </p:nvSpPr>
        <p:spPr>
          <a:xfrm>
            <a:off x="2557749" y="3189383"/>
            <a:ext cx="381000" cy="533400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57749" y="3189383"/>
            <a:ext cx="381000" cy="174434"/>
          </a:xfrm>
          <a:prstGeom prst="ellips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2552700" y="2933700"/>
            <a:ext cx="381000" cy="1588"/>
          </a:xfrm>
          <a:prstGeom prst="straightConnector1">
            <a:avLst/>
          </a:prstGeom>
          <a:ln w="57150">
            <a:solidFill>
              <a:schemeClr val="bg2"/>
            </a:solidFill>
            <a:headEnd type="none" w="med" len="med"/>
            <a:tailEnd type="triangl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52600" y="1219201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Input-only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86200" y="1219201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Output-only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6000" y="1219201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Processing</a:t>
            </a: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828800" y="1752600"/>
            <a:ext cx="1828800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 display(</a:t>
            </a: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value)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038600" y="1752600"/>
            <a:ext cx="1828800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 get():</a:t>
            </a: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return value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6248400" y="1752600"/>
            <a:ext cx="1828800" cy="7386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isLeap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year):</a:t>
            </a: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return value</a:t>
            </a:r>
          </a:p>
        </p:txBody>
      </p:sp>
      <p:sp>
        <p:nvSpPr>
          <p:cNvPr id="32" name="Flowchart: Magnetic Disk 31"/>
          <p:cNvSpPr/>
          <p:nvPr/>
        </p:nvSpPr>
        <p:spPr>
          <a:xfrm>
            <a:off x="4767549" y="4102989"/>
            <a:ext cx="381000" cy="533400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4495800" y="3569589"/>
            <a:ext cx="957550" cy="762000"/>
          </a:xfrm>
          <a:prstGeom prst="cub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rot="5400000">
            <a:off x="4763294" y="4913312"/>
            <a:ext cx="381000" cy="1588"/>
          </a:xfrm>
          <a:prstGeom prst="straightConnector1">
            <a:avLst/>
          </a:prstGeom>
          <a:ln w="57150">
            <a:solidFill>
              <a:schemeClr val="bg2"/>
            </a:solidFill>
            <a:headEnd type="none" w="med" len="med"/>
            <a:tailEnd type="triangl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37"/>
          <p:cNvGrpSpPr/>
          <p:nvPr/>
        </p:nvGrpSpPr>
        <p:grpSpPr>
          <a:xfrm>
            <a:off x="6705600" y="2743200"/>
            <a:ext cx="957550" cy="2361406"/>
            <a:chOff x="762000" y="2743994"/>
            <a:chExt cx="957550" cy="2361406"/>
          </a:xfrm>
        </p:grpSpPr>
        <p:sp>
          <p:nvSpPr>
            <p:cNvPr id="39" name="Flowchart: Magnetic Disk 38"/>
            <p:cNvSpPr/>
            <p:nvPr/>
          </p:nvSpPr>
          <p:spPr>
            <a:xfrm>
              <a:off x="1033749" y="4103783"/>
              <a:ext cx="381000" cy="53340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/>
            <p:cNvSpPr/>
            <p:nvPr/>
          </p:nvSpPr>
          <p:spPr>
            <a:xfrm>
              <a:off x="762000" y="3570383"/>
              <a:ext cx="957550" cy="762000"/>
            </a:xfrm>
            <a:prstGeom prst="cube">
              <a:avLst/>
            </a:prstGeom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Magnetic Disk 40"/>
            <p:cNvSpPr/>
            <p:nvPr/>
          </p:nvSpPr>
          <p:spPr>
            <a:xfrm>
              <a:off x="1033749" y="3189383"/>
              <a:ext cx="381000" cy="53340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033749" y="3189383"/>
              <a:ext cx="381000" cy="174434"/>
            </a:xfrm>
            <a:prstGeom prst="ellipse">
              <a:avLst/>
            </a:prstGeom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rot="5400000">
              <a:off x="1028700" y="2933700"/>
              <a:ext cx="381000" cy="1588"/>
            </a:xfrm>
            <a:prstGeom prst="straightConnector1">
              <a:avLst/>
            </a:prstGeom>
            <a:ln w="57150">
              <a:solidFill>
                <a:schemeClr val="bg2"/>
              </a:solidFill>
              <a:headEnd type="none" w="med" len="med"/>
              <a:tailEnd type="triangle" w="med" len="med"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5400000">
              <a:off x="1029494" y="4914106"/>
              <a:ext cx="381000" cy="1588"/>
            </a:xfrm>
            <a:prstGeom prst="straightConnector1">
              <a:avLst/>
            </a:prstGeom>
            <a:ln w="57150">
              <a:solidFill>
                <a:schemeClr val="bg2"/>
              </a:solidFill>
              <a:headEnd type="none" w="med" len="med"/>
              <a:tailEnd type="triangle" w="med" len="med"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797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7C78-E080-4421-8CCF-C502B1F9E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Checkpoint: Practice writing basic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5BC60-7862-4C89-818E-CD328EDE9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997" y="1754909"/>
            <a:ext cx="4706803" cy="5098354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r>
              <a:rPr lang="en-US" sz="2000" dirty="0"/>
              <a:t>Steps</a:t>
            </a:r>
          </a:p>
          <a:p>
            <a:pPr lvl="1"/>
            <a:r>
              <a:rPr lang="en-US" sz="1900" dirty="0"/>
              <a:t>Write three functions:</a:t>
            </a:r>
          </a:p>
          <a:p>
            <a:pPr lvl="2"/>
            <a:r>
              <a:rPr lang="en-US" sz="1500" dirty="0"/>
              <a:t>    </a:t>
            </a:r>
            <a:r>
              <a:rPr lang="en-US" sz="1500" dirty="0" err="1"/>
              <a:t>display_regular</a:t>
            </a:r>
            <a:r>
              <a:rPr lang="en-US" sz="1500" dirty="0"/>
              <a:t>—Receives a string and prints it out, exactly as received.</a:t>
            </a:r>
          </a:p>
          <a:p>
            <a:pPr lvl="2"/>
            <a:r>
              <a:rPr lang="en-US" sz="1500" dirty="0"/>
              <a:t>    </a:t>
            </a:r>
            <a:r>
              <a:rPr lang="en-US" sz="1500" dirty="0" err="1"/>
              <a:t>display_uppercase</a:t>
            </a:r>
            <a:r>
              <a:rPr lang="en-US" sz="1500" dirty="0"/>
              <a:t>—Receives a string, converts it to upper case, and then prints it out.</a:t>
            </a:r>
          </a:p>
          <a:p>
            <a:pPr lvl="2"/>
            <a:r>
              <a:rPr lang="en-US" sz="1500" dirty="0"/>
              <a:t>    </a:t>
            </a:r>
            <a:r>
              <a:rPr lang="en-US" sz="1500" dirty="0" err="1"/>
              <a:t>display_lowercase</a:t>
            </a:r>
            <a:r>
              <a:rPr lang="en-US" sz="1500" dirty="0"/>
              <a:t>—Receives a string, converts it to lower case, and then prints it out.</a:t>
            </a:r>
          </a:p>
          <a:p>
            <a:r>
              <a:rPr lang="en-US" sz="2300" dirty="0"/>
              <a:t>Attempt coding the problem for 1 hour</a:t>
            </a:r>
          </a:p>
          <a:p>
            <a:r>
              <a:rPr lang="en-US" sz="2400" dirty="0"/>
              <a:t>Test: </a:t>
            </a:r>
          </a:p>
          <a:p>
            <a:pPr lvl="1"/>
            <a:r>
              <a:rPr lang="en-US" sz="2000" dirty="0"/>
              <a:t>A single word</a:t>
            </a:r>
          </a:p>
          <a:p>
            <a:pPr lvl="1"/>
            <a:r>
              <a:rPr lang="en-US" sz="2000" dirty="0"/>
              <a:t>A phrase with multiple words</a:t>
            </a:r>
          </a:p>
          <a:p>
            <a:pPr lvl="1"/>
            <a:r>
              <a:rPr lang="en-US" sz="2000" dirty="0"/>
              <a:t>A word in ALL CAPS</a:t>
            </a:r>
          </a:p>
          <a:p>
            <a:pPr lvl="1"/>
            <a:r>
              <a:rPr lang="en-US" sz="2000" dirty="0"/>
              <a:t>A phrase where each word starts with a capital</a:t>
            </a:r>
          </a:p>
          <a:p>
            <a:pPr lvl="1"/>
            <a:r>
              <a:rPr lang="en-US" sz="2000" dirty="0"/>
              <a:t>An empty string</a:t>
            </a:r>
          </a:p>
          <a:p>
            <a:r>
              <a:rPr lang="en-US" sz="2400" dirty="0"/>
              <a:t>Look at the Instructor code after 1 hour or when done.</a:t>
            </a:r>
          </a:p>
          <a:p>
            <a:pPr lvl="1"/>
            <a:r>
              <a:rPr lang="en-US" dirty="0"/>
              <a:t>Include in notes, what you learned from the instructor's code</a:t>
            </a:r>
          </a:p>
        </p:txBody>
      </p:sp>
      <p:pic>
        <p:nvPicPr>
          <p:cNvPr id="6" name="Content Placeholder 5" descr="An orange sign on a pole&#10;&#10;Description automatically generated">
            <a:extLst>
              <a:ext uri="{FF2B5EF4-FFF2-40B4-BE49-F238E27FC236}">
                <a16:creationId xmlns:a16="http://schemas.microsoft.com/office/drawing/2014/main" id="{E4EB3BC5-BCDC-4BA8-AE5F-CFD731D133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-100784" y="-218134"/>
            <a:ext cx="1652089" cy="175267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6C6631ED-93C5-4352-9EDE-F04B48D85712}"/>
              </a:ext>
            </a:extLst>
          </p:cNvPr>
          <p:cNvSpPr/>
          <p:nvPr/>
        </p:nvSpPr>
        <p:spPr>
          <a:xfrm>
            <a:off x="5768109" y="309419"/>
            <a:ext cx="969818" cy="12192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78EDE3C-0BC4-4948-8809-5BB06058EAAE}"/>
              </a:ext>
            </a:extLst>
          </p:cNvPr>
          <p:cNvSpPr/>
          <p:nvPr/>
        </p:nvSpPr>
        <p:spPr>
          <a:xfrm>
            <a:off x="7195127" y="498764"/>
            <a:ext cx="1884218" cy="8405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Program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08A8FDD2-55A8-4256-BD72-2BAF533E9414}"/>
              </a:ext>
            </a:extLst>
          </p:cNvPr>
          <p:cNvSpPr/>
          <p:nvPr/>
        </p:nvSpPr>
        <p:spPr>
          <a:xfrm>
            <a:off x="9536545" y="461818"/>
            <a:ext cx="1884218" cy="9236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Output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B3243A-1558-4FA4-B9DC-A9901E1A06B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737927" y="91901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F7B4E5-DC59-4A34-ACB5-0067C36FA84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9079345" y="919019"/>
            <a:ext cx="457200" cy="4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425D13-27D6-4662-8FA2-348817DE2CD9}"/>
              </a:ext>
            </a:extLst>
          </p:cNvPr>
          <p:cNvSpPr txBox="1"/>
          <p:nvPr/>
        </p:nvSpPr>
        <p:spPr>
          <a:xfrm>
            <a:off x="5511800" y="1493534"/>
            <a:ext cx="13984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is your message?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04BE7A19-3852-44C6-9123-85E7CD729D0B}"/>
              </a:ext>
            </a:extLst>
          </p:cNvPr>
          <p:cNvSpPr/>
          <p:nvPr/>
        </p:nvSpPr>
        <p:spPr>
          <a:xfrm>
            <a:off x="9505306" y="1454300"/>
            <a:ext cx="1718096" cy="3883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display_regular</a:t>
            </a:r>
            <a:endParaRPr lang="en-US" dirty="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0556732B-08A6-4A47-9631-E6A2ADDCFD34}"/>
              </a:ext>
            </a:extLst>
          </p:cNvPr>
          <p:cNvSpPr/>
          <p:nvPr/>
        </p:nvSpPr>
        <p:spPr>
          <a:xfrm>
            <a:off x="9505306" y="2300108"/>
            <a:ext cx="1946696" cy="3883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display_uppercase</a:t>
            </a:r>
            <a:endParaRPr lang="en-US" dirty="0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CBB5ABE6-6932-464C-91C4-A0DF1BECB0F5}"/>
              </a:ext>
            </a:extLst>
          </p:cNvPr>
          <p:cNvSpPr/>
          <p:nvPr/>
        </p:nvSpPr>
        <p:spPr>
          <a:xfrm>
            <a:off x="9505306" y="1877204"/>
            <a:ext cx="1946696" cy="3883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display_lowercase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596BEF-986E-4E15-9685-1D829BFECAC6}"/>
              </a:ext>
            </a:extLst>
          </p:cNvPr>
          <p:cNvSpPr txBox="1"/>
          <p:nvPr/>
        </p:nvSpPr>
        <p:spPr>
          <a:xfrm>
            <a:off x="7850777" y="4688144"/>
            <a:ext cx="4341223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What is your message? Brother Burton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Brother Burton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BROTHER BURTON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brother burton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2ECAAD-E6B1-4C8D-9434-754C2F80A310}"/>
              </a:ext>
            </a:extLst>
          </p:cNvPr>
          <p:cNvSpPr txBox="1"/>
          <p:nvPr/>
        </p:nvSpPr>
        <p:spPr>
          <a:xfrm>
            <a:off x="6320015" y="5765362"/>
            <a:ext cx="5871985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What is your message? The only thing we have to fear is FEAR itself!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The only thing we have to fear is FEAR itself!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THE ONLY THING WE HAVE TO FEAR IS FEAR ITSELF!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the only thing we have to fear is fear itself!</a:t>
            </a:r>
          </a:p>
        </p:txBody>
      </p:sp>
    </p:spTree>
    <p:extLst>
      <p:ext uri="{BB962C8B-B14F-4D97-AF65-F5344CB8AC3E}">
        <p14:creationId xmlns:p14="http://schemas.microsoft.com/office/powerpoint/2010/main" val="199745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7C9A-DAD5-4F48-AFB9-713CC0FB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r"/>
            <a:r>
              <a:rPr lang="en-US" sz="3200" dirty="0"/>
              <a:t>Teach: Team Activity</a:t>
            </a:r>
            <a:br>
              <a:rPr lang="en-US" sz="3200" dirty="0"/>
            </a:br>
            <a:r>
              <a:rPr lang="en-US" sz="4000" dirty="0"/>
              <a:t>Areas of Shapes Revisited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CFC94-A9F5-4793-A2E8-009C311561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Meet and setup a video call, share screen</a:t>
            </a:r>
          </a:p>
          <a:p>
            <a:r>
              <a:rPr lang="en-US" sz="1600" dirty="0"/>
              <a:t>Overview</a:t>
            </a:r>
          </a:p>
          <a:p>
            <a:pPr lvl="1"/>
            <a:r>
              <a:rPr lang="en-US" sz="1600" dirty="0"/>
              <a:t>Earlier in the course, you completed a team activity to compute the areas of squares, rectangles, and circles.</a:t>
            </a:r>
          </a:p>
          <a:p>
            <a:pPr lvl="1"/>
            <a:r>
              <a:rPr lang="en-US" sz="1600" dirty="0"/>
              <a:t>For this assignment, you are going to repeat the earlier calculations, but this time, you will make three functions, one to calculate each of the areas.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1B2D3-ACDD-400F-A039-CD2D06CF90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Core requirements</a:t>
            </a:r>
          </a:p>
          <a:p>
            <a:pPr lvl="1"/>
            <a:r>
              <a:rPr lang="en-US" sz="1600" dirty="0"/>
              <a:t>Write functions: </a:t>
            </a:r>
            <a:r>
              <a:rPr lang="en-US" sz="1600" dirty="0" err="1"/>
              <a:t>compute_area_square</a:t>
            </a:r>
            <a:r>
              <a:rPr lang="en-US" sz="1600" dirty="0"/>
              <a:t>, </a:t>
            </a:r>
            <a:r>
              <a:rPr lang="en-US" sz="1600" dirty="0" err="1"/>
              <a:t>compute_area_rectangle</a:t>
            </a:r>
            <a:r>
              <a:rPr lang="en-US" sz="1600" dirty="0"/>
              <a:t>, </a:t>
            </a:r>
            <a:r>
              <a:rPr lang="en-US" sz="1600" dirty="0" err="1"/>
              <a:t>compute_area_circle</a:t>
            </a:r>
            <a:endParaRPr lang="en-US" sz="1600" dirty="0"/>
          </a:p>
          <a:p>
            <a:pPr lvl="1"/>
            <a:r>
              <a:rPr lang="en-US" sz="1600" dirty="0"/>
              <a:t>Write quit loop, ask kind of area and call corresponding function. </a:t>
            </a:r>
          </a:p>
          <a:p>
            <a:r>
              <a:rPr lang="en-US" sz="1600" dirty="0"/>
              <a:t>Stretch Challenge</a:t>
            </a:r>
          </a:p>
          <a:p>
            <a:pPr lvl="1"/>
            <a:r>
              <a:rPr lang="en-US" sz="1600" dirty="0" err="1"/>
              <a:t>compute_area_rectangle</a:t>
            </a:r>
            <a:r>
              <a:rPr lang="en-US" sz="1600" dirty="0"/>
              <a:t> = </a:t>
            </a:r>
            <a:r>
              <a:rPr lang="en-US" sz="1600" dirty="0" err="1"/>
              <a:t>compute_area_square</a:t>
            </a:r>
            <a:endParaRPr lang="en-US" sz="1600" dirty="0"/>
          </a:p>
          <a:p>
            <a:pPr lvl="1"/>
            <a:r>
              <a:rPr lang="en-US" sz="1600" dirty="0" err="1"/>
              <a:t>compute_area</a:t>
            </a:r>
            <a:r>
              <a:rPr lang="en-US" sz="1600" dirty="0"/>
              <a:t> </a:t>
            </a:r>
          </a:p>
          <a:p>
            <a:pPr lvl="2"/>
            <a:r>
              <a:rPr lang="en-US" sz="1200" dirty="0" err="1"/>
              <a:t>compute_area</a:t>
            </a:r>
            <a:r>
              <a:rPr lang="en-US" sz="1200" dirty="0"/>
              <a:t>("circle", 5)</a:t>
            </a:r>
          </a:p>
          <a:p>
            <a:pPr lvl="2"/>
            <a:r>
              <a:rPr lang="en-US" sz="1200" dirty="0" err="1"/>
              <a:t>compute_area</a:t>
            </a:r>
            <a:r>
              <a:rPr lang="en-US" sz="1200" dirty="0"/>
              <a:t>("square", 10)</a:t>
            </a:r>
          </a:p>
          <a:p>
            <a:pPr lvl="2"/>
            <a:r>
              <a:rPr lang="en-US" sz="1200" dirty="0" err="1"/>
              <a:t>compute_area</a:t>
            </a:r>
            <a:r>
              <a:rPr lang="en-US" sz="1200" dirty="0"/>
              <a:t>("rectangle", 7, 8).</a:t>
            </a:r>
          </a:p>
          <a:p>
            <a:r>
              <a:rPr lang="en-US" sz="1600" dirty="0"/>
              <a:t>Teacher Solution</a:t>
            </a:r>
          </a:p>
          <a:p>
            <a:r>
              <a:rPr lang="en-US" sz="1600" dirty="0"/>
              <a:t>Submission</a:t>
            </a:r>
          </a:p>
          <a:p>
            <a:pPr lvl="1"/>
            <a:r>
              <a:rPr lang="en-US" sz="1600" dirty="0"/>
              <a:t>In notes tell me what you learned from the teacher solutions.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pic>
        <p:nvPicPr>
          <p:cNvPr id="5" name="Picture 4" descr="A picture containing toy, drawing&#10;&#10;Description automatically generated">
            <a:extLst>
              <a:ext uri="{FF2B5EF4-FFF2-40B4-BE49-F238E27FC236}">
                <a16:creationId xmlns:a16="http://schemas.microsoft.com/office/drawing/2014/main" id="{15F6E835-7675-4BA7-9FEF-C99E1653A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27" y="-22339"/>
            <a:ext cx="1857057" cy="1045029"/>
          </a:xfrm>
          <a:prstGeom prst="rect">
            <a:avLst/>
          </a:prstGeom>
        </p:spPr>
      </p:pic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BCEFF19F-FA45-4A8E-93BC-B47FEE9B3473}"/>
              </a:ext>
            </a:extLst>
          </p:cNvPr>
          <p:cNvSpPr/>
          <p:nvPr/>
        </p:nvSpPr>
        <p:spPr>
          <a:xfrm>
            <a:off x="213346" y="4044853"/>
            <a:ext cx="969818" cy="56633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A8A19D24-1A36-4B1C-A16C-5C5F7E54F149}"/>
              </a:ext>
            </a:extLst>
          </p:cNvPr>
          <p:cNvSpPr/>
          <p:nvPr/>
        </p:nvSpPr>
        <p:spPr>
          <a:xfrm>
            <a:off x="1744060" y="3959248"/>
            <a:ext cx="1884218" cy="4202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Program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21ABEDCB-80B5-4458-B57B-07EF7F2B6475}"/>
              </a:ext>
            </a:extLst>
          </p:cNvPr>
          <p:cNvSpPr/>
          <p:nvPr/>
        </p:nvSpPr>
        <p:spPr>
          <a:xfrm>
            <a:off x="3981782" y="4044853"/>
            <a:ext cx="1884218" cy="45720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Output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3FD9F3-8B81-4CEA-92B3-3ADBEC2730FC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1183164" y="4169376"/>
            <a:ext cx="560896" cy="158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ACAB10-65CE-4403-B05F-BF3AECEE10CE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3628278" y="4169376"/>
            <a:ext cx="353504" cy="104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576EC7F5-DEE8-4616-AFD4-814A4A321A2F}"/>
              </a:ext>
            </a:extLst>
          </p:cNvPr>
          <p:cNvSpPr/>
          <p:nvPr/>
        </p:nvSpPr>
        <p:spPr>
          <a:xfrm>
            <a:off x="213345" y="4679598"/>
            <a:ext cx="1169969" cy="4202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for shape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BF338007-76BD-4AEF-9A33-258694FAA868}"/>
              </a:ext>
            </a:extLst>
          </p:cNvPr>
          <p:cNvSpPr/>
          <p:nvPr/>
        </p:nvSpPr>
        <p:spPr>
          <a:xfrm>
            <a:off x="1744060" y="4571158"/>
            <a:ext cx="1884218" cy="4202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While !quit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86DF3E86-501B-41F6-A576-734DCDE591BC}"/>
              </a:ext>
            </a:extLst>
          </p:cNvPr>
          <p:cNvSpPr/>
          <p:nvPr/>
        </p:nvSpPr>
        <p:spPr>
          <a:xfrm>
            <a:off x="564302" y="5325885"/>
            <a:ext cx="1149050" cy="4202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Area (s^2) square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8B0273F1-E573-4357-9BFA-11DDFA906340}"/>
              </a:ext>
            </a:extLst>
          </p:cNvPr>
          <p:cNvSpPr/>
          <p:nvPr/>
        </p:nvSpPr>
        <p:spPr>
          <a:xfrm>
            <a:off x="1847730" y="5324514"/>
            <a:ext cx="1682573" cy="4202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Rectangle(l*w) area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F65CA70A-0B6D-4C16-B25E-A4CBCDD461C7}"/>
              </a:ext>
            </a:extLst>
          </p:cNvPr>
          <p:cNvSpPr/>
          <p:nvPr/>
        </p:nvSpPr>
        <p:spPr>
          <a:xfrm>
            <a:off x="3706282" y="5305479"/>
            <a:ext cx="1515773" cy="4202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Circle (2*pi*r) area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3FF3D82C-8E24-4995-BC17-F23B37B9C2D2}"/>
              </a:ext>
            </a:extLst>
          </p:cNvPr>
          <p:cNvSpPr/>
          <p:nvPr/>
        </p:nvSpPr>
        <p:spPr>
          <a:xfrm>
            <a:off x="4759344" y="4684219"/>
            <a:ext cx="1117525" cy="4202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area results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5AF98E-8963-4FB3-9C4E-EFACDE3AC47E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flipH="1">
            <a:off x="1383314" y="4781286"/>
            <a:ext cx="360746" cy="10844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401C7C0-657F-4484-9CBA-E63FA468033D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1138827" y="4991413"/>
            <a:ext cx="1547342" cy="334472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7949E3-4BD5-41BE-8F38-2965732022B1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2686169" y="4991413"/>
            <a:ext cx="2848" cy="33310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A73320-2BC8-4FCE-91F8-EFF6E6EC9EBE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2686169" y="4991413"/>
            <a:ext cx="1778000" cy="314066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55301D2-53D2-4FAB-BB87-4A724DCDE425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3628278" y="4781286"/>
            <a:ext cx="1131066" cy="11306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E517432-8FDE-4CE8-ADF5-BBEB891A4646}"/>
              </a:ext>
            </a:extLst>
          </p:cNvPr>
          <p:cNvSpPr txBox="1"/>
          <p:nvPr/>
        </p:nvSpPr>
        <p:spPr>
          <a:xfrm>
            <a:off x="133469" y="5013195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shape_type</a:t>
            </a:r>
            <a:endParaRPr lang="en-US" sz="1200" i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8175B3-1FBF-4F89-B4A7-0FE06DDFCA23}"/>
              </a:ext>
            </a:extLst>
          </p:cNvPr>
          <p:cNvSpPr txBox="1"/>
          <p:nvPr/>
        </p:nvSpPr>
        <p:spPr>
          <a:xfrm>
            <a:off x="793032" y="5723119"/>
            <a:ext cx="1416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i="1" dirty="0"/>
              <a:t>Area results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12D2DA-5124-4841-BC3D-01B3C35D7E6B}"/>
              </a:ext>
            </a:extLst>
          </p:cNvPr>
          <p:cNvSpPr txBox="1"/>
          <p:nvPr/>
        </p:nvSpPr>
        <p:spPr>
          <a:xfrm>
            <a:off x="2351778" y="5732696"/>
            <a:ext cx="1416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i="1" dirty="0"/>
              <a:t>Area results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957805-0176-44CB-B35E-9476CF3EDDFF}"/>
              </a:ext>
            </a:extLst>
          </p:cNvPr>
          <p:cNvSpPr txBox="1"/>
          <p:nvPr/>
        </p:nvSpPr>
        <p:spPr>
          <a:xfrm>
            <a:off x="4276106" y="5689573"/>
            <a:ext cx="1416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i="1" dirty="0"/>
              <a:t>Area results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A06AE8-8C4C-4568-A688-4BF04AF1B543}"/>
              </a:ext>
            </a:extLst>
          </p:cNvPr>
          <p:cNvSpPr txBox="1"/>
          <p:nvPr/>
        </p:nvSpPr>
        <p:spPr>
          <a:xfrm>
            <a:off x="3140487" y="4615523"/>
            <a:ext cx="14164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i="1" dirty="0"/>
              <a:t>Area results</a:t>
            </a:r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0F16FA39-F3BD-4E47-A79B-7617490EA28D}"/>
              </a:ext>
            </a:extLst>
          </p:cNvPr>
          <p:cNvSpPr/>
          <p:nvPr/>
        </p:nvSpPr>
        <p:spPr>
          <a:xfrm>
            <a:off x="433440" y="6155740"/>
            <a:ext cx="1416477" cy="4202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for side (length)</a:t>
            </a: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AE66706D-EFB0-4923-A090-DCAA15F153EA}"/>
              </a:ext>
            </a:extLst>
          </p:cNvPr>
          <p:cNvSpPr/>
          <p:nvPr/>
        </p:nvSpPr>
        <p:spPr>
          <a:xfrm>
            <a:off x="1980779" y="6176829"/>
            <a:ext cx="1416477" cy="4202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for side (width)</a:t>
            </a:r>
          </a:p>
        </p:txBody>
      </p: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5F4E2B87-B532-4077-A3B0-4543DCEF99EC}"/>
              </a:ext>
            </a:extLst>
          </p:cNvPr>
          <p:cNvSpPr/>
          <p:nvPr/>
        </p:nvSpPr>
        <p:spPr>
          <a:xfrm>
            <a:off x="3771693" y="6220924"/>
            <a:ext cx="1416477" cy="4202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for side (radius)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D6370C1-E7E5-418C-93AE-C5F34054669F}"/>
              </a:ext>
            </a:extLst>
          </p:cNvPr>
          <p:cNvCxnSpPr>
            <a:cxnSpLocks/>
            <a:stCxn id="28" idx="2"/>
            <a:endCxn id="57" idx="0"/>
          </p:cNvCxnSpPr>
          <p:nvPr/>
        </p:nvCxnSpPr>
        <p:spPr>
          <a:xfrm>
            <a:off x="1138827" y="5746140"/>
            <a:ext cx="2852" cy="40960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718C4DD-2517-4F33-9CA7-CEACBDBB9C8E}"/>
              </a:ext>
            </a:extLst>
          </p:cNvPr>
          <p:cNvCxnSpPr>
            <a:cxnSpLocks/>
            <a:stCxn id="29" idx="2"/>
            <a:endCxn id="58" idx="0"/>
          </p:cNvCxnSpPr>
          <p:nvPr/>
        </p:nvCxnSpPr>
        <p:spPr>
          <a:xfrm>
            <a:off x="2689017" y="5744769"/>
            <a:ext cx="1" cy="43206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F87A648-789E-4A87-9FB5-6E292BF8C0F6}"/>
              </a:ext>
            </a:extLst>
          </p:cNvPr>
          <p:cNvCxnSpPr>
            <a:cxnSpLocks/>
            <a:stCxn id="30" idx="2"/>
            <a:endCxn id="59" idx="0"/>
          </p:cNvCxnSpPr>
          <p:nvPr/>
        </p:nvCxnSpPr>
        <p:spPr>
          <a:xfrm>
            <a:off x="4464169" y="5725734"/>
            <a:ext cx="15763" cy="49519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F4A2904-37D1-4619-9B82-188039E4F4F1}"/>
              </a:ext>
            </a:extLst>
          </p:cNvPr>
          <p:cNvCxnSpPr>
            <a:cxnSpLocks/>
            <a:stCxn id="29" idx="2"/>
            <a:endCxn id="57" idx="0"/>
          </p:cNvCxnSpPr>
          <p:nvPr/>
        </p:nvCxnSpPr>
        <p:spPr>
          <a:xfrm flipH="1">
            <a:off x="1141679" y="5744769"/>
            <a:ext cx="1547338" cy="41097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54A7872-C863-4CAE-8723-D87261FB5A3F}"/>
              </a:ext>
            </a:extLst>
          </p:cNvPr>
          <p:cNvSpPr txBox="1"/>
          <p:nvPr/>
        </p:nvSpPr>
        <p:spPr>
          <a:xfrm>
            <a:off x="394263" y="6528540"/>
            <a:ext cx="1416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i="1" dirty="0"/>
              <a:t>side results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88B85C6-20DB-43FD-B32F-1E885C529FAD}"/>
              </a:ext>
            </a:extLst>
          </p:cNvPr>
          <p:cNvSpPr txBox="1"/>
          <p:nvPr/>
        </p:nvSpPr>
        <p:spPr>
          <a:xfrm>
            <a:off x="1957918" y="6539397"/>
            <a:ext cx="1416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i="1" dirty="0"/>
              <a:t>width results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D3B5336-6BD9-453C-9344-2F153EAE2CD4}"/>
              </a:ext>
            </a:extLst>
          </p:cNvPr>
          <p:cNvSpPr txBox="1"/>
          <p:nvPr/>
        </p:nvSpPr>
        <p:spPr>
          <a:xfrm>
            <a:off x="3590776" y="6557285"/>
            <a:ext cx="169715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i="1" dirty="0"/>
              <a:t>radius results</a:t>
            </a:r>
          </a:p>
        </p:txBody>
      </p:sp>
    </p:spTree>
    <p:extLst>
      <p:ext uri="{BB962C8B-B14F-4D97-AF65-F5344CB8AC3E}">
        <p14:creationId xmlns:p14="http://schemas.microsoft.com/office/powerpoint/2010/main" val="156786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232E9-264A-4341-BAFB-4F328437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(Milestone)</a:t>
            </a:r>
            <a:br>
              <a:rPr lang="en-US" dirty="0"/>
            </a:br>
            <a:r>
              <a:rPr lang="en-US" dirty="0"/>
              <a:t>Wind Chill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2FE2C-5176-4204-804F-29C92D619B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Overview</a:t>
            </a:r>
          </a:p>
          <a:p>
            <a:pPr lvl="1"/>
            <a:r>
              <a:rPr lang="en-US" dirty="0"/>
              <a:t>When it's cold outside and the wind is blowing, it feels even colder!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linkClick r:id="rId2"/>
              </a:rPr>
              <a:t>U.S. National Weather Service</a:t>
            </a:r>
            <a:r>
              <a:rPr lang="en-US" dirty="0"/>
              <a:t> defines the following formula to calculate wind chill in degrees Fahrenheit from a temperature in degrees Fahrenheit and wind speed in miles per hour: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Program the following:</a:t>
            </a:r>
          </a:p>
          <a:p>
            <a:pPr lvl="1"/>
            <a:r>
              <a:rPr lang="en-US" dirty="0"/>
              <a:t>Your assignment is to write a program that asks the user for a temperature and then shows the wind chill values for various wind speeds at that temperature.</a:t>
            </a:r>
          </a:p>
          <a:p>
            <a:r>
              <a:rPr lang="en-US" dirty="0"/>
              <a:t>Milestone</a:t>
            </a:r>
          </a:p>
          <a:p>
            <a:pPr lvl="1"/>
            <a:r>
              <a:rPr lang="en-US" dirty="0"/>
              <a:t>Function: calc and return wind chill</a:t>
            </a:r>
          </a:p>
          <a:p>
            <a:pPr lvl="1"/>
            <a:r>
              <a:rPr lang="en-US" dirty="0"/>
              <a:t>Function: convert Celsius to Fahrenheit</a:t>
            </a:r>
          </a:p>
          <a:p>
            <a:pPr lvl="1"/>
            <a:r>
              <a:rPr lang="en-US" dirty="0"/>
              <a:t>Prompt user for temperature and metric type</a:t>
            </a:r>
          </a:p>
          <a:p>
            <a:pPr lvl="1"/>
            <a:r>
              <a:rPr lang="en-US" dirty="0"/>
              <a:t>Loop through windspeeds 5-60, every 5 degrees</a:t>
            </a:r>
          </a:p>
          <a:p>
            <a:pPr lvl="1"/>
            <a:r>
              <a:rPr lang="en-US" dirty="0"/>
              <a:t>Display wind chill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A7ED08-DF46-4B33-A88E-1E88CC62D4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Make it your own ()</a:t>
            </a:r>
          </a:p>
          <a:p>
            <a:pPr lvl="1"/>
            <a:r>
              <a:rPr lang="en-US" dirty="0"/>
              <a:t>Clearly defined, no need</a:t>
            </a:r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A08CCC6C-1D2B-459D-AD59-56F3A6179033}"/>
              </a:ext>
            </a:extLst>
          </p:cNvPr>
          <p:cNvSpPr/>
          <p:nvPr/>
        </p:nvSpPr>
        <p:spPr>
          <a:xfrm>
            <a:off x="6096000" y="3372827"/>
            <a:ext cx="969818" cy="38112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03D57E79-2BE2-4439-BE1C-3D6766887327}"/>
              </a:ext>
            </a:extLst>
          </p:cNvPr>
          <p:cNvSpPr/>
          <p:nvPr/>
        </p:nvSpPr>
        <p:spPr>
          <a:xfrm>
            <a:off x="7702914" y="3429000"/>
            <a:ext cx="1884218" cy="2828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Program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907FB960-9747-4B96-B8BE-E825152CAD8D}"/>
              </a:ext>
            </a:extLst>
          </p:cNvPr>
          <p:cNvSpPr/>
          <p:nvPr/>
        </p:nvSpPr>
        <p:spPr>
          <a:xfrm>
            <a:off x="9940636" y="3416568"/>
            <a:ext cx="1884218" cy="30767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Output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B7C644-26D1-4612-8A7D-4FED86AEFF80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065818" y="3563387"/>
            <a:ext cx="637096" cy="7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4F3456-E41A-4831-BBDA-E57B6F9FD4C6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9587132" y="3570407"/>
            <a:ext cx="3535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EBAD6460-ACF6-471A-93E3-B2E0BB109C7A}"/>
              </a:ext>
            </a:extLst>
          </p:cNvPr>
          <p:cNvSpPr/>
          <p:nvPr/>
        </p:nvSpPr>
        <p:spPr>
          <a:xfrm>
            <a:off x="6959767" y="5944523"/>
            <a:ext cx="1884218" cy="2828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 </a:t>
            </a:r>
            <a:r>
              <a:rPr lang="en-US" dirty="0" err="1"/>
              <a:t>windChill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6FD277-22E6-431B-A468-06D64E3C87BA}"/>
              </a:ext>
            </a:extLst>
          </p:cNvPr>
          <p:cNvSpPr txBox="1"/>
          <p:nvPr/>
        </p:nvSpPr>
        <p:spPr>
          <a:xfrm>
            <a:off x="6733916" y="5582756"/>
            <a:ext cx="10311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i="1" dirty="0" err="1"/>
              <a:t>temperture_f</a:t>
            </a:r>
            <a:endParaRPr lang="en-US" sz="1000" i="1" dirty="0"/>
          </a:p>
          <a:p>
            <a:pPr algn="ctr"/>
            <a:r>
              <a:rPr lang="en-US" sz="1000" i="1" dirty="0" err="1"/>
              <a:t>wind_speed</a:t>
            </a:r>
            <a:endParaRPr lang="en-US" sz="1000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BC2243-F43E-403E-9937-E7C4DC4F56A5}"/>
              </a:ext>
            </a:extLst>
          </p:cNvPr>
          <p:cNvSpPr txBox="1"/>
          <p:nvPr/>
        </p:nvSpPr>
        <p:spPr>
          <a:xfrm>
            <a:off x="8082750" y="6216678"/>
            <a:ext cx="10311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i="1" dirty="0" err="1"/>
              <a:t>wind_chill</a:t>
            </a:r>
            <a:endParaRPr lang="en-US" sz="1000" i="1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F2F56882-2699-415B-A185-28304543CD83}"/>
              </a:ext>
            </a:extLst>
          </p:cNvPr>
          <p:cNvSpPr/>
          <p:nvPr/>
        </p:nvSpPr>
        <p:spPr>
          <a:xfrm>
            <a:off x="5759780" y="4132843"/>
            <a:ext cx="1368175" cy="4202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f or c metric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26680A-A7CA-400F-9542-2EBA889E5892}"/>
              </a:ext>
            </a:extLst>
          </p:cNvPr>
          <p:cNvSpPr txBox="1"/>
          <p:nvPr/>
        </p:nvSpPr>
        <p:spPr>
          <a:xfrm>
            <a:off x="6351896" y="4491308"/>
            <a:ext cx="996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Temp_metric</a:t>
            </a:r>
            <a:endParaRPr lang="en-US" sz="1200" i="1" dirty="0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290FC351-8618-4430-AFF0-A2DAFB449C7C}"/>
              </a:ext>
            </a:extLst>
          </p:cNvPr>
          <p:cNvSpPr/>
          <p:nvPr/>
        </p:nvSpPr>
        <p:spPr>
          <a:xfrm>
            <a:off x="5759780" y="4870204"/>
            <a:ext cx="1368175" cy="4202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temperature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73B07C-ECBF-42CF-9505-1485DFEA6F58}"/>
              </a:ext>
            </a:extLst>
          </p:cNvPr>
          <p:cNvSpPr txBox="1"/>
          <p:nvPr/>
        </p:nvSpPr>
        <p:spPr>
          <a:xfrm>
            <a:off x="6055910" y="5201887"/>
            <a:ext cx="1043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temperature 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A40FB5CA-9249-4A6D-8CE2-E1EBC5834CD0}"/>
              </a:ext>
            </a:extLst>
          </p:cNvPr>
          <p:cNvSpPr/>
          <p:nvPr/>
        </p:nvSpPr>
        <p:spPr>
          <a:xfrm>
            <a:off x="9932852" y="4411691"/>
            <a:ext cx="1884218" cy="2828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winds speed </a:t>
            </a:r>
            <a:r>
              <a:rPr lang="en-US" dirty="0" err="1"/>
              <a:t>tempatures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F56415-B446-46CD-9B0E-DF1399DEFFA0}"/>
              </a:ext>
            </a:extLst>
          </p:cNvPr>
          <p:cNvSpPr txBox="1"/>
          <p:nvPr/>
        </p:nvSpPr>
        <p:spPr>
          <a:xfrm>
            <a:off x="9750529" y="3912583"/>
            <a:ext cx="103118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i="1" dirty="0" err="1"/>
              <a:t>Temperature_f</a:t>
            </a:r>
            <a:r>
              <a:rPr lang="en-US" sz="1000" i="1" dirty="0"/>
              <a:t> </a:t>
            </a:r>
            <a:r>
              <a:rPr lang="en-US" sz="1000" i="1" dirty="0" err="1"/>
              <a:t>wind_speed</a:t>
            </a:r>
            <a:br>
              <a:rPr lang="en-US" sz="1000" i="1" dirty="0"/>
            </a:br>
            <a:r>
              <a:rPr lang="en-US" sz="1000" i="1" dirty="0" err="1"/>
              <a:t>wind_chill</a:t>
            </a:r>
            <a:endParaRPr lang="en-US" sz="1000" i="1" dirty="0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48076B0B-0EBF-42C4-9B61-3F930BF72888}"/>
              </a:ext>
            </a:extLst>
          </p:cNvPr>
          <p:cNvSpPr/>
          <p:nvPr/>
        </p:nvSpPr>
        <p:spPr>
          <a:xfrm>
            <a:off x="9630098" y="6209546"/>
            <a:ext cx="2115853" cy="2828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 speeds?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9D01EE-D384-4D1B-8560-98FA65016D33}"/>
              </a:ext>
            </a:extLst>
          </p:cNvPr>
          <p:cNvSpPr txBox="1"/>
          <p:nvPr/>
        </p:nvSpPr>
        <p:spPr>
          <a:xfrm>
            <a:off x="10714767" y="6453096"/>
            <a:ext cx="10311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i="1" dirty="0" err="1"/>
              <a:t>wind_speed</a:t>
            </a:r>
            <a:r>
              <a:rPr lang="en-US" sz="1000" i="1" dirty="0"/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B7C44F-9D91-489F-834A-37D9ABFE7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905" y="3117749"/>
            <a:ext cx="4737343" cy="400434"/>
          </a:xfrm>
          <a:prstGeom prst="rect">
            <a:avLst/>
          </a:prstGeom>
        </p:spPr>
      </p:pic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7CEEDEDD-781E-4FE3-A603-4F2021267670}"/>
              </a:ext>
            </a:extLst>
          </p:cNvPr>
          <p:cNvSpPr/>
          <p:nvPr/>
        </p:nvSpPr>
        <p:spPr>
          <a:xfrm>
            <a:off x="8376096" y="5247855"/>
            <a:ext cx="2115853" cy="2828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convert_c_to_f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F681AF-1DF3-47E3-B35C-552C1E7E410C}"/>
              </a:ext>
            </a:extLst>
          </p:cNvPr>
          <p:cNvSpPr txBox="1"/>
          <p:nvPr/>
        </p:nvSpPr>
        <p:spPr>
          <a:xfrm>
            <a:off x="8146841" y="4998218"/>
            <a:ext cx="996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temperature</a:t>
            </a:r>
            <a:endParaRPr lang="en-US" sz="1200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F75E52-BDBC-42DF-A522-EBB24C84CA8C}"/>
              </a:ext>
            </a:extLst>
          </p:cNvPr>
          <p:cNvSpPr txBox="1"/>
          <p:nvPr/>
        </p:nvSpPr>
        <p:spPr>
          <a:xfrm>
            <a:off x="9718404" y="5469027"/>
            <a:ext cx="1093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temperature_f</a:t>
            </a:r>
            <a:endParaRPr lang="en-US" sz="1200" i="1" dirty="0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47C8D8CC-478B-4274-8D2B-A1D54A41B717}"/>
              </a:ext>
            </a:extLst>
          </p:cNvPr>
          <p:cNvSpPr/>
          <p:nvPr/>
        </p:nvSpPr>
        <p:spPr>
          <a:xfrm>
            <a:off x="7577580" y="4346993"/>
            <a:ext cx="1884218" cy="2828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</a:t>
            </a: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62A0DAAC-9516-46B1-B706-806E41379436}"/>
              </a:ext>
            </a:extLst>
          </p:cNvPr>
          <p:cNvSpPr/>
          <p:nvPr/>
        </p:nvSpPr>
        <p:spPr>
          <a:xfrm>
            <a:off x="7499318" y="4064523"/>
            <a:ext cx="2062171" cy="2828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Windchill program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7FA710B-6B8D-48D8-B6EC-AFFEDB2C4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2727" y="-4038"/>
            <a:ext cx="3177335" cy="182966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46C63C2-19FD-4D1C-ABBF-970E03B585A2}"/>
              </a:ext>
            </a:extLst>
          </p:cNvPr>
          <p:cNvSpPr txBox="1"/>
          <p:nvPr/>
        </p:nvSpPr>
        <p:spPr>
          <a:xfrm>
            <a:off x="-8718" y="3310616"/>
            <a:ext cx="6081227" cy="35394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What is the temperature? 8</a:t>
            </a:r>
          </a:p>
          <a:p>
            <a:r>
              <a:rPr lang="en-US" sz="1600" dirty="0">
                <a:solidFill>
                  <a:schemeClr val="bg1"/>
                </a:solidFill>
              </a:rPr>
              <a:t>Fahrenheit or Celsius (F/C)? 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8.0F, and wind speed 5 mph, the windchill is: -1.11F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8.0F, and wind speed 10 mph, the windchill is: -6.02F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8.0F, and wind speed 15 mph, the windchill is: -9.15F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8.0F, and wind speed 20 mph, the windchill is: -11.50F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8.0F, and wind speed 25 mph, the windchill is: -13.40F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8.0F, and wind speed 30 mph, the windchill is: -15.00F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8.0F, and wind speed 35 mph, the windchill is: -16.39F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8.0F, and wind speed 40 mph, the windchill is: -17.62F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8.0F, and wind speed 45 mph, the windchill is: -18.73F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8.0F, and wind speed 50 mph, the windchill is: -19.74F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8.0F, and wind speed 55 mph, the windchill is: -20.67F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8.0F, and wind speed 60 mph, the windchill is: -21.53F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F7636F-60B6-4DBA-88DC-CF926D48ADC8}"/>
              </a:ext>
            </a:extLst>
          </p:cNvPr>
          <p:cNvSpPr txBox="1"/>
          <p:nvPr/>
        </p:nvSpPr>
        <p:spPr>
          <a:xfrm>
            <a:off x="-15217" y="3310616"/>
            <a:ext cx="6101371" cy="35394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What is the temperature? -10</a:t>
            </a:r>
          </a:p>
          <a:p>
            <a:r>
              <a:rPr lang="en-US" sz="1600" dirty="0">
                <a:solidFill>
                  <a:schemeClr val="bg1"/>
                </a:solidFill>
              </a:rPr>
              <a:t>Fahrenheit or Celsius (F/C)? C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14.0F, and wind speed 5 mph, the windchill is: 5.93F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14.0F, and wind speed 10 mph, the windchill is: 1.42F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14.0F, and wind speed 15 mph, the windchill is: -1.47F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14.0F, and wind speed 20 mph, the windchill is: -3.63F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14.0F, and wind speed 25 mph, the windchill is: -5.38F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14.0F, and wind speed 30 mph, the windchill is: -6.85F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14.0F, and wind speed 35 mph, the windchill is: -8.13F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14.0F, and wind speed 40 mph, the windchill is: -9.27F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14.0F, and wind speed 45 mph, the windchill is: -10.29F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14.0F, and wind speed 50 mph, the windchill is: -11.22F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14.0F, and wind speed 55 mph, the windchill is: -12.07F</a:t>
            </a:r>
          </a:p>
          <a:p>
            <a:r>
              <a:rPr lang="en-US" sz="1600" dirty="0">
                <a:solidFill>
                  <a:schemeClr val="bg1"/>
                </a:solidFill>
              </a:rPr>
              <a:t>At temperature 14.0F, and wind speed 60 mph, the windchill is: -12.87F</a:t>
            </a:r>
          </a:p>
        </p:txBody>
      </p:sp>
    </p:spTree>
    <p:extLst>
      <p:ext uri="{BB962C8B-B14F-4D97-AF65-F5344CB8AC3E}">
        <p14:creationId xmlns:p14="http://schemas.microsoft.com/office/powerpoint/2010/main" val="393167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8" grpId="0" animBg="1"/>
      <p:bldP spid="19" grpId="0"/>
      <p:bldP spid="20" grpId="0"/>
      <p:bldP spid="21" grpId="0" animBg="1"/>
      <p:bldP spid="22" grpId="0"/>
      <p:bldP spid="23" grpId="0" animBg="1"/>
      <p:bldP spid="24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/>
      <p:bldP spid="33" grpId="0" animBg="1"/>
      <p:bldP spid="34" grpId="0" animBg="1"/>
      <p:bldP spid="37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4322-9706-4247-ACBD-BC9B956F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14: Personal reflection document.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EE876-993E-42CE-BFBF-C175DCEF58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Personal reflection document</a:t>
            </a:r>
          </a:p>
          <a:p>
            <a:pPr lvl="1"/>
            <a:r>
              <a:rPr lang="en-US" dirty="0"/>
              <a:t>Best Program experience</a:t>
            </a:r>
          </a:p>
          <a:p>
            <a:pPr lvl="1"/>
            <a:r>
              <a:rPr lang="en-US" dirty="0"/>
              <a:t>Future application of skills</a:t>
            </a:r>
          </a:p>
          <a:p>
            <a:pPr lvl="2"/>
            <a:r>
              <a:rPr lang="en-US" dirty="0"/>
              <a:t>Hint: Id skills, not just programming terms</a:t>
            </a:r>
          </a:p>
          <a:p>
            <a:pPr lvl="1"/>
            <a:r>
              <a:rPr lang="en-US" dirty="0"/>
              <a:t>Experience that built confidence</a:t>
            </a:r>
          </a:p>
          <a:p>
            <a:pPr lvl="1"/>
            <a:r>
              <a:rPr lang="en-US" dirty="0"/>
              <a:t>Update document </a:t>
            </a:r>
          </a:p>
          <a:p>
            <a:r>
              <a:rPr lang="en-US" dirty="0"/>
              <a:t>Self assessment I-Learn Quiz for the reflection document</a:t>
            </a:r>
          </a:p>
          <a:p>
            <a:r>
              <a:rPr lang="en-US" dirty="0"/>
              <a:t>Take a short Qualtrics survey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75575-3629-4232-9C1D-958701A114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DA8DA0E0-E874-4E5F-8E60-448085A67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234" y="3165334"/>
            <a:ext cx="5908766" cy="369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3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1412</Words>
  <Application>Microsoft Office PowerPoint</Application>
  <PresentationFormat>Widescreen</PresentationFormat>
  <Paragraphs>251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Week 13: Functions CS 110 - Introduction to Programming</vt:lpstr>
      <vt:lpstr>PowerPoint Presentation</vt:lpstr>
      <vt:lpstr>Prepare</vt:lpstr>
      <vt:lpstr>Three  ways to pass parameters</vt:lpstr>
      <vt:lpstr>Checkpoint: Practice writing basic functions </vt:lpstr>
      <vt:lpstr>Teach: Team Activity Areas of Shapes Revisited</vt:lpstr>
      <vt:lpstr>Prove (Milestone) Wind Chill Calculations</vt:lpstr>
      <vt:lpstr>Week 14: Personal reflection document.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Files Applied CS 110 - Introduction to Programming</dc:title>
  <dc:creator>Clements, William</dc:creator>
  <cp:lastModifiedBy>Clements, William</cp:lastModifiedBy>
  <cp:revision>1</cp:revision>
  <dcterms:created xsi:type="dcterms:W3CDTF">2020-12-07T16:28:28Z</dcterms:created>
  <dcterms:modified xsi:type="dcterms:W3CDTF">2022-10-24T21:14:22Z</dcterms:modified>
</cp:coreProperties>
</file>