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2" r:id="rId3"/>
    <p:sldId id="260" r:id="rId4"/>
    <p:sldId id="294" r:id="rId5"/>
    <p:sldId id="29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63014D-3DDF-924B-A162-D5B3B85E2CD8}" v="2" dt="2022-10-20T19:54:28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s, William" userId="cbdb0636-a496-422a-8d40-98c53d494d26" providerId="ADAL" clId="{3E63014D-3DDF-924B-A162-D5B3B85E2CD8}"/>
    <pc:docChg chg="undo custSel addSld delSld modSld">
      <pc:chgData name="Clements, William" userId="cbdb0636-a496-422a-8d40-98c53d494d26" providerId="ADAL" clId="{3E63014D-3DDF-924B-A162-D5B3B85E2CD8}" dt="2022-10-20T19:54:45.614" v="260" actId="20577"/>
      <pc:docMkLst>
        <pc:docMk/>
      </pc:docMkLst>
      <pc:sldChg chg="modSp mod">
        <pc:chgData name="Clements, William" userId="cbdb0636-a496-422a-8d40-98c53d494d26" providerId="ADAL" clId="{3E63014D-3DDF-924B-A162-D5B3B85E2CD8}" dt="2022-10-20T19:54:45.614" v="260" actId="20577"/>
        <pc:sldMkLst>
          <pc:docMk/>
          <pc:sldMk cId="1543431509" sldId="257"/>
        </pc:sldMkLst>
        <pc:spChg chg="mod">
          <ac:chgData name="Clements, William" userId="cbdb0636-a496-422a-8d40-98c53d494d26" providerId="ADAL" clId="{3E63014D-3DDF-924B-A162-D5B3B85E2CD8}" dt="2022-10-20T19:54:45.614" v="260" actId="20577"/>
          <ac:spMkLst>
            <pc:docMk/>
            <pc:sldMk cId="1543431509" sldId="257"/>
            <ac:spMk id="2" creationId="{E0AEB204-B543-4625-A37C-7960B55AD4DB}"/>
          </ac:spMkLst>
        </pc:spChg>
      </pc:sldChg>
      <pc:sldChg chg="addSp delSp modSp mod">
        <pc:chgData name="Clements, William" userId="cbdb0636-a496-422a-8d40-98c53d494d26" providerId="ADAL" clId="{3E63014D-3DDF-924B-A162-D5B3B85E2CD8}" dt="2022-10-20T19:54:28.574" v="244"/>
        <pc:sldMkLst>
          <pc:docMk/>
          <pc:sldMk cId="943023879" sldId="260"/>
        </pc:sldMkLst>
        <pc:spChg chg="mod">
          <ac:chgData name="Clements, William" userId="cbdb0636-a496-422a-8d40-98c53d494d26" providerId="ADAL" clId="{3E63014D-3DDF-924B-A162-D5B3B85E2CD8}" dt="2022-10-20T19:50:06.830" v="144" actId="15"/>
          <ac:spMkLst>
            <pc:docMk/>
            <pc:sldMk cId="943023879" sldId="260"/>
            <ac:spMk id="3" creationId="{4AEB9260-E52E-4330-937D-6BB35FD6AB04}"/>
          </ac:spMkLst>
        </pc:spChg>
        <pc:spChg chg="del">
          <ac:chgData name="Clements, William" userId="cbdb0636-a496-422a-8d40-98c53d494d26" providerId="ADAL" clId="{3E63014D-3DDF-924B-A162-D5B3B85E2CD8}" dt="2022-10-20T19:50:13.473" v="145" actId="478"/>
          <ac:spMkLst>
            <pc:docMk/>
            <pc:sldMk cId="943023879" sldId="260"/>
            <ac:spMk id="4" creationId="{BFF3512D-3A13-471D-B348-23C5EB99A7F3}"/>
          </ac:spMkLst>
        </pc:spChg>
        <pc:spChg chg="add mod">
          <ac:chgData name="Clements, William" userId="cbdb0636-a496-422a-8d40-98c53d494d26" providerId="ADAL" clId="{3E63014D-3DDF-924B-A162-D5B3B85E2CD8}" dt="2022-10-20T19:48:24.528" v="25" actId="1076"/>
          <ac:spMkLst>
            <pc:docMk/>
            <pc:sldMk cId="943023879" sldId="260"/>
            <ac:spMk id="6" creationId="{17D1448B-DD61-3089-3EAD-C49FC9D0CF64}"/>
          </ac:spMkLst>
        </pc:spChg>
        <pc:spChg chg="add mod">
          <ac:chgData name="Clements, William" userId="cbdb0636-a496-422a-8d40-98c53d494d26" providerId="ADAL" clId="{3E63014D-3DDF-924B-A162-D5B3B85E2CD8}" dt="2022-10-20T19:48:13.638" v="5" actId="1076"/>
          <ac:spMkLst>
            <pc:docMk/>
            <pc:sldMk cId="943023879" sldId="260"/>
            <ac:spMk id="7" creationId="{EFD71F76-0B2B-A1F9-B6CD-19D841629B27}"/>
          </ac:spMkLst>
        </pc:spChg>
        <pc:picChg chg="add mod">
          <ac:chgData name="Clements, William" userId="cbdb0636-a496-422a-8d40-98c53d494d26" providerId="ADAL" clId="{3E63014D-3DDF-924B-A162-D5B3B85E2CD8}" dt="2022-10-20T19:54:28.574" v="244"/>
          <ac:picMkLst>
            <pc:docMk/>
            <pc:sldMk cId="943023879" sldId="260"/>
            <ac:picMk id="8" creationId="{DA12A09F-3B83-59CE-7FCB-C2B113145AEF}"/>
          </ac:picMkLst>
        </pc:picChg>
      </pc:sldChg>
      <pc:sldChg chg="del">
        <pc:chgData name="Clements, William" userId="cbdb0636-a496-422a-8d40-98c53d494d26" providerId="ADAL" clId="{3E63014D-3DDF-924B-A162-D5B3B85E2CD8}" dt="2022-10-20T19:54:07.766" v="240" actId="2696"/>
        <pc:sldMkLst>
          <pc:docMk/>
          <pc:sldMk cId="1997458881" sldId="262"/>
        </pc:sldMkLst>
      </pc:sldChg>
      <pc:sldChg chg="del">
        <pc:chgData name="Clements, William" userId="cbdb0636-a496-422a-8d40-98c53d494d26" providerId="ADAL" clId="{3E63014D-3DDF-924B-A162-D5B3B85E2CD8}" dt="2022-10-20T19:54:10.600" v="241" actId="2696"/>
        <pc:sldMkLst>
          <pc:docMk/>
          <pc:sldMk cId="1567866644" sldId="263"/>
        </pc:sldMkLst>
      </pc:sldChg>
      <pc:sldChg chg="del">
        <pc:chgData name="Clements, William" userId="cbdb0636-a496-422a-8d40-98c53d494d26" providerId="ADAL" clId="{3E63014D-3DDF-924B-A162-D5B3B85E2CD8}" dt="2022-10-20T19:54:19.160" v="243" actId="2696"/>
        <pc:sldMkLst>
          <pc:docMk/>
          <pc:sldMk cId="3931673851" sldId="264"/>
        </pc:sldMkLst>
      </pc:sldChg>
      <pc:sldChg chg="del">
        <pc:chgData name="Clements, William" userId="cbdb0636-a496-422a-8d40-98c53d494d26" providerId="ADAL" clId="{3E63014D-3DDF-924B-A162-D5B3B85E2CD8}" dt="2022-10-20T19:54:32.936" v="245" actId="2696"/>
        <pc:sldMkLst>
          <pc:docMk/>
          <pc:sldMk cId="1347237258" sldId="265"/>
        </pc:sldMkLst>
      </pc:sldChg>
      <pc:sldChg chg="modSp new del mod">
        <pc:chgData name="Clements, William" userId="cbdb0636-a496-422a-8d40-98c53d494d26" providerId="ADAL" clId="{3E63014D-3DDF-924B-A162-D5B3B85E2CD8}" dt="2022-10-20T19:54:15.161" v="242" actId="2696"/>
        <pc:sldMkLst>
          <pc:docMk/>
          <pc:sldMk cId="1419029742" sldId="293"/>
        </pc:sldMkLst>
        <pc:spChg chg="mod">
          <ac:chgData name="Clements, William" userId="cbdb0636-a496-422a-8d40-98c53d494d26" providerId="ADAL" clId="{3E63014D-3DDF-924B-A162-D5B3B85E2CD8}" dt="2022-10-20T19:50:37.613" v="185" actId="20577"/>
          <ac:spMkLst>
            <pc:docMk/>
            <pc:sldMk cId="1419029742" sldId="293"/>
            <ac:spMk id="2" creationId="{AF7E5AA9-A258-69C1-D75D-72E24E46B7F4}"/>
          </ac:spMkLst>
        </pc:spChg>
        <pc:spChg chg="mod">
          <ac:chgData name="Clements, William" userId="cbdb0636-a496-422a-8d40-98c53d494d26" providerId="ADAL" clId="{3E63014D-3DDF-924B-A162-D5B3B85E2CD8}" dt="2022-10-20T19:51:37.047" v="209" actId="27636"/>
          <ac:spMkLst>
            <pc:docMk/>
            <pc:sldMk cId="1419029742" sldId="293"/>
            <ac:spMk id="3" creationId="{F77F492D-D699-C7F0-6E55-74058283C08E}"/>
          </ac:spMkLst>
        </pc:spChg>
        <pc:spChg chg="mod">
          <ac:chgData name="Clements, William" userId="cbdb0636-a496-422a-8d40-98c53d494d26" providerId="ADAL" clId="{3E63014D-3DDF-924B-A162-D5B3B85E2CD8}" dt="2022-10-20T19:51:37.052" v="210" actId="27636"/>
          <ac:spMkLst>
            <pc:docMk/>
            <pc:sldMk cId="1419029742" sldId="293"/>
            <ac:spMk id="4" creationId="{912B2CF5-9184-E712-BBB1-2E057189B647}"/>
          </ac:spMkLst>
        </pc:spChg>
      </pc:sldChg>
      <pc:sldChg chg="modSp new mod">
        <pc:chgData name="Clements, William" userId="cbdb0636-a496-422a-8d40-98c53d494d26" providerId="ADAL" clId="{3E63014D-3DDF-924B-A162-D5B3B85E2CD8}" dt="2022-10-20T19:52:06.656" v="214"/>
        <pc:sldMkLst>
          <pc:docMk/>
          <pc:sldMk cId="762251000" sldId="294"/>
        </pc:sldMkLst>
        <pc:spChg chg="mod">
          <ac:chgData name="Clements, William" userId="cbdb0636-a496-422a-8d40-98c53d494d26" providerId="ADAL" clId="{3E63014D-3DDF-924B-A162-D5B3B85E2CD8}" dt="2022-10-20T19:51:53.826" v="213" actId="20577"/>
          <ac:spMkLst>
            <pc:docMk/>
            <pc:sldMk cId="762251000" sldId="294"/>
            <ac:spMk id="2" creationId="{6A309F64-EEE5-5DC1-D3CE-DA6476F33D82}"/>
          </ac:spMkLst>
        </pc:spChg>
        <pc:spChg chg="mod">
          <ac:chgData name="Clements, William" userId="cbdb0636-a496-422a-8d40-98c53d494d26" providerId="ADAL" clId="{3E63014D-3DDF-924B-A162-D5B3B85E2CD8}" dt="2022-10-20T19:52:06.656" v="214"/>
          <ac:spMkLst>
            <pc:docMk/>
            <pc:sldMk cId="762251000" sldId="294"/>
            <ac:spMk id="3" creationId="{427C14F8-38A7-970B-88E2-835E1A904055}"/>
          </ac:spMkLst>
        </pc:spChg>
      </pc:sldChg>
      <pc:sldChg chg="modSp new mod">
        <pc:chgData name="Clements, William" userId="cbdb0636-a496-422a-8d40-98c53d494d26" providerId="ADAL" clId="{3E63014D-3DDF-924B-A162-D5B3B85E2CD8}" dt="2022-10-20T19:53:46.419" v="239"/>
        <pc:sldMkLst>
          <pc:docMk/>
          <pc:sldMk cId="2556791385" sldId="295"/>
        </pc:sldMkLst>
        <pc:spChg chg="mod">
          <ac:chgData name="Clements, William" userId="cbdb0636-a496-422a-8d40-98c53d494d26" providerId="ADAL" clId="{3E63014D-3DDF-924B-A162-D5B3B85E2CD8}" dt="2022-10-20T19:52:32.081" v="217" actId="20577"/>
          <ac:spMkLst>
            <pc:docMk/>
            <pc:sldMk cId="2556791385" sldId="295"/>
            <ac:spMk id="2" creationId="{52A55B04-8AE6-E22A-5AD6-86FDA348C11E}"/>
          </ac:spMkLst>
        </pc:spChg>
        <pc:spChg chg="mod">
          <ac:chgData name="Clements, William" userId="cbdb0636-a496-422a-8d40-98c53d494d26" providerId="ADAL" clId="{3E63014D-3DDF-924B-A162-D5B3B85E2CD8}" dt="2022-10-20T19:53:43.950" v="237" actId="27636"/>
          <ac:spMkLst>
            <pc:docMk/>
            <pc:sldMk cId="2556791385" sldId="295"/>
            <ac:spMk id="3" creationId="{7A8D4E95-9568-51A4-7473-ED079E828BF5}"/>
          </ac:spMkLst>
        </pc:spChg>
        <pc:spChg chg="mod">
          <ac:chgData name="Clements, William" userId="cbdb0636-a496-422a-8d40-98c53d494d26" providerId="ADAL" clId="{3E63014D-3DDF-924B-A162-D5B3B85E2CD8}" dt="2022-10-20T19:53:46.419" v="239"/>
          <ac:spMkLst>
            <pc:docMk/>
            <pc:sldMk cId="2556791385" sldId="295"/>
            <ac:spMk id="4" creationId="{A0EAD49A-FE01-C44C-299C-731F83A96E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47A0-566A-41C9-A0F7-DD3AD5A46BA3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D263-2580-43CD-8DFD-CADFDAAF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2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47A0-566A-41C9-A0F7-DD3AD5A46BA3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D263-2580-43CD-8DFD-CADFDAAF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2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47A0-566A-41C9-A0F7-DD3AD5A46BA3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D263-2580-43CD-8DFD-CADFDAAF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7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47A0-566A-41C9-A0F7-DD3AD5A46BA3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D263-2580-43CD-8DFD-CADFDAAF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47A0-566A-41C9-A0F7-DD3AD5A46BA3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D263-2580-43CD-8DFD-CADFDAAF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8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47A0-566A-41C9-A0F7-DD3AD5A46BA3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D263-2580-43CD-8DFD-CADFDAAF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5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47A0-566A-41C9-A0F7-DD3AD5A46BA3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D263-2580-43CD-8DFD-CADFDAAF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9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47A0-566A-41C9-A0F7-DD3AD5A46BA3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D263-2580-43CD-8DFD-CADFDAAF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7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47A0-566A-41C9-A0F7-DD3AD5A46BA3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D263-2580-43CD-8DFD-CADFDAAF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6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47A0-566A-41C9-A0F7-DD3AD5A46BA3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D263-2580-43CD-8DFD-CADFDAAF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8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47A0-566A-41C9-A0F7-DD3AD5A46BA3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D263-2580-43CD-8DFD-CADFDAAF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2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147A0-566A-41C9-A0F7-DD3AD5A46BA3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AD263-2580-43CD-8DFD-CADFDAAF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00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B204-B543-4625-A37C-7960B55AD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919" y="2945524"/>
            <a:ext cx="6457183" cy="2274388"/>
          </a:xfrm>
        </p:spPr>
        <p:txBody>
          <a:bodyPr anchor="t">
            <a:normAutofit/>
          </a:bodyPr>
          <a:lstStyle/>
          <a:p>
            <a:pPr algn="l"/>
            <a:r>
              <a:rPr lang="en-US" sz="5000" dirty="0"/>
              <a:t>Week 14: Final Week</a:t>
            </a:r>
            <a:br>
              <a:rPr lang="en-US" sz="5000" dirty="0"/>
            </a:br>
            <a:r>
              <a:rPr lang="en-US" sz="5000" dirty="0"/>
              <a:t>CS 110 - Introduction to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7C1E2-FFA9-488E-B171-5DEB51CA2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480" y="1234285"/>
            <a:ext cx="5013661" cy="1683292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Brother W. Clements</a:t>
            </a:r>
          </a:p>
        </p:txBody>
      </p:sp>
    </p:spTree>
    <p:extLst>
      <p:ext uri="{BB962C8B-B14F-4D97-AF65-F5344CB8AC3E}">
        <p14:creationId xmlns:p14="http://schemas.microsoft.com/office/powerpoint/2010/main" val="154343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82183A-ED1B-9561-0979-E1C2C8D420C7}"/>
              </a:ext>
            </a:extLst>
          </p:cNvPr>
          <p:cNvSpPr txBox="1"/>
          <p:nvPr/>
        </p:nvSpPr>
        <p:spPr>
          <a:xfrm>
            <a:off x="0" y="5681635"/>
            <a:ext cx="3086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</a:t>
            </a:r>
          </a:p>
          <a:p>
            <a:r>
              <a:rPr lang="en-US" dirty="0"/>
              <a:t>Sequence (Coupling/Cohesion)</a:t>
            </a:r>
          </a:p>
          <a:p>
            <a:r>
              <a:rPr lang="en-US" dirty="0"/>
              <a:t>Selection (Branching)</a:t>
            </a:r>
          </a:p>
          <a:p>
            <a:r>
              <a:rPr lang="en-US" dirty="0"/>
              <a:t>Iteration (Loops)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FDBC690-645D-FE98-B5C0-397E5FCC88F3}"/>
              </a:ext>
            </a:extLst>
          </p:cNvPr>
          <p:cNvSpPr/>
          <p:nvPr/>
        </p:nvSpPr>
        <p:spPr>
          <a:xfrm>
            <a:off x="326571" y="838200"/>
            <a:ext cx="2079172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067C458-B419-973E-99AA-E8F5F96EF98B}"/>
              </a:ext>
            </a:extLst>
          </p:cNvPr>
          <p:cNvSpPr/>
          <p:nvPr/>
        </p:nvSpPr>
        <p:spPr>
          <a:xfrm>
            <a:off x="9229142" y="838200"/>
            <a:ext cx="2079172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67913F2-4AE1-E0E3-3128-CCEC978F28BB}"/>
              </a:ext>
            </a:extLst>
          </p:cNvPr>
          <p:cNvSpPr/>
          <p:nvPr/>
        </p:nvSpPr>
        <p:spPr>
          <a:xfrm>
            <a:off x="4900659" y="850772"/>
            <a:ext cx="2079172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51CFFB22-5AB6-B717-F91A-E15E8EA88B52}"/>
              </a:ext>
            </a:extLst>
          </p:cNvPr>
          <p:cNvSpPr/>
          <p:nvPr/>
        </p:nvSpPr>
        <p:spPr>
          <a:xfrm>
            <a:off x="5018314" y="101740"/>
            <a:ext cx="1611086" cy="5815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7161830-1E39-BA95-4B9C-81FBD7B52440}"/>
              </a:ext>
            </a:extLst>
          </p:cNvPr>
          <p:cNvSpPr/>
          <p:nvPr/>
        </p:nvSpPr>
        <p:spPr>
          <a:xfrm>
            <a:off x="3150120" y="1583871"/>
            <a:ext cx="1389822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D588192-9173-08B5-425C-2D572DB532A9}"/>
              </a:ext>
            </a:extLst>
          </p:cNvPr>
          <p:cNvSpPr/>
          <p:nvPr/>
        </p:nvSpPr>
        <p:spPr>
          <a:xfrm>
            <a:off x="4706178" y="1583871"/>
            <a:ext cx="1389822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Sequence</a:t>
            </a:r>
          </a:p>
          <a:p>
            <a:pPr algn="ctr"/>
            <a:r>
              <a:rPr lang="en-US" dirty="0"/>
              <a:t>(Order)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AE12B35-1D12-FE57-8CCF-5C4B7BED341C}"/>
              </a:ext>
            </a:extLst>
          </p:cNvPr>
          <p:cNvSpPr/>
          <p:nvPr/>
        </p:nvSpPr>
        <p:spPr>
          <a:xfrm>
            <a:off x="6201070" y="1583871"/>
            <a:ext cx="1389822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Selection</a:t>
            </a:r>
          </a:p>
          <a:p>
            <a:pPr algn="ctr"/>
            <a:r>
              <a:rPr lang="en-US" dirty="0"/>
              <a:t>(Branching)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28BCAAE-FD80-2611-870C-EDD4D354BD3E}"/>
              </a:ext>
            </a:extLst>
          </p:cNvPr>
          <p:cNvSpPr/>
          <p:nvPr/>
        </p:nvSpPr>
        <p:spPr>
          <a:xfrm>
            <a:off x="7695962" y="1583871"/>
            <a:ext cx="1389822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90188-65B0-E98B-3807-C6B4C2D58E84}"/>
              </a:ext>
            </a:extLst>
          </p:cNvPr>
          <p:cNvSpPr/>
          <p:nvPr/>
        </p:nvSpPr>
        <p:spPr>
          <a:xfrm>
            <a:off x="446314" y="1926772"/>
            <a:ext cx="17417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 User</a:t>
            </a:r>
          </a:p>
          <a:p>
            <a:pPr algn="ctr"/>
            <a:r>
              <a:rPr lang="en-US" dirty="0"/>
              <a:t>(string)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E9EB56-84C1-1A12-F541-C222130A4D11}"/>
              </a:ext>
            </a:extLst>
          </p:cNvPr>
          <p:cNvSpPr/>
          <p:nvPr/>
        </p:nvSpPr>
        <p:spPr>
          <a:xfrm>
            <a:off x="446314" y="2481944"/>
            <a:ext cx="17417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=Input(string)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51577D-11B9-770C-4B4F-B9F96C6D8CB0}"/>
              </a:ext>
            </a:extLst>
          </p:cNvPr>
          <p:cNvSpPr/>
          <p:nvPr/>
        </p:nvSpPr>
        <p:spPr>
          <a:xfrm>
            <a:off x="446315" y="4615544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decimal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FEBDA8-0D0D-3BED-3AD4-6B63D4B22072}"/>
              </a:ext>
            </a:extLst>
          </p:cNvPr>
          <p:cNvSpPr/>
          <p:nvPr/>
        </p:nvSpPr>
        <p:spPr>
          <a:xfrm>
            <a:off x="3102429" y="2330385"/>
            <a:ext cx="149867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</a:t>
            </a:r>
          </a:p>
          <a:p>
            <a:pPr algn="ctr"/>
            <a:r>
              <a:rPr lang="en-US" dirty="0"/>
              <a:t>(int, str, float)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0615BE-A225-FB3C-B64C-F10EE08DA2E6}"/>
              </a:ext>
            </a:extLst>
          </p:cNvPr>
          <p:cNvSpPr/>
          <p:nvPr/>
        </p:nvSpPr>
        <p:spPr>
          <a:xfrm>
            <a:off x="446313" y="5170716"/>
            <a:ext cx="11430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89E97D-2E6D-4218-B956-6AA56600AFFD}"/>
              </a:ext>
            </a:extLst>
          </p:cNvPr>
          <p:cNvSpPr/>
          <p:nvPr/>
        </p:nvSpPr>
        <p:spPr>
          <a:xfrm>
            <a:off x="1616529" y="4615544"/>
            <a:ext cx="7892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float()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6222F0-58D8-533D-B3A7-5FE2D734BE45}"/>
              </a:ext>
            </a:extLst>
          </p:cNvPr>
          <p:cNvSpPr/>
          <p:nvPr/>
        </p:nvSpPr>
        <p:spPr>
          <a:xfrm>
            <a:off x="1616529" y="5170716"/>
            <a:ext cx="7892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int()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2761EA6-09F9-EFDA-D5E8-E4569736F1D6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 flipV="1">
            <a:off x="2188029" y="2558985"/>
            <a:ext cx="914400" cy="15155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4622E99-FA58-DE5F-99EE-0B6B46BF87DC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 flipV="1">
            <a:off x="2405743" y="2558985"/>
            <a:ext cx="696686" cy="228515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49B270D-4FF0-7A00-44B5-46DA1FAD00AD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 flipV="1">
            <a:off x="2405743" y="2558985"/>
            <a:ext cx="696686" cy="28403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09D9C2B-5CDE-A91A-D213-3F779F000265}"/>
              </a:ext>
            </a:extLst>
          </p:cNvPr>
          <p:cNvSpPr/>
          <p:nvPr/>
        </p:nvSpPr>
        <p:spPr>
          <a:xfrm>
            <a:off x="11308314" y="5246412"/>
            <a:ext cx="836257" cy="220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0A8729-311D-8CFA-49F9-07F7F0869655}"/>
              </a:ext>
            </a:extLst>
          </p:cNvPr>
          <p:cNvSpPr txBox="1"/>
          <p:nvPr/>
        </p:nvSpPr>
        <p:spPr>
          <a:xfrm>
            <a:off x="-96427" y="2634764"/>
            <a:ext cx="10310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⌨️</a:t>
            </a:r>
          </a:p>
          <a:p>
            <a:r>
              <a:rPr lang="en-US" sz="6600" dirty="0"/>
              <a:t>💾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C4E1E7-9489-F19B-0741-5BA4576F32BA}"/>
              </a:ext>
            </a:extLst>
          </p:cNvPr>
          <p:cNvSpPr txBox="1"/>
          <p:nvPr/>
        </p:nvSpPr>
        <p:spPr>
          <a:xfrm>
            <a:off x="11166506" y="5917446"/>
            <a:ext cx="1164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📺</a:t>
            </a:r>
          </a:p>
        </p:txBody>
      </p:sp>
      <p:sp>
        <p:nvSpPr>
          <p:cNvPr id="30" name="Process 29">
            <a:extLst>
              <a:ext uri="{FF2B5EF4-FFF2-40B4-BE49-F238E27FC236}">
                <a16:creationId xmlns:a16="http://schemas.microsoft.com/office/drawing/2014/main" id="{1E848374-F1A4-740B-1D74-2BB78D1163B4}"/>
              </a:ext>
            </a:extLst>
          </p:cNvPr>
          <p:cNvSpPr/>
          <p:nvPr/>
        </p:nvSpPr>
        <p:spPr>
          <a:xfrm>
            <a:off x="9758687" y="4685681"/>
            <a:ext cx="1720625" cy="3374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“{}“.format(var..)</a:t>
            </a:r>
          </a:p>
        </p:txBody>
      </p:sp>
      <p:sp>
        <p:nvSpPr>
          <p:cNvPr id="31" name="Process 30">
            <a:extLst>
              <a:ext uri="{FF2B5EF4-FFF2-40B4-BE49-F238E27FC236}">
                <a16:creationId xmlns:a16="http://schemas.microsoft.com/office/drawing/2014/main" id="{12A03C05-707C-1EAE-99AF-281D4B448D7D}"/>
              </a:ext>
            </a:extLst>
          </p:cNvPr>
          <p:cNvSpPr/>
          <p:nvPr/>
        </p:nvSpPr>
        <p:spPr>
          <a:xfrm>
            <a:off x="10519969" y="3909522"/>
            <a:ext cx="859971" cy="3374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f”. {}  “</a:t>
            </a:r>
          </a:p>
        </p:txBody>
      </p:sp>
      <p:sp>
        <p:nvSpPr>
          <p:cNvPr id="32" name="Process 31">
            <a:extLst>
              <a:ext uri="{FF2B5EF4-FFF2-40B4-BE49-F238E27FC236}">
                <a16:creationId xmlns:a16="http://schemas.microsoft.com/office/drawing/2014/main" id="{9F4892C8-CC77-6024-5E1E-90D4DABAFF58}"/>
              </a:ext>
            </a:extLst>
          </p:cNvPr>
          <p:cNvSpPr/>
          <p:nvPr/>
        </p:nvSpPr>
        <p:spPr>
          <a:xfrm>
            <a:off x="10935223" y="5512907"/>
            <a:ext cx="1256777" cy="3374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print(&lt;str&gt;)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608296-0318-863D-317F-E23D531F35DF}"/>
              </a:ext>
            </a:extLst>
          </p:cNvPr>
          <p:cNvSpPr/>
          <p:nvPr/>
        </p:nvSpPr>
        <p:spPr>
          <a:xfrm>
            <a:off x="10169297" y="2555798"/>
            <a:ext cx="1143000" cy="237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decimal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84D569-C23A-40E7-C12F-77CBC95F1C1B}"/>
              </a:ext>
            </a:extLst>
          </p:cNvPr>
          <p:cNvSpPr/>
          <p:nvPr/>
        </p:nvSpPr>
        <p:spPr>
          <a:xfrm>
            <a:off x="10196510" y="2853316"/>
            <a:ext cx="1143001" cy="237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number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59674C-4106-9192-75DA-47AE28EAD2E2}"/>
              </a:ext>
            </a:extLst>
          </p:cNvPr>
          <p:cNvSpPr/>
          <p:nvPr/>
        </p:nvSpPr>
        <p:spPr>
          <a:xfrm>
            <a:off x="11339511" y="2555798"/>
            <a:ext cx="789214" cy="237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str()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4792B2-F15E-D1A2-3C9A-9C8ABAEDEC5D}"/>
              </a:ext>
            </a:extLst>
          </p:cNvPr>
          <p:cNvSpPr/>
          <p:nvPr/>
        </p:nvSpPr>
        <p:spPr>
          <a:xfrm>
            <a:off x="11366726" y="2853316"/>
            <a:ext cx="789214" cy="237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str()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8D7FD11-11DD-7ED0-6C71-8E0431225615}"/>
              </a:ext>
            </a:extLst>
          </p:cNvPr>
          <p:cNvSpPr/>
          <p:nvPr/>
        </p:nvSpPr>
        <p:spPr>
          <a:xfrm>
            <a:off x="10134602" y="2233493"/>
            <a:ext cx="894664" cy="2992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A88395AD-9843-C6E8-6AFA-BB70BC29E9FF}"/>
              </a:ext>
            </a:extLst>
          </p:cNvPr>
          <p:cNvCxnSpPr>
            <a:cxnSpLocks/>
            <a:stCxn id="36" idx="2"/>
            <a:endCxn id="27" idx="0"/>
          </p:cNvCxnSpPr>
          <p:nvPr/>
        </p:nvCxnSpPr>
        <p:spPr>
          <a:xfrm rot="5400000">
            <a:off x="10666314" y="4151392"/>
            <a:ext cx="2155149" cy="348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C1EE4974-8824-D4C9-7737-2F21DDBCFB8A}"/>
              </a:ext>
            </a:extLst>
          </p:cNvPr>
          <p:cNvCxnSpPr>
            <a:cxnSpLocks/>
            <a:stCxn id="31" idx="3"/>
            <a:endCxn id="27" idx="0"/>
          </p:cNvCxnSpPr>
          <p:nvPr/>
        </p:nvCxnSpPr>
        <p:spPr>
          <a:xfrm>
            <a:off x="11379940" y="4078251"/>
            <a:ext cx="346503" cy="116816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91AA9119-7A7B-954C-4C09-B3DFB6A58866}"/>
              </a:ext>
            </a:extLst>
          </p:cNvPr>
          <p:cNvCxnSpPr>
            <a:cxnSpLocks/>
            <a:stCxn id="30" idx="3"/>
            <a:endCxn id="27" idx="0"/>
          </p:cNvCxnSpPr>
          <p:nvPr/>
        </p:nvCxnSpPr>
        <p:spPr>
          <a:xfrm>
            <a:off x="11479312" y="4854410"/>
            <a:ext cx="247131" cy="39200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6C14A04-41E7-8EE9-F922-E1D6349327DD}"/>
              </a:ext>
            </a:extLst>
          </p:cNvPr>
          <p:cNvSpPr/>
          <p:nvPr/>
        </p:nvSpPr>
        <p:spPr>
          <a:xfrm>
            <a:off x="6222150" y="2315649"/>
            <a:ext cx="2884713" cy="298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0B621E9-A03D-8B70-45EF-A139DD445EF2}"/>
              </a:ext>
            </a:extLst>
          </p:cNvPr>
          <p:cNvSpPr/>
          <p:nvPr/>
        </p:nvSpPr>
        <p:spPr>
          <a:xfrm>
            <a:off x="6201070" y="3086527"/>
            <a:ext cx="138982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choice</a:t>
            </a:r>
          </a:p>
          <a:p>
            <a:pPr algn="ctr"/>
            <a:r>
              <a:rPr lang="en-US" dirty="0"/>
              <a:t>if </a:t>
            </a:r>
            <a:r>
              <a:rPr lang="en-US" dirty="0" err="1"/>
              <a:t>boolean</a:t>
            </a:r>
            <a:r>
              <a:rPr lang="en-US" dirty="0"/>
              <a:t>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D06BB44-91D2-46A8-7A26-6848D05B5CBE}"/>
              </a:ext>
            </a:extLst>
          </p:cNvPr>
          <p:cNvSpPr/>
          <p:nvPr/>
        </p:nvSpPr>
        <p:spPr>
          <a:xfrm>
            <a:off x="6222149" y="2597444"/>
            <a:ext cx="2884713" cy="255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==, &lt;, &lt;=, &gt;, &gt;=, !=, in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F97386C-D22C-407B-D215-F01D7D592502}"/>
              </a:ext>
            </a:extLst>
          </p:cNvPr>
          <p:cNvSpPr/>
          <p:nvPr/>
        </p:nvSpPr>
        <p:spPr>
          <a:xfrm>
            <a:off x="6211912" y="3667997"/>
            <a:ext cx="1389822" cy="776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choices</a:t>
            </a:r>
          </a:p>
          <a:p>
            <a:pPr algn="ctr"/>
            <a:r>
              <a:rPr lang="en-US" dirty="0"/>
              <a:t>if </a:t>
            </a:r>
            <a:r>
              <a:rPr lang="en-US" dirty="0" err="1"/>
              <a:t>boolean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else: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21AAC28-FB6C-3484-31BE-C3617CD1D2DB}"/>
              </a:ext>
            </a:extLst>
          </p:cNvPr>
          <p:cNvSpPr/>
          <p:nvPr/>
        </p:nvSpPr>
        <p:spPr>
          <a:xfrm>
            <a:off x="6222431" y="4505717"/>
            <a:ext cx="1494892" cy="1246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3+ choices</a:t>
            </a:r>
          </a:p>
          <a:p>
            <a:pPr algn="ctr"/>
            <a:r>
              <a:rPr lang="en-US" dirty="0"/>
              <a:t>if </a:t>
            </a:r>
            <a:r>
              <a:rPr lang="en-US" dirty="0" err="1"/>
              <a:t>boolean</a:t>
            </a:r>
            <a:r>
              <a:rPr lang="en-US" dirty="0"/>
              <a:t>:</a:t>
            </a:r>
          </a:p>
          <a:p>
            <a:pPr algn="ctr"/>
            <a:r>
              <a:rPr lang="en-US" dirty="0" err="1"/>
              <a:t>elif</a:t>
            </a:r>
            <a:r>
              <a:rPr lang="en-US" dirty="0"/>
              <a:t>: Boolean:</a:t>
            </a:r>
          </a:p>
          <a:p>
            <a:pPr algn="ctr"/>
            <a:r>
              <a:rPr lang="en-US" dirty="0"/>
              <a:t>else: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F6F2ECE-97A1-72BC-CF5D-97CE2047E617}"/>
              </a:ext>
            </a:extLst>
          </p:cNvPr>
          <p:cNvSpPr/>
          <p:nvPr/>
        </p:nvSpPr>
        <p:spPr>
          <a:xfrm>
            <a:off x="3102428" y="2939141"/>
            <a:ext cx="149867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Int/float operators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34C0FD8-711C-4DB9-E2D7-9E7DDB711190}"/>
              </a:ext>
            </a:extLst>
          </p:cNvPr>
          <p:cNvSpPr/>
          <p:nvPr/>
        </p:nvSpPr>
        <p:spPr>
          <a:xfrm>
            <a:off x="3102428" y="3404635"/>
            <a:ext cx="1498680" cy="309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+,-,*,/,//,%,**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2775CD8-7B0D-FF00-4B21-4AA3FD558FB2}"/>
              </a:ext>
            </a:extLst>
          </p:cNvPr>
          <p:cNvSpPr/>
          <p:nvPr/>
        </p:nvSpPr>
        <p:spPr>
          <a:xfrm>
            <a:off x="3102427" y="3822167"/>
            <a:ext cx="149867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operators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A4592F2-F2AC-B1BD-1EAB-899B7D1EA634}"/>
              </a:ext>
            </a:extLst>
          </p:cNvPr>
          <p:cNvSpPr/>
          <p:nvPr/>
        </p:nvSpPr>
        <p:spPr>
          <a:xfrm>
            <a:off x="3102427" y="4301574"/>
            <a:ext cx="1498680" cy="309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+, .functions()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5686689-6488-1504-9BFB-8F98AA42BAB5}"/>
              </a:ext>
            </a:extLst>
          </p:cNvPr>
          <p:cNvSpPr/>
          <p:nvPr/>
        </p:nvSpPr>
        <p:spPr>
          <a:xfrm>
            <a:off x="7755807" y="3086526"/>
            <a:ext cx="165254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while </a:t>
            </a:r>
            <a:r>
              <a:rPr lang="en-US" dirty="0" err="1"/>
              <a:t>boolean</a:t>
            </a:r>
            <a:r>
              <a:rPr lang="en-US" dirty="0"/>
              <a:t>: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99D037B-C22D-FA82-7F9B-D59E1C7E8B17}"/>
              </a:ext>
            </a:extLst>
          </p:cNvPr>
          <p:cNvSpPr/>
          <p:nvPr/>
        </p:nvSpPr>
        <p:spPr>
          <a:xfrm>
            <a:off x="7755807" y="3642734"/>
            <a:ext cx="165254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</a:t>
            </a:r>
            <a:r>
              <a:rPr lang="en-US" dirty="0" err="1"/>
              <a:t>boolean</a:t>
            </a:r>
            <a:r>
              <a:rPr lang="en-US" dirty="0"/>
              <a:t>: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66F5F00-9521-4D58-B55C-B2577C7523E9}"/>
              </a:ext>
            </a:extLst>
          </p:cNvPr>
          <p:cNvSpPr/>
          <p:nvPr/>
        </p:nvSpPr>
        <p:spPr>
          <a:xfrm>
            <a:off x="7755807" y="4141192"/>
            <a:ext cx="1652549" cy="273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var in list: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12FB6A9-5C24-597B-AD46-30A9C8D227D7}"/>
              </a:ext>
            </a:extLst>
          </p:cNvPr>
          <p:cNvSpPr/>
          <p:nvPr/>
        </p:nvSpPr>
        <p:spPr>
          <a:xfrm>
            <a:off x="3086485" y="4779673"/>
            <a:ext cx="149867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lists operators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8E683E5-0591-08CD-6CB4-E1AE0F802385}"/>
              </a:ext>
            </a:extLst>
          </p:cNvPr>
          <p:cNvSpPr/>
          <p:nvPr/>
        </p:nvSpPr>
        <p:spPr>
          <a:xfrm>
            <a:off x="3095691" y="5246412"/>
            <a:ext cx="1498680" cy="603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[.,.], [</a:t>
            </a:r>
            <a:r>
              <a:rPr lang="en-US" dirty="0" err="1"/>
              <a:t>i</a:t>
            </a:r>
            <a:r>
              <a:rPr lang="en-US" dirty="0"/>
              <a:t>], in, </a:t>
            </a:r>
            <a:r>
              <a:rPr lang="en-US" dirty="0" err="1"/>
              <a:t>len</a:t>
            </a:r>
            <a:r>
              <a:rPr lang="en-US" dirty="0"/>
              <a:t>(), range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0708DED-55B5-8206-6637-D7770D49FD52}"/>
              </a:ext>
            </a:extLst>
          </p:cNvPr>
          <p:cNvSpPr/>
          <p:nvPr/>
        </p:nvSpPr>
        <p:spPr>
          <a:xfrm>
            <a:off x="4662289" y="2319501"/>
            <a:ext cx="1498679" cy="75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Output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9F2A90B-DB0C-ECAB-914F-06ECD41EC390}"/>
              </a:ext>
            </a:extLst>
          </p:cNvPr>
          <p:cNvSpPr/>
          <p:nvPr/>
        </p:nvSpPr>
        <p:spPr>
          <a:xfrm>
            <a:off x="9213448" y="1547067"/>
            <a:ext cx="148998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</a:t>
            </a:r>
          </a:p>
          <a:p>
            <a:pPr algn="ctr"/>
            <a:r>
              <a:rPr lang="en-US" dirty="0"/>
              <a:t>(int, str, float)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EA207415-4475-1336-4C08-B74E43B3CE76}"/>
              </a:ext>
            </a:extLst>
          </p:cNvPr>
          <p:cNvCxnSpPr>
            <a:cxnSpLocks/>
            <a:stCxn id="64" idx="2"/>
            <a:endCxn id="37" idx="1"/>
          </p:cNvCxnSpPr>
          <p:nvPr/>
        </p:nvCxnSpPr>
        <p:spPr>
          <a:xfrm rot="16200000" flipH="1">
            <a:off x="9857095" y="2105610"/>
            <a:ext cx="378851" cy="17616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D83D2F27-C8D4-2650-F409-C7B57A32515A}"/>
              </a:ext>
            </a:extLst>
          </p:cNvPr>
          <p:cNvCxnSpPr>
            <a:cxnSpLocks/>
            <a:stCxn id="64" idx="2"/>
            <a:endCxn id="31" idx="1"/>
          </p:cNvCxnSpPr>
          <p:nvPr/>
        </p:nvCxnSpPr>
        <p:spPr>
          <a:xfrm rot="16200000" flipH="1">
            <a:off x="9202212" y="2760494"/>
            <a:ext cx="2073984" cy="56153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3CB701C2-BB65-C7AE-80A5-8ECED0ADEFCD}"/>
              </a:ext>
            </a:extLst>
          </p:cNvPr>
          <p:cNvCxnSpPr>
            <a:cxnSpLocks/>
            <a:stCxn id="64" idx="2"/>
            <a:endCxn id="30" idx="1"/>
          </p:cNvCxnSpPr>
          <p:nvPr/>
        </p:nvCxnSpPr>
        <p:spPr>
          <a:xfrm rot="5400000">
            <a:off x="8433492" y="3329462"/>
            <a:ext cx="2850143" cy="199752"/>
          </a:xfrm>
          <a:prstGeom prst="bentConnector4">
            <a:avLst>
              <a:gd name="adj1" fmla="val 47040"/>
              <a:gd name="adj2" fmla="val 21444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CC60AE0-07D9-F952-70B9-F880EA4FD828}"/>
              </a:ext>
            </a:extLst>
          </p:cNvPr>
          <p:cNvSpPr/>
          <p:nvPr/>
        </p:nvSpPr>
        <p:spPr>
          <a:xfrm>
            <a:off x="4659402" y="3131095"/>
            <a:ext cx="1498679" cy="75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values</a:t>
            </a:r>
          </a:p>
          <a:p>
            <a:pPr algn="ctr"/>
            <a:r>
              <a:rPr lang="en-US" dirty="0"/>
              <a:t>Check condition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8B83626-C25A-9F49-A04F-B8E3A425A421}"/>
              </a:ext>
            </a:extLst>
          </p:cNvPr>
          <p:cNvSpPr/>
          <p:nvPr/>
        </p:nvSpPr>
        <p:spPr>
          <a:xfrm>
            <a:off x="4659402" y="3924952"/>
            <a:ext cx="1498679" cy="109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values</a:t>
            </a:r>
          </a:p>
          <a:p>
            <a:pPr algn="ctr"/>
            <a:r>
              <a:rPr lang="en-US" dirty="0"/>
              <a:t>while </a:t>
            </a:r>
            <a:r>
              <a:rPr lang="en-US" dirty="0" err="1"/>
              <a:t>exitvar</a:t>
            </a:r>
            <a:r>
              <a:rPr lang="en-US" dirty="0"/>
              <a:t> == True</a:t>
            </a:r>
          </a:p>
          <a:p>
            <a:pPr algn="ctr"/>
            <a:r>
              <a:rPr lang="en-US" dirty="0"/>
              <a:t>Update exit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C909491-4489-36B3-8CE7-1F07C17FF5A2}"/>
              </a:ext>
            </a:extLst>
          </p:cNvPr>
          <p:cNvSpPr/>
          <p:nvPr/>
        </p:nvSpPr>
        <p:spPr>
          <a:xfrm>
            <a:off x="4650991" y="5060854"/>
            <a:ext cx="1498679" cy="75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</a:t>
            </a:r>
          </a:p>
          <a:p>
            <a:pPr algn="ctr"/>
            <a:r>
              <a:rPr lang="en-US" dirty="0"/>
              <a:t>For</a:t>
            </a:r>
          </a:p>
          <a:p>
            <a:pPr algn="ctr"/>
            <a:r>
              <a:rPr lang="en-US" dirty="0"/>
              <a:t>print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2FE8884-ACB7-0A62-FDB1-07E98CBE0E01}"/>
              </a:ext>
            </a:extLst>
          </p:cNvPr>
          <p:cNvSpPr/>
          <p:nvPr/>
        </p:nvSpPr>
        <p:spPr>
          <a:xfrm>
            <a:off x="4670726" y="5903728"/>
            <a:ext cx="1498679" cy="75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 functions()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C51DF0-C172-4CB8-AD5C-260F30CC08DD}"/>
              </a:ext>
            </a:extLst>
          </p:cNvPr>
          <p:cNvCxnSpPr>
            <a:cxnSpLocks/>
            <a:stCxn id="6" idx="1"/>
            <a:endCxn id="3" idx="0"/>
          </p:cNvCxnSpPr>
          <p:nvPr/>
        </p:nvCxnSpPr>
        <p:spPr>
          <a:xfrm rot="10800000" flipV="1">
            <a:off x="1366158" y="392506"/>
            <a:ext cx="3652157" cy="4456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1BAFF2A-83B7-E3C2-EEAD-CC1DD85CA5CC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16200000" flipH="1">
            <a:off x="5798302" y="708829"/>
            <a:ext cx="167498" cy="1163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285022E-C637-78E4-9BA9-634DDCF691D5}"/>
              </a:ext>
            </a:extLst>
          </p:cNvPr>
          <p:cNvCxnSpPr>
            <a:cxnSpLocks/>
            <a:stCxn id="6" idx="3"/>
            <a:endCxn id="4" idx="0"/>
          </p:cNvCxnSpPr>
          <p:nvPr/>
        </p:nvCxnSpPr>
        <p:spPr>
          <a:xfrm>
            <a:off x="6629400" y="392507"/>
            <a:ext cx="3639328" cy="4456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13ADBE7-E007-D8DC-70C9-A5519EDCDC56}"/>
              </a:ext>
            </a:extLst>
          </p:cNvPr>
          <p:cNvSpPr/>
          <p:nvPr/>
        </p:nvSpPr>
        <p:spPr>
          <a:xfrm>
            <a:off x="446314" y="3298161"/>
            <a:ext cx="1741715" cy="780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with open(filename)     as </a:t>
            </a:r>
            <a:r>
              <a:rPr lang="en-US" dirty="0" err="1"/>
              <a:t>file_variable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0077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069D-CB3F-455C-945B-6B2DEC2C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506251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Prepare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B9260-E52E-4330-937D-6BB35FD6A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9" y="2285999"/>
            <a:ext cx="5081232" cy="442830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Questions about </a:t>
            </a:r>
          </a:p>
          <a:p>
            <a:pPr lvl="1"/>
            <a:r>
              <a:rPr lang="en-US" sz="1800" dirty="0"/>
              <a:t>Review</a:t>
            </a:r>
          </a:p>
          <a:p>
            <a:pPr lvl="2"/>
            <a:r>
              <a:rPr lang="en-US" sz="1400" dirty="0"/>
              <a:t>Abstracting your tasks.</a:t>
            </a:r>
          </a:p>
          <a:p>
            <a:pPr lvl="2"/>
            <a:r>
              <a:rPr lang="en-US" sz="1400" dirty="0"/>
              <a:t>Algaroba to picking an option</a:t>
            </a:r>
          </a:p>
          <a:p>
            <a:pPr lvl="2"/>
            <a:r>
              <a:rPr lang="en-US" sz="1400" dirty="0"/>
              <a:t>Shopping Cart application break down</a:t>
            </a:r>
          </a:p>
          <a:p>
            <a:pPr lvl="1"/>
            <a:r>
              <a:rPr lang="en-US" sz="2200" dirty="0"/>
              <a:t>Assignment</a:t>
            </a:r>
          </a:p>
          <a:p>
            <a:pPr lvl="2"/>
            <a:r>
              <a:rPr lang="en-US" sz="1200" dirty="0"/>
              <a:t>Write a Personal Reflection Document</a:t>
            </a:r>
          </a:p>
          <a:p>
            <a:pPr lvl="2"/>
            <a:r>
              <a:rPr lang="en-US" sz="1200" dirty="0"/>
              <a:t>Fill out an I-Learn Quiz as a self-assessment of this outcome.</a:t>
            </a:r>
          </a:p>
          <a:p>
            <a:pPr lvl="2"/>
            <a:r>
              <a:rPr lang="en-US" sz="1200" dirty="0"/>
              <a:t>Take short survey</a:t>
            </a:r>
          </a:p>
          <a:p>
            <a:pPr lvl="1"/>
            <a:endParaRPr lang="en-US" sz="2200" dirty="0"/>
          </a:p>
          <a:p>
            <a:pPr marL="914400" lvl="2" indent="0">
              <a:buNone/>
            </a:pPr>
            <a:endParaRPr lang="en-US" sz="1000" dirty="0"/>
          </a:p>
          <a:p>
            <a:pPr lvl="2"/>
            <a:endParaRPr lang="en-US" sz="1200" dirty="0"/>
          </a:p>
          <a:p>
            <a:pPr lvl="1"/>
            <a:endParaRPr lang="en-US" sz="18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</p:txBody>
      </p:sp>
      <p:pic>
        <p:nvPicPr>
          <p:cNvPr id="16" name="Content Placeholder 15" descr="A picture containing clock&#10;&#10;Description automatically generated">
            <a:extLst>
              <a:ext uri="{FF2B5EF4-FFF2-40B4-BE49-F238E27FC236}">
                <a16:creationId xmlns:a16="http://schemas.microsoft.com/office/drawing/2014/main" id="{11ED17B9-0576-4284-ACD9-F4F52694CF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"/>
          <a:stretch/>
        </p:blipFill>
        <p:spPr>
          <a:xfrm>
            <a:off x="8657802" y="0"/>
            <a:ext cx="3497897" cy="25954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D1448B-DD61-3089-3EAD-C49FC9D0CF64}"/>
              </a:ext>
            </a:extLst>
          </p:cNvPr>
          <p:cNvSpPr txBox="1"/>
          <p:nvPr/>
        </p:nvSpPr>
        <p:spPr>
          <a:xfrm>
            <a:off x="4800601" y="742775"/>
            <a:ext cx="2786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Final Lesson!!!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D71F76-0B2B-A1F9-B6CD-19D841629B27}"/>
              </a:ext>
            </a:extLst>
          </p:cNvPr>
          <p:cNvSpPr/>
          <p:nvPr/>
        </p:nvSpPr>
        <p:spPr>
          <a:xfrm>
            <a:off x="3087782" y="22968"/>
            <a:ext cx="50163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Congratulations! </a:t>
            </a:r>
          </a:p>
        </p:txBody>
      </p:sp>
      <p:pic>
        <p:nvPicPr>
          <p:cNvPr id="8" name="Picture 7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DA12A09F-3B83-59CE-7FCB-C2B113145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234" y="3165334"/>
            <a:ext cx="5908766" cy="369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23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9F64-EEE5-5DC1-D3CE-DA6476F33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14 Prove: Outcome Self-Assessment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C14F8-38A7-970B-88E2-835E1A9040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 a scale of 1-4 with 4 being the most confident and 1 being the least confident, what is your level of confidence that you can learn new programming skills and be successful in programming?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F44DE-B135-2B4D-9E61-0EBDFCBD7B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51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55B04-8AE6-E22A-5AD6-86FDA348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14 Ponder: Self-Reflection Survey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D4E95-9568-51A4-7473-ED079E828B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effectLst/>
              </a:rPr>
              <a:t>CSE 110 Self Reflection Survey</a:t>
            </a:r>
            <a:endParaRPr lang="en-US" dirty="0"/>
          </a:p>
          <a:p>
            <a:r>
              <a:rPr lang="en-US" dirty="0"/>
              <a:t>Was this an online course or a campus course?</a:t>
            </a:r>
          </a:p>
          <a:p>
            <a:r>
              <a:rPr lang="en-US" dirty="0"/>
              <a:t>I will be able to achieve most of the goals that I have set for myself.</a:t>
            </a:r>
          </a:p>
          <a:p>
            <a:r>
              <a:rPr lang="en-US" dirty="0"/>
              <a:t>When facing difficult tasks, I am certain that I will accomplish them.</a:t>
            </a:r>
          </a:p>
          <a:p>
            <a:r>
              <a:rPr lang="en-US" dirty="0"/>
              <a:t>In general, I think that I can obtain outcomes that are important to me.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AD49A-FE01-C44C-299C-731F83A96E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 believe I can succeed at almost any endeavor to which I set my mind.</a:t>
            </a:r>
          </a:p>
          <a:p>
            <a:r>
              <a:rPr lang="en-US" dirty="0"/>
              <a:t>I will be able to successfully overcome many challenges.</a:t>
            </a:r>
          </a:p>
          <a:p>
            <a:r>
              <a:rPr lang="en-US" dirty="0"/>
              <a:t>I am confident that I can perform effectively on many different tasks.</a:t>
            </a:r>
          </a:p>
          <a:p>
            <a:r>
              <a:rPr lang="en-US" dirty="0"/>
              <a:t>Compared to other people, I can do most tasks very well.</a:t>
            </a:r>
          </a:p>
          <a:p>
            <a:r>
              <a:rPr lang="en-US" dirty="0"/>
              <a:t>Even when things are tough, I can perform quite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9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418</Words>
  <Application>Microsoft Macintosh PowerPoint</Application>
  <PresentationFormat>Widescreen</PresentationFormat>
  <Paragraphs>101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Week 14: Final Week CS 110 - Introduction to Programming</vt:lpstr>
      <vt:lpstr>PowerPoint Presentation</vt:lpstr>
      <vt:lpstr>Prepare</vt:lpstr>
      <vt:lpstr>14 Prove: Outcome Self-Assessment </vt:lpstr>
      <vt:lpstr>14 Ponder: Self-Reflection Survey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12: Files Applied CS 110 - Introduction to Programming</dc:title>
  <dc:creator>Clements, William</dc:creator>
  <cp:lastModifiedBy>Clements, William</cp:lastModifiedBy>
  <cp:revision>2</cp:revision>
  <dcterms:created xsi:type="dcterms:W3CDTF">2020-12-07T16:28:28Z</dcterms:created>
  <dcterms:modified xsi:type="dcterms:W3CDTF">2022-10-20T19:54:48Z</dcterms:modified>
</cp:coreProperties>
</file>