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9"/>
  </p:notesMasterIdLst>
  <p:sldIdLst>
    <p:sldId id="335" r:id="rId2"/>
    <p:sldId id="413" r:id="rId3"/>
    <p:sldId id="285" r:id="rId4"/>
    <p:sldId id="286" r:id="rId5"/>
    <p:sldId id="287" r:id="rId6"/>
    <p:sldId id="419" r:id="rId7"/>
    <p:sldId id="407" r:id="rId8"/>
    <p:sldId id="414" r:id="rId9"/>
    <p:sldId id="416" r:id="rId10"/>
    <p:sldId id="412" r:id="rId11"/>
    <p:sldId id="417" r:id="rId12"/>
    <p:sldId id="393" r:id="rId13"/>
    <p:sldId id="418" r:id="rId14"/>
    <p:sldId id="291" r:id="rId15"/>
    <p:sldId id="395" r:id="rId16"/>
    <p:sldId id="399" r:id="rId17"/>
    <p:sldId id="400" r:id="rId18"/>
    <p:sldId id="283" r:id="rId19"/>
    <p:sldId id="284" r:id="rId20"/>
    <p:sldId id="415" r:id="rId21"/>
    <p:sldId id="409" r:id="rId22"/>
    <p:sldId id="403" r:id="rId23"/>
    <p:sldId id="408" r:id="rId24"/>
    <p:sldId id="397" r:id="rId25"/>
    <p:sldId id="404" r:id="rId26"/>
    <p:sldId id="405" r:id="rId27"/>
    <p:sldId id="41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DAA56E-49E2-48BD-8154-52F54F6FA8F2}">
          <p14:sldIdLst>
            <p14:sldId id="335"/>
            <p14:sldId id="413"/>
            <p14:sldId id="285"/>
            <p14:sldId id="286"/>
            <p14:sldId id="287"/>
            <p14:sldId id="419"/>
            <p14:sldId id="407"/>
            <p14:sldId id="414"/>
            <p14:sldId id="416"/>
            <p14:sldId id="412"/>
            <p14:sldId id="417"/>
            <p14:sldId id="393"/>
            <p14:sldId id="418"/>
            <p14:sldId id="291"/>
            <p14:sldId id="395"/>
            <p14:sldId id="399"/>
            <p14:sldId id="400"/>
            <p14:sldId id="283"/>
            <p14:sldId id="284"/>
            <p14:sldId id="415"/>
            <p14:sldId id="409"/>
            <p14:sldId id="403"/>
            <p14:sldId id="408"/>
          </p14:sldIdLst>
        </p14:section>
        <p14:section name="Backup" id="{8E333DA5-CAAA-4D4F-8009-CB90BE5CC7D1}">
          <p14:sldIdLst>
            <p14:sldId id="397"/>
            <p14:sldId id="404"/>
            <p14:sldId id="405"/>
            <p14:sldId id="4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96327"/>
  </p:normalViewPr>
  <p:slideViewPr>
    <p:cSldViewPr snapToGrid="0" snapToObjects="1">
      <p:cViewPr varScale="1">
        <p:scale>
          <a:sx n="124" d="100"/>
          <a:sy n="124" d="100"/>
        </p:scale>
        <p:origin x="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A83E2E7A-BBE9-4624-BEB8-3541DECE6447}"/>
    <pc:docChg chg="undo custSel mod addSld modSld modMainMaster modSection">
      <pc:chgData name="Clements, William" userId="cbdb0636-a496-422a-8d40-98c53d494d26" providerId="ADAL" clId="{A83E2E7A-BBE9-4624-BEB8-3541DECE6447}" dt="2020-09-15T19:56:46.063" v="382" actId="2161"/>
      <pc:docMkLst>
        <pc:docMk/>
      </pc:docMkLst>
      <pc:sldChg chg="modSp">
        <pc:chgData name="Clements, William" userId="cbdb0636-a496-422a-8d40-98c53d494d26" providerId="ADAL" clId="{A83E2E7A-BBE9-4624-BEB8-3541DECE6447}" dt="2020-09-15T19:55:48.672" v="353"/>
        <pc:sldMkLst>
          <pc:docMk/>
          <pc:sldMk cId="1533148214" sldId="283"/>
        </pc:sldMkLst>
        <pc:spChg chg="mod">
          <ac:chgData name="Clements, William" userId="cbdb0636-a496-422a-8d40-98c53d494d26" providerId="ADAL" clId="{A83E2E7A-BBE9-4624-BEB8-3541DECE6447}" dt="2020-09-15T19:55:48.672" v="353"/>
          <ac:spMkLst>
            <pc:docMk/>
            <pc:sldMk cId="1533148214" sldId="283"/>
            <ac:spMk id="2" creationId="{00000000-0000-0000-0000-000000000000}"/>
          </ac:spMkLst>
        </pc:spChg>
        <pc:spChg chg="mod">
          <ac:chgData name="Clements, William" userId="cbdb0636-a496-422a-8d40-98c53d494d26" providerId="ADAL" clId="{A83E2E7A-BBE9-4624-BEB8-3541DECE6447}" dt="2020-09-15T19:55:48.672" v="353"/>
          <ac:spMkLst>
            <pc:docMk/>
            <pc:sldMk cId="1533148214" sldId="283"/>
            <ac:spMk id="3" creationId="{00000000-0000-0000-0000-000000000000}"/>
          </ac:spMkLst>
        </pc:spChg>
      </pc:sldChg>
      <pc:sldChg chg="modSp">
        <pc:chgData name="Clements, William" userId="cbdb0636-a496-422a-8d40-98c53d494d26" providerId="ADAL" clId="{A83E2E7A-BBE9-4624-BEB8-3541DECE6447}" dt="2020-09-15T19:55:48.672" v="353"/>
        <pc:sldMkLst>
          <pc:docMk/>
          <pc:sldMk cId="1124907246" sldId="284"/>
        </pc:sldMkLst>
        <pc:spChg chg="mod">
          <ac:chgData name="Clements, William" userId="cbdb0636-a496-422a-8d40-98c53d494d26" providerId="ADAL" clId="{A83E2E7A-BBE9-4624-BEB8-3541DECE6447}" dt="2020-09-15T19:55:48.672" v="353"/>
          <ac:spMkLst>
            <pc:docMk/>
            <pc:sldMk cId="1124907246" sldId="284"/>
            <ac:spMk id="2" creationId="{00000000-0000-0000-0000-000000000000}"/>
          </ac:spMkLst>
        </pc:spChg>
        <pc:spChg chg="mod">
          <ac:chgData name="Clements, William" userId="cbdb0636-a496-422a-8d40-98c53d494d26" providerId="ADAL" clId="{A83E2E7A-BBE9-4624-BEB8-3541DECE6447}" dt="2020-09-15T19:55:48.672" v="353"/>
          <ac:spMkLst>
            <pc:docMk/>
            <pc:sldMk cId="1124907246" sldId="284"/>
            <ac:spMk id="3" creationId="{00000000-0000-0000-0000-000000000000}"/>
          </ac:spMkLst>
        </pc:spChg>
      </pc:sldChg>
      <pc:sldChg chg="delSp delDesignElem">
        <pc:chgData name="Clements, William" userId="cbdb0636-a496-422a-8d40-98c53d494d26" providerId="ADAL" clId="{A83E2E7A-BBE9-4624-BEB8-3541DECE6447}" dt="2020-09-15T19:55:46.612" v="352"/>
        <pc:sldMkLst>
          <pc:docMk/>
          <pc:sldMk cId="4266559986" sldId="285"/>
        </pc:sldMkLst>
        <pc:spChg chg="del">
          <ac:chgData name="Clements, William" userId="cbdb0636-a496-422a-8d40-98c53d494d26" providerId="ADAL" clId="{A83E2E7A-BBE9-4624-BEB8-3541DECE6447}" dt="2020-09-15T19:55:46.612" v="352"/>
          <ac:spMkLst>
            <pc:docMk/>
            <pc:sldMk cId="4266559986" sldId="285"/>
            <ac:spMk id="62" creationId="{0855A890-B60B-4670-9DC2-69DC05015AB3}"/>
          </ac:spMkLst>
        </pc:spChg>
        <pc:spChg chg="del">
          <ac:chgData name="Clements, William" userId="cbdb0636-a496-422a-8d40-98c53d494d26" providerId="ADAL" clId="{A83E2E7A-BBE9-4624-BEB8-3541DECE6447}" dt="2020-09-15T19:55:46.612" v="352"/>
          <ac:spMkLst>
            <pc:docMk/>
            <pc:sldMk cId="4266559986" sldId="285"/>
            <ac:spMk id="63" creationId="{90F533E9-6690-41A8-A372-4C6C622D028D}"/>
          </ac:spMkLst>
        </pc:spChg>
        <pc:spChg chg="del">
          <ac:chgData name="Clements, William" userId="cbdb0636-a496-422a-8d40-98c53d494d26" providerId="ADAL" clId="{A83E2E7A-BBE9-4624-BEB8-3541DECE6447}" dt="2020-09-15T19:55:46.612" v="352"/>
          <ac:spMkLst>
            <pc:docMk/>
            <pc:sldMk cId="4266559986" sldId="285"/>
            <ac:spMk id="64" creationId="{99413ED5-9ED4-4772-BCE4-2BCAE6B12E35}"/>
          </ac:spMkLst>
        </pc:spChg>
        <pc:spChg chg="del">
          <ac:chgData name="Clements, William" userId="cbdb0636-a496-422a-8d40-98c53d494d26" providerId="ADAL" clId="{A83E2E7A-BBE9-4624-BEB8-3541DECE6447}" dt="2020-09-15T19:55:46.612" v="352"/>
          <ac:spMkLst>
            <pc:docMk/>
            <pc:sldMk cId="4266559986" sldId="285"/>
            <ac:spMk id="65" creationId="{04357C93-F0CB-4A1C-8F77-4E9063789819}"/>
          </ac:spMkLst>
        </pc:spChg>
      </pc:sldChg>
      <pc:sldChg chg="delSp delDesignElem">
        <pc:chgData name="Clements, William" userId="cbdb0636-a496-422a-8d40-98c53d494d26" providerId="ADAL" clId="{A83E2E7A-BBE9-4624-BEB8-3541DECE6447}" dt="2020-09-15T19:55:46.612" v="352"/>
        <pc:sldMkLst>
          <pc:docMk/>
          <pc:sldMk cId="3959854613" sldId="286"/>
        </pc:sldMkLst>
        <pc:spChg chg="del">
          <ac:chgData name="Clements, William" userId="cbdb0636-a496-422a-8d40-98c53d494d26" providerId="ADAL" clId="{A83E2E7A-BBE9-4624-BEB8-3541DECE6447}" dt="2020-09-15T19:55:46.612" v="352"/>
          <ac:spMkLst>
            <pc:docMk/>
            <pc:sldMk cId="3959854613" sldId="286"/>
            <ac:spMk id="16" creationId="{D4771268-CB57-404A-9271-370EB28F6090}"/>
          </ac:spMkLst>
        </pc:spChg>
      </pc:sldChg>
      <pc:sldChg chg="modSp">
        <pc:chgData name="Clements, William" userId="cbdb0636-a496-422a-8d40-98c53d494d26" providerId="ADAL" clId="{A83E2E7A-BBE9-4624-BEB8-3541DECE6447}" dt="2020-09-15T19:55:48.672" v="353"/>
        <pc:sldMkLst>
          <pc:docMk/>
          <pc:sldMk cId="3635551182" sldId="287"/>
        </pc:sldMkLst>
        <pc:spChg chg="mod">
          <ac:chgData name="Clements, William" userId="cbdb0636-a496-422a-8d40-98c53d494d26" providerId="ADAL" clId="{A83E2E7A-BBE9-4624-BEB8-3541DECE6447}" dt="2020-09-15T19:55:48.672" v="353"/>
          <ac:spMkLst>
            <pc:docMk/>
            <pc:sldMk cId="3635551182" sldId="287"/>
            <ac:spMk id="11" creationId="{00000000-0000-0000-0000-000000000000}"/>
          </ac:spMkLst>
        </pc:spChg>
      </pc:sldChg>
      <pc:sldChg chg="modSp">
        <pc:chgData name="Clements, William" userId="cbdb0636-a496-422a-8d40-98c53d494d26" providerId="ADAL" clId="{A83E2E7A-BBE9-4624-BEB8-3541DECE6447}" dt="2020-09-15T19:55:48.672" v="353"/>
        <pc:sldMkLst>
          <pc:docMk/>
          <pc:sldMk cId="7141563" sldId="291"/>
        </pc:sldMkLst>
        <pc:spChg chg="mod">
          <ac:chgData name="Clements, William" userId="cbdb0636-a496-422a-8d40-98c53d494d26" providerId="ADAL" clId="{A83E2E7A-BBE9-4624-BEB8-3541DECE6447}" dt="2020-09-15T19:55:48.672" v="353"/>
          <ac:spMkLst>
            <pc:docMk/>
            <pc:sldMk cId="7141563" sldId="291"/>
            <ac:spMk id="4" creationId="{00000000-0000-0000-0000-000000000000}"/>
          </ac:spMkLst>
        </pc:spChg>
        <pc:spChg chg="mod">
          <ac:chgData name="Clements, William" userId="cbdb0636-a496-422a-8d40-98c53d494d26" providerId="ADAL" clId="{A83E2E7A-BBE9-4624-BEB8-3541DECE6447}" dt="2020-09-15T19:55:48.672" v="353"/>
          <ac:spMkLst>
            <pc:docMk/>
            <pc:sldMk cId="7141563" sldId="291"/>
            <ac:spMk id="5" creationId="{00000000-0000-0000-0000-000000000000}"/>
          </ac:spMkLst>
        </pc:spChg>
      </pc:sldChg>
      <pc:sldChg chg="addSp modSp mod">
        <pc:chgData name="Clements, William" userId="cbdb0636-a496-422a-8d40-98c53d494d26" providerId="ADAL" clId="{A83E2E7A-BBE9-4624-BEB8-3541DECE6447}" dt="2020-09-14T18:38:20.175" v="120" actId="20577"/>
        <pc:sldMkLst>
          <pc:docMk/>
          <pc:sldMk cId="3811775644" sldId="335"/>
        </pc:sldMkLst>
        <pc:spChg chg="add mod">
          <ac:chgData name="Clements, William" userId="cbdb0636-a496-422a-8d40-98c53d494d26" providerId="ADAL" clId="{A83E2E7A-BBE9-4624-BEB8-3541DECE6447}" dt="2020-09-14T18:38:20.175" v="120" actId="20577"/>
          <ac:spMkLst>
            <pc:docMk/>
            <pc:sldMk cId="3811775644" sldId="335"/>
            <ac:spMk id="2" creationId="{5B592C77-6229-4C83-9A79-662ED288AB2F}"/>
          </ac:spMkLst>
        </pc:spChg>
      </pc:sldChg>
      <pc:sldChg chg="modSp mod">
        <pc:chgData name="Clements, William" userId="cbdb0636-a496-422a-8d40-98c53d494d26" providerId="ADAL" clId="{A83E2E7A-BBE9-4624-BEB8-3541DECE6447}" dt="2020-09-15T19:55:48.672" v="353"/>
        <pc:sldMkLst>
          <pc:docMk/>
          <pc:sldMk cId="1440146800" sldId="393"/>
        </pc:sldMkLst>
        <pc:spChg chg="mod">
          <ac:chgData name="Clements, William" userId="cbdb0636-a496-422a-8d40-98c53d494d26" providerId="ADAL" clId="{A83E2E7A-BBE9-4624-BEB8-3541DECE6447}" dt="2020-09-15T19:55:48.672" v="353"/>
          <ac:spMkLst>
            <pc:docMk/>
            <pc:sldMk cId="1440146800" sldId="393"/>
            <ac:spMk id="2" creationId="{3FE583E1-B588-D84F-A3C4-AF81A4CA28EC}"/>
          </ac:spMkLst>
        </pc:spChg>
        <pc:spChg chg="mod">
          <ac:chgData name="Clements, William" userId="cbdb0636-a496-422a-8d40-98c53d494d26" providerId="ADAL" clId="{A83E2E7A-BBE9-4624-BEB8-3541DECE6447}" dt="2020-09-15T19:55:48.672" v="353"/>
          <ac:spMkLst>
            <pc:docMk/>
            <pc:sldMk cId="1440146800" sldId="393"/>
            <ac:spMk id="3" creationId="{1385C487-097D-B146-BA49-242904A7055A}"/>
          </ac:spMkLst>
        </pc:spChg>
      </pc:sldChg>
      <pc:sldChg chg="modSp">
        <pc:chgData name="Clements, William" userId="cbdb0636-a496-422a-8d40-98c53d494d26" providerId="ADAL" clId="{A83E2E7A-BBE9-4624-BEB8-3541DECE6447}" dt="2020-09-15T19:55:48.672" v="353"/>
        <pc:sldMkLst>
          <pc:docMk/>
          <pc:sldMk cId="1927304160" sldId="395"/>
        </pc:sldMkLst>
        <pc:spChg chg="mod">
          <ac:chgData name="Clements, William" userId="cbdb0636-a496-422a-8d40-98c53d494d26" providerId="ADAL" clId="{A83E2E7A-BBE9-4624-BEB8-3541DECE6447}" dt="2020-09-15T19:55:48.672" v="353"/>
          <ac:spMkLst>
            <pc:docMk/>
            <pc:sldMk cId="1927304160" sldId="395"/>
            <ac:spMk id="2" creationId="{8B02C443-C396-6549-9075-EDABFD125440}"/>
          </ac:spMkLst>
        </pc:spChg>
        <pc:spChg chg="mod">
          <ac:chgData name="Clements, William" userId="cbdb0636-a496-422a-8d40-98c53d494d26" providerId="ADAL" clId="{A83E2E7A-BBE9-4624-BEB8-3541DECE6447}" dt="2020-09-15T19:55:48.672" v="353"/>
          <ac:spMkLst>
            <pc:docMk/>
            <pc:sldMk cId="1927304160" sldId="395"/>
            <ac:spMk id="3" creationId="{87654EAD-089E-A047-B81F-C013BE348C4A}"/>
          </ac:spMkLst>
        </pc:spChg>
      </pc:sldChg>
      <pc:sldChg chg="modSp">
        <pc:chgData name="Clements, William" userId="cbdb0636-a496-422a-8d40-98c53d494d26" providerId="ADAL" clId="{A83E2E7A-BBE9-4624-BEB8-3541DECE6447}" dt="2020-09-15T19:55:48.672" v="353"/>
        <pc:sldMkLst>
          <pc:docMk/>
          <pc:sldMk cId="3618511823" sldId="397"/>
        </pc:sldMkLst>
        <pc:spChg chg="mod">
          <ac:chgData name="Clements, William" userId="cbdb0636-a496-422a-8d40-98c53d494d26" providerId="ADAL" clId="{A83E2E7A-BBE9-4624-BEB8-3541DECE6447}" dt="2020-09-15T19:55:48.672" v="353"/>
          <ac:spMkLst>
            <pc:docMk/>
            <pc:sldMk cId="3618511823" sldId="397"/>
            <ac:spMk id="2" creationId="{86EBEC11-715F-B842-96FE-8DFAC625B635}"/>
          </ac:spMkLst>
        </pc:spChg>
        <pc:spChg chg="mod">
          <ac:chgData name="Clements, William" userId="cbdb0636-a496-422a-8d40-98c53d494d26" providerId="ADAL" clId="{A83E2E7A-BBE9-4624-BEB8-3541DECE6447}" dt="2020-09-15T19:55:48.672" v="353"/>
          <ac:spMkLst>
            <pc:docMk/>
            <pc:sldMk cId="3618511823" sldId="397"/>
            <ac:spMk id="3" creationId="{D3ED4D5E-EFB4-B24D-8CF9-B0E7460D8F5F}"/>
          </ac:spMkLst>
        </pc:spChg>
      </pc:sldChg>
      <pc:sldChg chg="modSp">
        <pc:chgData name="Clements, William" userId="cbdb0636-a496-422a-8d40-98c53d494d26" providerId="ADAL" clId="{A83E2E7A-BBE9-4624-BEB8-3541DECE6447}" dt="2020-09-15T19:55:48.672" v="353"/>
        <pc:sldMkLst>
          <pc:docMk/>
          <pc:sldMk cId="3324855038" sldId="399"/>
        </pc:sldMkLst>
        <pc:spChg chg="mod">
          <ac:chgData name="Clements, William" userId="cbdb0636-a496-422a-8d40-98c53d494d26" providerId="ADAL" clId="{A83E2E7A-BBE9-4624-BEB8-3541DECE6447}" dt="2020-09-15T19:55:48.672" v="353"/>
          <ac:spMkLst>
            <pc:docMk/>
            <pc:sldMk cId="3324855038" sldId="399"/>
            <ac:spMk id="2" creationId="{9E30A4F6-3451-654D-99A1-8512BC8801B1}"/>
          </ac:spMkLst>
        </pc:spChg>
        <pc:spChg chg="mod">
          <ac:chgData name="Clements, William" userId="cbdb0636-a496-422a-8d40-98c53d494d26" providerId="ADAL" clId="{A83E2E7A-BBE9-4624-BEB8-3541DECE6447}" dt="2020-09-15T19:55:48.672" v="353"/>
          <ac:spMkLst>
            <pc:docMk/>
            <pc:sldMk cId="3324855038" sldId="399"/>
            <ac:spMk id="3" creationId="{A81779AA-A21F-4242-B2E3-4F4AF33DC8F2}"/>
          </ac:spMkLst>
        </pc:spChg>
      </pc:sldChg>
      <pc:sldChg chg="modSp">
        <pc:chgData name="Clements, William" userId="cbdb0636-a496-422a-8d40-98c53d494d26" providerId="ADAL" clId="{A83E2E7A-BBE9-4624-BEB8-3541DECE6447}" dt="2020-09-15T19:55:48.672" v="353"/>
        <pc:sldMkLst>
          <pc:docMk/>
          <pc:sldMk cId="1514814109" sldId="400"/>
        </pc:sldMkLst>
        <pc:spChg chg="mod">
          <ac:chgData name="Clements, William" userId="cbdb0636-a496-422a-8d40-98c53d494d26" providerId="ADAL" clId="{A83E2E7A-BBE9-4624-BEB8-3541DECE6447}" dt="2020-09-15T19:55:48.672" v="353"/>
          <ac:spMkLst>
            <pc:docMk/>
            <pc:sldMk cId="1514814109" sldId="400"/>
            <ac:spMk id="2" creationId="{1C127783-B206-C344-B66D-B651D8811D70}"/>
          </ac:spMkLst>
        </pc:spChg>
        <pc:spChg chg="mod">
          <ac:chgData name="Clements, William" userId="cbdb0636-a496-422a-8d40-98c53d494d26" providerId="ADAL" clId="{A83E2E7A-BBE9-4624-BEB8-3541DECE6447}" dt="2020-09-15T19:55:48.672" v="353"/>
          <ac:spMkLst>
            <pc:docMk/>
            <pc:sldMk cId="1514814109" sldId="400"/>
            <ac:spMk id="3" creationId="{1B522DF1-42CF-B448-AF36-ABC726264410}"/>
          </ac:spMkLst>
        </pc:spChg>
      </pc:sldChg>
      <pc:sldChg chg="modSp">
        <pc:chgData name="Clements, William" userId="cbdb0636-a496-422a-8d40-98c53d494d26" providerId="ADAL" clId="{A83E2E7A-BBE9-4624-BEB8-3541DECE6447}" dt="2020-09-15T19:55:48.672" v="353"/>
        <pc:sldMkLst>
          <pc:docMk/>
          <pc:sldMk cId="1182206892" sldId="403"/>
        </pc:sldMkLst>
        <pc:spChg chg="mod">
          <ac:chgData name="Clements, William" userId="cbdb0636-a496-422a-8d40-98c53d494d26" providerId="ADAL" clId="{A83E2E7A-BBE9-4624-BEB8-3541DECE6447}" dt="2020-09-15T19:55:48.672" v="353"/>
          <ac:spMkLst>
            <pc:docMk/>
            <pc:sldMk cId="1182206892" sldId="403"/>
            <ac:spMk id="2" creationId="{3FF54A37-F21C-4340-899D-ABBAEBFAFFA3}"/>
          </ac:spMkLst>
        </pc:spChg>
      </pc:sldChg>
      <pc:sldChg chg="modSp">
        <pc:chgData name="Clements, William" userId="cbdb0636-a496-422a-8d40-98c53d494d26" providerId="ADAL" clId="{A83E2E7A-BBE9-4624-BEB8-3541DECE6447}" dt="2020-09-15T19:55:48.672" v="353"/>
        <pc:sldMkLst>
          <pc:docMk/>
          <pc:sldMk cId="2390774956" sldId="404"/>
        </pc:sldMkLst>
        <pc:spChg chg="mod">
          <ac:chgData name="Clements, William" userId="cbdb0636-a496-422a-8d40-98c53d494d26" providerId="ADAL" clId="{A83E2E7A-BBE9-4624-BEB8-3541DECE6447}" dt="2020-09-15T19:55:48.672" v="353"/>
          <ac:spMkLst>
            <pc:docMk/>
            <pc:sldMk cId="2390774956" sldId="404"/>
            <ac:spMk id="2" creationId="{3FE583E1-B588-D84F-A3C4-AF81A4CA28EC}"/>
          </ac:spMkLst>
        </pc:spChg>
        <pc:spChg chg="mod">
          <ac:chgData name="Clements, William" userId="cbdb0636-a496-422a-8d40-98c53d494d26" providerId="ADAL" clId="{A83E2E7A-BBE9-4624-BEB8-3541DECE6447}" dt="2020-09-15T19:55:48.672" v="353"/>
          <ac:spMkLst>
            <pc:docMk/>
            <pc:sldMk cId="2390774956" sldId="404"/>
            <ac:spMk id="3" creationId="{1385C487-097D-B146-BA49-242904A7055A}"/>
          </ac:spMkLst>
        </pc:spChg>
      </pc:sldChg>
      <pc:sldChg chg="modSp">
        <pc:chgData name="Clements, William" userId="cbdb0636-a496-422a-8d40-98c53d494d26" providerId="ADAL" clId="{A83E2E7A-BBE9-4624-BEB8-3541DECE6447}" dt="2020-09-15T19:55:48.672" v="353"/>
        <pc:sldMkLst>
          <pc:docMk/>
          <pc:sldMk cId="3768565098" sldId="405"/>
        </pc:sldMkLst>
        <pc:spChg chg="mod">
          <ac:chgData name="Clements, William" userId="cbdb0636-a496-422a-8d40-98c53d494d26" providerId="ADAL" clId="{A83E2E7A-BBE9-4624-BEB8-3541DECE6447}" dt="2020-09-15T19:55:48.672" v="353"/>
          <ac:spMkLst>
            <pc:docMk/>
            <pc:sldMk cId="3768565098" sldId="405"/>
            <ac:spMk id="2" creationId="{F71682CD-AB38-5C47-B159-AD2C5B7A29B9}"/>
          </ac:spMkLst>
        </pc:spChg>
        <pc:graphicFrameChg chg="mod">
          <ac:chgData name="Clements, William" userId="cbdb0636-a496-422a-8d40-98c53d494d26" providerId="ADAL" clId="{A83E2E7A-BBE9-4624-BEB8-3541DECE6447}" dt="2020-09-15T19:55:46.612" v="352"/>
          <ac:graphicFrameMkLst>
            <pc:docMk/>
            <pc:sldMk cId="3768565098" sldId="405"/>
            <ac:graphicFrameMk id="4" creationId="{53F0B266-2067-DD49-80B5-5D170BC2BE00}"/>
          </ac:graphicFrameMkLst>
        </pc:graphicFrameChg>
      </pc:sldChg>
      <pc:sldChg chg="modSp">
        <pc:chgData name="Clements, William" userId="cbdb0636-a496-422a-8d40-98c53d494d26" providerId="ADAL" clId="{A83E2E7A-BBE9-4624-BEB8-3541DECE6447}" dt="2020-09-15T19:55:48.672" v="353"/>
        <pc:sldMkLst>
          <pc:docMk/>
          <pc:sldMk cId="1415805029" sldId="407"/>
        </pc:sldMkLst>
        <pc:spChg chg="mod">
          <ac:chgData name="Clements, William" userId="cbdb0636-a496-422a-8d40-98c53d494d26" providerId="ADAL" clId="{A83E2E7A-BBE9-4624-BEB8-3541DECE6447}" dt="2020-09-15T19:55:48.672" v="353"/>
          <ac:spMkLst>
            <pc:docMk/>
            <pc:sldMk cId="1415805029" sldId="407"/>
            <ac:spMk id="2" creationId="{5A68FF7C-1994-6A4E-8472-81638E7FAA38}"/>
          </ac:spMkLst>
        </pc:spChg>
        <pc:spChg chg="mod">
          <ac:chgData name="Clements, William" userId="cbdb0636-a496-422a-8d40-98c53d494d26" providerId="ADAL" clId="{A83E2E7A-BBE9-4624-BEB8-3541DECE6447}" dt="2020-09-15T19:55:48.672" v="353"/>
          <ac:spMkLst>
            <pc:docMk/>
            <pc:sldMk cId="1415805029" sldId="407"/>
            <ac:spMk id="3" creationId="{CEE0EEEA-B97E-4DE4-A000-239FC72810E6}"/>
          </ac:spMkLst>
        </pc:spChg>
      </pc:sldChg>
      <pc:sldChg chg="modSp mod">
        <pc:chgData name="Clements, William" userId="cbdb0636-a496-422a-8d40-98c53d494d26" providerId="ADAL" clId="{A83E2E7A-BBE9-4624-BEB8-3541DECE6447}" dt="2020-09-15T19:55:48.672" v="353"/>
        <pc:sldMkLst>
          <pc:docMk/>
          <pc:sldMk cId="737120726" sldId="408"/>
        </pc:sldMkLst>
        <pc:spChg chg="mod">
          <ac:chgData name="Clements, William" userId="cbdb0636-a496-422a-8d40-98c53d494d26" providerId="ADAL" clId="{A83E2E7A-BBE9-4624-BEB8-3541DECE6447}" dt="2020-09-15T19:55:48.672" v="353"/>
          <ac:spMkLst>
            <pc:docMk/>
            <pc:sldMk cId="737120726" sldId="408"/>
            <ac:spMk id="2" creationId="{BDFD7C12-8642-544C-9527-B5563E8CCA0A}"/>
          </ac:spMkLst>
        </pc:spChg>
        <pc:spChg chg="mod">
          <ac:chgData name="Clements, William" userId="cbdb0636-a496-422a-8d40-98c53d494d26" providerId="ADAL" clId="{A83E2E7A-BBE9-4624-BEB8-3541DECE6447}" dt="2020-09-15T19:55:48.672" v="353"/>
          <ac:spMkLst>
            <pc:docMk/>
            <pc:sldMk cId="737120726" sldId="408"/>
            <ac:spMk id="3" creationId="{3D9140E1-CD89-494C-B0B7-50862E121180}"/>
          </ac:spMkLst>
        </pc:spChg>
      </pc:sldChg>
      <pc:sldChg chg="modSp">
        <pc:chgData name="Clements, William" userId="cbdb0636-a496-422a-8d40-98c53d494d26" providerId="ADAL" clId="{A83E2E7A-BBE9-4624-BEB8-3541DECE6447}" dt="2020-09-15T19:55:48.672" v="353"/>
        <pc:sldMkLst>
          <pc:docMk/>
          <pc:sldMk cId="745963947" sldId="409"/>
        </pc:sldMkLst>
        <pc:spChg chg="mod">
          <ac:chgData name="Clements, William" userId="cbdb0636-a496-422a-8d40-98c53d494d26" providerId="ADAL" clId="{A83E2E7A-BBE9-4624-BEB8-3541DECE6447}" dt="2020-09-15T19:55:48.672" v="353"/>
          <ac:spMkLst>
            <pc:docMk/>
            <pc:sldMk cId="745963947" sldId="409"/>
            <ac:spMk id="2" creationId="{7D97D61E-44EC-1149-A99A-5983310397AA}"/>
          </ac:spMkLst>
        </pc:spChg>
        <pc:spChg chg="mod">
          <ac:chgData name="Clements, William" userId="cbdb0636-a496-422a-8d40-98c53d494d26" providerId="ADAL" clId="{A83E2E7A-BBE9-4624-BEB8-3541DECE6447}" dt="2020-09-15T19:55:48.672" v="353"/>
          <ac:spMkLst>
            <pc:docMk/>
            <pc:sldMk cId="745963947" sldId="409"/>
            <ac:spMk id="3" creationId="{9FEA205E-40A1-4A46-AD41-87B5D2187E85}"/>
          </ac:spMkLst>
        </pc:spChg>
      </pc:sldChg>
      <pc:sldChg chg="modSp">
        <pc:chgData name="Clements, William" userId="cbdb0636-a496-422a-8d40-98c53d494d26" providerId="ADAL" clId="{A83E2E7A-BBE9-4624-BEB8-3541DECE6447}" dt="2020-09-15T19:55:48.672" v="353"/>
        <pc:sldMkLst>
          <pc:docMk/>
          <pc:sldMk cId="3255019805" sldId="410"/>
        </pc:sldMkLst>
        <pc:spChg chg="mod">
          <ac:chgData name="Clements, William" userId="cbdb0636-a496-422a-8d40-98c53d494d26" providerId="ADAL" clId="{A83E2E7A-BBE9-4624-BEB8-3541DECE6447}" dt="2020-09-15T19:55:48.672" v="353"/>
          <ac:spMkLst>
            <pc:docMk/>
            <pc:sldMk cId="3255019805" sldId="410"/>
            <ac:spMk id="2" creationId="{86B8357D-7C6F-B040-9D01-DA609FFD2BE1}"/>
          </ac:spMkLst>
        </pc:spChg>
      </pc:sldChg>
      <pc:sldChg chg="modSp">
        <pc:chgData name="Clements, William" userId="cbdb0636-a496-422a-8d40-98c53d494d26" providerId="ADAL" clId="{A83E2E7A-BBE9-4624-BEB8-3541DECE6447}" dt="2020-09-15T19:55:48.672" v="353"/>
        <pc:sldMkLst>
          <pc:docMk/>
          <pc:sldMk cId="747626513" sldId="412"/>
        </pc:sldMkLst>
        <pc:spChg chg="mod">
          <ac:chgData name="Clements, William" userId="cbdb0636-a496-422a-8d40-98c53d494d26" providerId="ADAL" clId="{A83E2E7A-BBE9-4624-BEB8-3541DECE6447}" dt="2020-09-15T19:55:48.672" v="353"/>
          <ac:spMkLst>
            <pc:docMk/>
            <pc:sldMk cId="747626513" sldId="412"/>
            <ac:spMk id="2" creationId="{895B3AC3-5CB9-408B-BCDC-1A319DA594DE}"/>
          </ac:spMkLst>
        </pc:spChg>
        <pc:spChg chg="mod">
          <ac:chgData name="Clements, William" userId="cbdb0636-a496-422a-8d40-98c53d494d26" providerId="ADAL" clId="{A83E2E7A-BBE9-4624-BEB8-3541DECE6447}" dt="2020-09-15T19:55:48.672" v="353"/>
          <ac:spMkLst>
            <pc:docMk/>
            <pc:sldMk cId="747626513" sldId="412"/>
            <ac:spMk id="3" creationId="{6811877C-2244-4A60-BACD-B33D3DCB01F9}"/>
          </ac:spMkLst>
        </pc:spChg>
      </pc:sldChg>
      <pc:sldChg chg="delSp delDesignElem">
        <pc:chgData name="Clements, William" userId="cbdb0636-a496-422a-8d40-98c53d494d26" providerId="ADAL" clId="{A83E2E7A-BBE9-4624-BEB8-3541DECE6447}" dt="2020-09-15T19:55:46.612" v="352"/>
        <pc:sldMkLst>
          <pc:docMk/>
          <pc:sldMk cId="104965781" sldId="413"/>
        </pc:sldMkLst>
        <pc:spChg chg="del">
          <ac:chgData name="Clements, William" userId="cbdb0636-a496-422a-8d40-98c53d494d26" providerId="ADAL" clId="{A83E2E7A-BBE9-4624-BEB8-3541DECE6447}" dt="2020-09-15T19:55:46.612" v="352"/>
          <ac:spMkLst>
            <pc:docMk/>
            <pc:sldMk cId="104965781" sldId="413"/>
            <ac:spMk id="8" creationId="{7CB4857B-ED7C-444D-9F04-2F885114A1C2}"/>
          </ac:spMkLst>
        </pc:spChg>
        <pc:spChg chg="del">
          <ac:chgData name="Clements, William" userId="cbdb0636-a496-422a-8d40-98c53d494d26" providerId="ADAL" clId="{A83E2E7A-BBE9-4624-BEB8-3541DECE6447}" dt="2020-09-15T19:55:46.612" v="352"/>
          <ac:spMkLst>
            <pc:docMk/>
            <pc:sldMk cId="104965781" sldId="413"/>
            <ac:spMk id="10" creationId="{D18046FB-44EA-4FD8-A585-EA09A319B2D0}"/>
          </ac:spMkLst>
        </pc:spChg>
        <pc:spChg chg="del">
          <ac:chgData name="Clements, William" userId="cbdb0636-a496-422a-8d40-98c53d494d26" providerId="ADAL" clId="{A83E2E7A-BBE9-4624-BEB8-3541DECE6447}" dt="2020-09-15T19:55:46.612" v="352"/>
          <ac:spMkLst>
            <pc:docMk/>
            <pc:sldMk cId="104965781" sldId="413"/>
            <ac:spMk id="12" creationId="{479F5F2B-8B58-4140-AE6A-51F6C67B18D9}"/>
          </ac:spMkLst>
        </pc:spChg>
      </pc:sldChg>
      <pc:sldChg chg="modSp">
        <pc:chgData name="Clements, William" userId="cbdb0636-a496-422a-8d40-98c53d494d26" providerId="ADAL" clId="{A83E2E7A-BBE9-4624-BEB8-3541DECE6447}" dt="2020-09-15T19:55:48.672" v="353"/>
        <pc:sldMkLst>
          <pc:docMk/>
          <pc:sldMk cId="3830522960" sldId="414"/>
        </pc:sldMkLst>
        <pc:spChg chg="mod">
          <ac:chgData name="Clements, William" userId="cbdb0636-a496-422a-8d40-98c53d494d26" providerId="ADAL" clId="{A83E2E7A-BBE9-4624-BEB8-3541DECE6447}" dt="2020-09-15T19:55:48.672" v="353"/>
          <ac:spMkLst>
            <pc:docMk/>
            <pc:sldMk cId="3830522960" sldId="414"/>
            <ac:spMk id="2" creationId="{6EF34065-D815-4B6E-A280-D67E53EA2E5A}"/>
          </ac:spMkLst>
        </pc:spChg>
        <pc:spChg chg="mod">
          <ac:chgData name="Clements, William" userId="cbdb0636-a496-422a-8d40-98c53d494d26" providerId="ADAL" clId="{A83E2E7A-BBE9-4624-BEB8-3541DECE6447}" dt="2020-09-15T19:55:48.672" v="353"/>
          <ac:spMkLst>
            <pc:docMk/>
            <pc:sldMk cId="3830522960" sldId="414"/>
            <ac:spMk id="3" creationId="{18FFB0C6-C9A3-4A56-A06B-B323898D7E01}"/>
          </ac:spMkLst>
        </pc:spChg>
      </pc:sldChg>
      <pc:sldChg chg="modSp">
        <pc:chgData name="Clements, William" userId="cbdb0636-a496-422a-8d40-98c53d494d26" providerId="ADAL" clId="{A83E2E7A-BBE9-4624-BEB8-3541DECE6447}" dt="2020-09-15T19:55:48.672" v="353"/>
        <pc:sldMkLst>
          <pc:docMk/>
          <pc:sldMk cId="2936266736" sldId="415"/>
        </pc:sldMkLst>
        <pc:spChg chg="mod">
          <ac:chgData name="Clements, William" userId="cbdb0636-a496-422a-8d40-98c53d494d26" providerId="ADAL" clId="{A83E2E7A-BBE9-4624-BEB8-3541DECE6447}" dt="2020-09-15T19:55:48.672" v="353"/>
          <ac:spMkLst>
            <pc:docMk/>
            <pc:sldMk cId="2936266736" sldId="415"/>
            <ac:spMk id="2" creationId="{00000000-0000-0000-0000-000000000000}"/>
          </ac:spMkLst>
        </pc:spChg>
        <pc:spChg chg="mod">
          <ac:chgData name="Clements, William" userId="cbdb0636-a496-422a-8d40-98c53d494d26" providerId="ADAL" clId="{A83E2E7A-BBE9-4624-BEB8-3541DECE6447}" dt="2020-09-15T19:55:48.672" v="353"/>
          <ac:spMkLst>
            <pc:docMk/>
            <pc:sldMk cId="2936266736" sldId="415"/>
            <ac:spMk id="3" creationId="{00000000-0000-0000-0000-000000000000}"/>
          </ac:spMkLst>
        </pc:spChg>
      </pc:sldChg>
      <pc:sldChg chg="modSp">
        <pc:chgData name="Clements, William" userId="cbdb0636-a496-422a-8d40-98c53d494d26" providerId="ADAL" clId="{A83E2E7A-BBE9-4624-BEB8-3541DECE6447}" dt="2020-09-15T19:55:48.672" v="353"/>
        <pc:sldMkLst>
          <pc:docMk/>
          <pc:sldMk cId="1450089913" sldId="416"/>
        </pc:sldMkLst>
        <pc:spChg chg="mod">
          <ac:chgData name="Clements, William" userId="cbdb0636-a496-422a-8d40-98c53d494d26" providerId="ADAL" clId="{A83E2E7A-BBE9-4624-BEB8-3541DECE6447}" dt="2020-09-15T19:55:48.672" v="353"/>
          <ac:spMkLst>
            <pc:docMk/>
            <pc:sldMk cId="1450089913" sldId="416"/>
            <ac:spMk id="2" creationId="{5C931921-6E93-4D21-963A-49FB6D0B1D0F}"/>
          </ac:spMkLst>
        </pc:spChg>
        <pc:graphicFrameChg chg="mod">
          <ac:chgData name="Clements, William" userId="cbdb0636-a496-422a-8d40-98c53d494d26" providerId="ADAL" clId="{A83E2E7A-BBE9-4624-BEB8-3541DECE6447}" dt="2020-09-15T19:55:46.612" v="352"/>
          <ac:graphicFrameMkLst>
            <pc:docMk/>
            <pc:sldMk cId="1450089913" sldId="416"/>
            <ac:graphicFrameMk id="4" creationId="{7FBA03B4-3560-4ED4-8DAB-CFE9652B09C9}"/>
          </ac:graphicFrameMkLst>
        </pc:graphicFrameChg>
      </pc:sldChg>
      <pc:sldChg chg="modSp">
        <pc:chgData name="Clements, William" userId="cbdb0636-a496-422a-8d40-98c53d494d26" providerId="ADAL" clId="{A83E2E7A-BBE9-4624-BEB8-3541DECE6447}" dt="2020-09-15T19:55:48.672" v="353"/>
        <pc:sldMkLst>
          <pc:docMk/>
          <pc:sldMk cId="2500496841" sldId="417"/>
        </pc:sldMkLst>
        <pc:spChg chg="mod">
          <ac:chgData name="Clements, William" userId="cbdb0636-a496-422a-8d40-98c53d494d26" providerId="ADAL" clId="{A83E2E7A-BBE9-4624-BEB8-3541DECE6447}" dt="2020-09-15T19:55:48.672" v="353"/>
          <ac:spMkLst>
            <pc:docMk/>
            <pc:sldMk cId="2500496841" sldId="417"/>
            <ac:spMk id="2" creationId="{C3470C08-BAD4-481B-89A7-44B82F81B27D}"/>
          </ac:spMkLst>
        </pc:spChg>
        <pc:spChg chg="mod">
          <ac:chgData name="Clements, William" userId="cbdb0636-a496-422a-8d40-98c53d494d26" providerId="ADAL" clId="{A83E2E7A-BBE9-4624-BEB8-3541DECE6447}" dt="2020-09-15T19:55:48.672" v="353"/>
          <ac:spMkLst>
            <pc:docMk/>
            <pc:sldMk cId="2500496841" sldId="417"/>
            <ac:spMk id="3" creationId="{44A455EF-CF2F-4ED5-9855-F73C46AA441F}"/>
          </ac:spMkLst>
        </pc:spChg>
      </pc:sldChg>
      <pc:sldChg chg="addSp delSp modSp new mod setBg delDesignElem">
        <pc:chgData name="Clements, William" userId="cbdb0636-a496-422a-8d40-98c53d494d26" providerId="ADAL" clId="{A83E2E7A-BBE9-4624-BEB8-3541DECE6447}" dt="2020-09-15T19:55:46.612" v="352"/>
        <pc:sldMkLst>
          <pc:docMk/>
          <pc:sldMk cId="3456620890" sldId="418"/>
        </pc:sldMkLst>
        <pc:spChg chg="mod">
          <ac:chgData name="Clements, William" userId="cbdb0636-a496-422a-8d40-98c53d494d26" providerId="ADAL" clId="{A83E2E7A-BBE9-4624-BEB8-3541DECE6447}" dt="2020-09-15T19:53:41.013" v="249" actId="26606"/>
          <ac:spMkLst>
            <pc:docMk/>
            <pc:sldMk cId="3456620890" sldId="418"/>
            <ac:spMk id="2" creationId="{9E781CD9-36FE-4886-AA0C-7A6DD0C3710B}"/>
          </ac:spMkLst>
        </pc:spChg>
        <pc:spChg chg="mod ord">
          <ac:chgData name="Clements, William" userId="cbdb0636-a496-422a-8d40-98c53d494d26" providerId="ADAL" clId="{A83E2E7A-BBE9-4624-BEB8-3541DECE6447}" dt="2020-09-15T19:53:41.013" v="249" actId="26606"/>
          <ac:spMkLst>
            <pc:docMk/>
            <pc:sldMk cId="3456620890" sldId="418"/>
            <ac:spMk id="3" creationId="{DA294CEB-4F1E-4CD4-9201-6F868136C7E9}"/>
          </ac:spMkLst>
        </pc:spChg>
        <pc:spChg chg="add del">
          <ac:chgData name="Clements, William" userId="cbdb0636-a496-422a-8d40-98c53d494d26" providerId="ADAL" clId="{A83E2E7A-BBE9-4624-BEB8-3541DECE6447}" dt="2020-09-15T19:53:29.959" v="238" actId="26606"/>
          <ac:spMkLst>
            <pc:docMk/>
            <pc:sldMk cId="3456620890" sldId="418"/>
            <ac:spMk id="12" creationId="{A3BAF07C-C39E-42EB-BB22-8D46691D9735}"/>
          </ac:spMkLst>
        </pc:spChg>
        <pc:spChg chg="add del">
          <ac:chgData name="Clements, William" userId="cbdb0636-a496-422a-8d40-98c53d494d26" providerId="ADAL" clId="{A83E2E7A-BBE9-4624-BEB8-3541DECE6447}" dt="2020-09-15T19:53:36.438" v="240" actId="26606"/>
          <ac:spMkLst>
            <pc:docMk/>
            <pc:sldMk cId="3456620890" sldId="418"/>
            <ac:spMk id="16" creationId="{70BEB1E7-2F88-40BC-B73D-42E5B6F80BFC}"/>
          </ac:spMkLst>
        </pc:spChg>
        <pc:spChg chg="add del">
          <ac:chgData name="Clements, William" userId="cbdb0636-a496-422a-8d40-98c53d494d26" providerId="ADAL" clId="{A83E2E7A-BBE9-4624-BEB8-3541DECE6447}" dt="2020-09-15T19:53:36.438" v="240" actId="26606"/>
          <ac:spMkLst>
            <pc:docMk/>
            <pc:sldMk cId="3456620890" sldId="418"/>
            <ac:spMk id="35" creationId="{D2B783EE-0239-4717-BBEA-8C9EAC61C824}"/>
          </ac:spMkLst>
        </pc:spChg>
        <pc:spChg chg="add del">
          <ac:chgData name="Clements, William" userId="cbdb0636-a496-422a-8d40-98c53d494d26" providerId="ADAL" clId="{A83E2E7A-BBE9-4624-BEB8-3541DECE6447}" dt="2020-09-15T19:53:36.438" v="240" actId="26606"/>
          <ac:spMkLst>
            <pc:docMk/>
            <pc:sldMk cId="3456620890" sldId="418"/>
            <ac:spMk id="36" creationId="{A7B99495-F43F-4D80-A44F-2CB4764EB90B}"/>
          </ac:spMkLst>
        </pc:spChg>
        <pc:spChg chg="add del">
          <ac:chgData name="Clements, William" userId="cbdb0636-a496-422a-8d40-98c53d494d26" providerId="ADAL" clId="{A83E2E7A-BBE9-4624-BEB8-3541DECE6447}" dt="2020-09-15T19:53:37.797" v="242" actId="26606"/>
          <ac:spMkLst>
            <pc:docMk/>
            <pc:sldMk cId="3456620890" sldId="418"/>
            <ac:spMk id="38" creationId="{A86541C6-61B1-4DAA-B57A-EAF3F24F0491}"/>
          </ac:spMkLst>
        </pc:spChg>
        <pc:spChg chg="add del">
          <ac:chgData name="Clements, William" userId="cbdb0636-a496-422a-8d40-98c53d494d26" providerId="ADAL" clId="{A83E2E7A-BBE9-4624-BEB8-3541DECE6447}" dt="2020-09-15T19:53:37.797" v="242" actId="26606"/>
          <ac:spMkLst>
            <pc:docMk/>
            <pc:sldMk cId="3456620890" sldId="418"/>
            <ac:spMk id="39" creationId="{71750011-2006-46BB-AFDE-C6E461752333}"/>
          </ac:spMkLst>
        </pc:spChg>
        <pc:spChg chg="add del">
          <ac:chgData name="Clements, William" userId="cbdb0636-a496-422a-8d40-98c53d494d26" providerId="ADAL" clId="{A83E2E7A-BBE9-4624-BEB8-3541DECE6447}" dt="2020-09-15T19:53:38.551" v="244" actId="26606"/>
          <ac:spMkLst>
            <pc:docMk/>
            <pc:sldMk cId="3456620890" sldId="418"/>
            <ac:spMk id="41" creationId="{5E52985E-2553-471E-82AA-5ED7A329890A}"/>
          </ac:spMkLst>
        </pc:spChg>
        <pc:spChg chg="add del">
          <ac:chgData name="Clements, William" userId="cbdb0636-a496-422a-8d40-98c53d494d26" providerId="ADAL" clId="{A83E2E7A-BBE9-4624-BEB8-3541DECE6447}" dt="2020-09-15T19:53:39.723" v="246" actId="26606"/>
          <ac:spMkLst>
            <pc:docMk/>
            <pc:sldMk cId="3456620890" sldId="418"/>
            <ac:spMk id="44" creationId="{A3BAF07C-C39E-42EB-BB22-8D46691D9735}"/>
          </ac:spMkLst>
        </pc:spChg>
        <pc:spChg chg="add del">
          <ac:chgData name="Clements, William" userId="cbdb0636-a496-422a-8d40-98c53d494d26" providerId="ADAL" clId="{A83E2E7A-BBE9-4624-BEB8-3541DECE6447}" dt="2020-09-15T19:53:41.006" v="248" actId="26606"/>
          <ac:spMkLst>
            <pc:docMk/>
            <pc:sldMk cId="3456620890" sldId="418"/>
            <ac:spMk id="48" creationId="{5E52985E-2553-471E-82AA-5ED7A329890A}"/>
          </ac:spMkLst>
        </pc:spChg>
        <pc:spChg chg="add del">
          <ac:chgData name="Clements, William" userId="cbdb0636-a496-422a-8d40-98c53d494d26" providerId="ADAL" clId="{A83E2E7A-BBE9-4624-BEB8-3541DECE6447}" dt="2020-09-15T19:55:46.612" v="352"/>
          <ac:spMkLst>
            <pc:docMk/>
            <pc:sldMk cId="3456620890" sldId="418"/>
            <ac:spMk id="51" creationId="{D2B783EE-0239-4717-BBEA-8C9EAC61C824}"/>
          </ac:spMkLst>
        </pc:spChg>
        <pc:spChg chg="add del">
          <ac:chgData name="Clements, William" userId="cbdb0636-a496-422a-8d40-98c53d494d26" providerId="ADAL" clId="{A83E2E7A-BBE9-4624-BEB8-3541DECE6447}" dt="2020-09-15T19:55:46.612" v="352"/>
          <ac:spMkLst>
            <pc:docMk/>
            <pc:sldMk cId="3456620890" sldId="418"/>
            <ac:spMk id="52" creationId="{A7B99495-F43F-4D80-A44F-2CB4764EB90B}"/>
          </ac:spMkLst>
        </pc:spChg>
        <pc:spChg chg="add del">
          <ac:chgData name="Clements, William" userId="cbdb0636-a496-422a-8d40-98c53d494d26" providerId="ADAL" clId="{A83E2E7A-BBE9-4624-BEB8-3541DECE6447}" dt="2020-09-15T19:55:46.612" v="352"/>
          <ac:spMkLst>
            <pc:docMk/>
            <pc:sldMk cId="3456620890" sldId="418"/>
            <ac:spMk id="53" creationId="{70BEB1E7-2F88-40BC-B73D-42E5B6F80BFC}"/>
          </ac:spMkLst>
        </pc:spChg>
        <pc:grpChg chg="add del">
          <ac:chgData name="Clements, William" userId="cbdb0636-a496-422a-8d40-98c53d494d26" providerId="ADAL" clId="{A83E2E7A-BBE9-4624-BEB8-3541DECE6447}" dt="2020-09-15T19:53:29.959" v="238" actId="26606"/>
          <ac:grpSpMkLst>
            <pc:docMk/>
            <pc:sldMk cId="3456620890" sldId="418"/>
            <ac:grpSpMk id="14" creationId="{D8E9CF54-0466-4261-9E62-0249E60E1886}"/>
          </ac:grpSpMkLst>
        </pc:grpChg>
        <pc:grpChg chg="add del">
          <ac:chgData name="Clements, William" userId="cbdb0636-a496-422a-8d40-98c53d494d26" providerId="ADAL" clId="{A83E2E7A-BBE9-4624-BEB8-3541DECE6447}" dt="2020-09-15T19:53:39.723" v="246" actId="26606"/>
          <ac:grpSpMkLst>
            <pc:docMk/>
            <pc:sldMk cId="3456620890" sldId="418"/>
            <ac:grpSpMk id="45" creationId="{D8E9CF54-0466-4261-9E62-0249E60E1886}"/>
          </ac:grpSpMkLst>
        </pc:grpChg>
        <pc:picChg chg="add mod ord">
          <ac:chgData name="Clements, William" userId="cbdb0636-a496-422a-8d40-98c53d494d26" providerId="ADAL" clId="{A83E2E7A-BBE9-4624-BEB8-3541DECE6447}" dt="2020-09-15T19:53:41.013" v="249" actId="26606"/>
          <ac:picMkLst>
            <pc:docMk/>
            <pc:sldMk cId="3456620890" sldId="418"/>
            <ac:picMk id="5" creationId="{E97E9502-EA02-41E3-8163-52D81B11E742}"/>
          </ac:picMkLst>
        </pc:picChg>
        <pc:picChg chg="add mod">
          <ac:chgData name="Clements, William" userId="cbdb0636-a496-422a-8d40-98c53d494d26" providerId="ADAL" clId="{A83E2E7A-BBE9-4624-BEB8-3541DECE6447}" dt="2020-09-15T19:53:41.013" v="249" actId="26606"/>
          <ac:picMkLst>
            <pc:docMk/>
            <pc:sldMk cId="3456620890" sldId="418"/>
            <ac:picMk id="7" creationId="{249A3354-73D8-43CB-A352-FA9EA376F4C6}"/>
          </ac:picMkLst>
        </pc:picChg>
        <pc:cxnChg chg="add del">
          <ac:chgData name="Clements, William" userId="cbdb0636-a496-422a-8d40-98c53d494d26" providerId="ADAL" clId="{A83E2E7A-BBE9-4624-BEB8-3541DECE6447}" dt="2020-09-15T19:53:38.551" v="244" actId="26606"/>
          <ac:cxnSpMkLst>
            <pc:docMk/>
            <pc:sldMk cId="3456620890" sldId="418"/>
            <ac:cxnSpMk id="42" creationId="{DAE3ABC6-4042-4293-A7DF-F01181363B7E}"/>
          </ac:cxnSpMkLst>
        </pc:cxnChg>
        <pc:cxnChg chg="add del">
          <ac:chgData name="Clements, William" userId="cbdb0636-a496-422a-8d40-98c53d494d26" providerId="ADAL" clId="{A83E2E7A-BBE9-4624-BEB8-3541DECE6447}" dt="2020-09-15T19:53:41.006" v="248" actId="26606"/>
          <ac:cxnSpMkLst>
            <pc:docMk/>
            <pc:sldMk cId="3456620890" sldId="418"/>
            <ac:cxnSpMk id="49" creationId="{DAE3ABC6-4042-4293-A7DF-F01181363B7E}"/>
          </ac:cxnSpMkLst>
        </pc:cxnChg>
      </pc:sldChg>
      <pc:sldChg chg="addSp delSp modSp new mod modClrScheme chgLayout">
        <pc:chgData name="Clements, William" userId="cbdb0636-a496-422a-8d40-98c53d494d26" providerId="ADAL" clId="{A83E2E7A-BBE9-4624-BEB8-3541DECE6447}" dt="2020-09-15T19:56:46.063" v="382" actId="2161"/>
        <pc:sldMkLst>
          <pc:docMk/>
          <pc:sldMk cId="3075664595" sldId="419"/>
        </pc:sldMkLst>
        <pc:spChg chg="mod ord">
          <ac:chgData name="Clements, William" userId="cbdb0636-a496-422a-8d40-98c53d494d26" providerId="ADAL" clId="{A83E2E7A-BBE9-4624-BEB8-3541DECE6447}" dt="2020-09-15T19:55:48.672" v="353"/>
          <ac:spMkLst>
            <pc:docMk/>
            <pc:sldMk cId="3075664595" sldId="419"/>
            <ac:spMk id="2" creationId="{1C0BD9D2-AA10-4F9E-8D63-BAD92E575523}"/>
          </ac:spMkLst>
        </pc:spChg>
        <pc:spChg chg="add del mod ord">
          <ac:chgData name="Clements, William" userId="cbdb0636-a496-422a-8d40-98c53d494d26" providerId="ADAL" clId="{A83E2E7A-BBE9-4624-BEB8-3541DECE6447}" dt="2020-09-15T19:55:23.890" v="306" actId="700"/>
          <ac:spMkLst>
            <pc:docMk/>
            <pc:sldMk cId="3075664595" sldId="419"/>
            <ac:spMk id="3" creationId="{F79A5F9C-7FCE-4B9F-8E29-4E4B5F121C10}"/>
          </ac:spMkLst>
        </pc:spChg>
        <pc:spChg chg="add del mod ord">
          <ac:chgData name="Clements, William" userId="cbdb0636-a496-422a-8d40-98c53d494d26" providerId="ADAL" clId="{A83E2E7A-BBE9-4624-BEB8-3541DECE6447}" dt="2020-09-15T19:55:23.890" v="306" actId="700"/>
          <ac:spMkLst>
            <pc:docMk/>
            <pc:sldMk cId="3075664595" sldId="419"/>
            <ac:spMk id="4" creationId="{9D472222-5E59-4E98-90D8-368D340A6570}"/>
          </ac:spMkLst>
        </pc:spChg>
        <pc:spChg chg="add mod ord">
          <ac:chgData name="Clements, William" userId="cbdb0636-a496-422a-8d40-98c53d494d26" providerId="ADAL" clId="{A83E2E7A-BBE9-4624-BEB8-3541DECE6447}" dt="2020-09-15T19:55:48.672" v="353"/>
          <ac:spMkLst>
            <pc:docMk/>
            <pc:sldMk cId="3075664595" sldId="419"/>
            <ac:spMk id="5" creationId="{E2E2461B-8ACD-45E8-9411-B7FB808D5484}"/>
          </ac:spMkLst>
        </pc:spChg>
        <pc:spChg chg="add del mod ord">
          <ac:chgData name="Clements, William" userId="cbdb0636-a496-422a-8d40-98c53d494d26" providerId="ADAL" clId="{A83E2E7A-BBE9-4624-BEB8-3541DECE6447}" dt="2020-09-15T19:56:24.680" v="360" actId="3680"/>
          <ac:spMkLst>
            <pc:docMk/>
            <pc:sldMk cId="3075664595" sldId="419"/>
            <ac:spMk id="6" creationId="{C651A028-13E0-4AAA-BA5F-247DC0966329}"/>
          </ac:spMkLst>
        </pc:spChg>
        <pc:spChg chg="add mod ord">
          <ac:chgData name="Clements, William" userId="cbdb0636-a496-422a-8d40-98c53d494d26" providerId="ADAL" clId="{A83E2E7A-BBE9-4624-BEB8-3541DECE6447}" dt="2020-09-15T19:55:48.672" v="353"/>
          <ac:spMkLst>
            <pc:docMk/>
            <pc:sldMk cId="3075664595" sldId="419"/>
            <ac:spMk id="7" creationId="{C047E40E-AECA-47ED-A48F-7959EA22DFF8}"/>
          </ac:spMkLst>
        </pc:spChg>
        <pc:spChg chg="add del mod ord">
          <ac:chgData name="Clements, William" userId="cbdb0636-a496-422a-8d40-98c53d494d26" providerId="ADAL" clId="{A83E2E7A-BBE9-4624-BEB8-3541DECE6447}" dt="2020-09-15T19:56:43.551" v="373" actId="3680"/>
          <ac:spMkLst>
            <pc:docMk/>
            <pc:sldMk cId="3075664595" sldId="419"/>
            <ac:spMk id="8" creationId="{D5469559-6B1C-4422-98EB-48B8609AA5D8}"/>
          </ac:spMkLst>
        </pc:spChg>
        <pc:graphicFrameChg chg="add del mod ord modGraphic">
          <ac:chgData name="Clements, William" userId="cbdb0636-a496-422a-8d40-98c53d494d26" providerId="ADAL" clId="{A83E2E7A-BBE9-4624-BEB8-3541DECE6447}" dt="2020-09-15T19:56:14.937" v="359" actId="3680"/>
          <ac:graphicFrameMkLst>
            <pc:docMk/>
            <pc:sldMk cId="3075664595" sldId="419"/>
            <ac:graphicFrameMk id="9" creationId="{AAB82861-6E8B-4D8F-964B-9205C713FA6F}"/>
          </ac:graphicFrameMkLst>
        </pc:graphicFrameChg>
        <pc:graphicFrameChg chg="add mod ord modGraphic">
          <ac:chgData name="Clements, William" userId="cbdb0636-a496-422a-8d40-98c53d494d26" providerId="ADAL" clId="{A83E2E7A-BBE9-4624-BEB8-3541DECE6447}" dt="2020-09-15T19:56:29.440" v="369" actId="2161"/>
          <ac:graphicFrameMkLst>
            <pc:docMk/>
            <pc:sldMk cId="3075664595" sldId="419"/>
            <ac:graphicFrameMk id="10" creationId="{C0B620C8-ACE4-45FF-B91D-6B33A4EC97E1}"/>
          </ac:graphicFrameMkLst>
        </pc:graphicFrameChg>
        <pc:graphicFrameChg chg="add mod ord modGraphic">
          <ac:chgData name="Clements, William" userId="cbdb0636-a496-422a-8d40-98c53d494d26" providerId="ADAL" clId="{A83E2E7A-BBE9-4624-BEB8-3541DECE6447}" dt="2020-09-15T19:56:46.063" v="382" actId="2161"/>
          <ac:graphicFrameMkLst>
            <pc:docMk/>
            <pc:sldMk cId="3075664595" sldId="419"/>
            <ac:graphicFrameMk id="11" creationId="{99A6B7AC-73FA-4995-9A93-7D655920A5CB}"/>
          </ac:graphicFrameMkLst>
        </pc:graphicFrameChg>
      </pc:sldChg>
      <pc:sldMasterChg chg="addSp">
        <pc:chgData name="Clements, William" userId="cbdb0636-a496-422a-8d40-98c53d494d26" providerId="ADAL" clId="{A83E2E7A-BBE9-4624-BEB8-3541DECE6447}" dt="2020-09-15T19:55:46.612" v="352"/>
        <pc:sldMasterMkLst>
          <pc:docMk/>
          <pc:sldMasterMk cId="4141448881" sldId="2147483744"/>
        </pc:sldMasterMkLst>
        <pc:grpChg chg="add">
          <ac:chgData name="Clements, William" userId="cbdb0636-a496-422a-8d40-98c53d494d26" providerId="ADAL" clId="{A83E2E7A-BBE9-4624-BEB8-3541DECE6447}" dt="2020-09-15T19:55:46.612" v="352"/>
          <ac:grpSpMkLst>
            <pc:docMk/>
            <pc:sldMasterMk cId="4141448881" sldId="2147483744"/>
            <ac:grpSpMk id="7" creationId="{DE63479D-EDE2-4213-91A2-B445F8FD887F}"/>
          </ac:grpSpMkLst>
        </pc:grpChg>
      </pc:sldMasterChg>
      <pc:sldMasterChg chg="addSp">
        <pc:chgData name="Clements, William" userId="cbdb0636-a496-422a-8d40-98c53d494d26" providerId="ADAL" clId="{A83E2E7A-BBE9-4624-BEB8-3541DECE6447}" dt="2020-09-15T19:55:48.672" v="353"/>
        <pc:sldMasterMkLst>
          <pc:docMk/>
          <pc:sldMasterMk cId="3107146771" sldId="2147483756"/>
        </pc:sldMasterMkLst>
        <pc:grpChg chg="add">
          <ac:chgData name="Clements, William" userId="cbdb0636-a496-422a-8d40-98c53d494d26" providerId="ADAL" clId="{A83E2E7A-BBE9-4624-BEB8-3541DECE6447}" dt="2020-09-15T19:55:48.672" v="353"/>
          <ac:grpSpMkLst>
            <pc:docMk/>
            <pc:sldMasterMk cId="3107146771" sldId="2147483756"/>
            <ac:grpSpMk id="7" creationId="{C76177EB-94D0-4922-9024-1D3B2B29E6DE}"/>
          </ac:grpSpMkLst>
        </pc:grpChg>
      </pc:sldMasterChg>
    </pc:docChg>
  </pc:docChgLst>
  <pc:docChgLst>
    <pc:chgData name="Clements, William" userId="cbdb0636-a496-422a-8d40-98c53d494d26" providerId="ADAL" clId="{D8624ABC-0546-4D9B-89D8-A8F0A390BE0C}"/>
    <pc:docChg chg="modSld">
      <pc:chgData name="Clements, William" userId="cbdb0636-a496-422a-8d40-98c53d494d26" providerId="ADAL" clId="{D8624ABC-0546-4D9B-89D8-A8F0A390BE0C}" dt="2021-01-07T17:03:21.094" v="63" actId="6549"/>
      <pc:docMkLst>
        <pc:docMk/>
      </pc:docMkLst>
      <pc:sldChg chg="modSp mod">
        <pc:chgData name="Clements, William" userId="cbdb0636-a496-422a-8d40-98c53d494d26" providerId="ADAL" clId="{D8624ABC-0546-4D9B-89D8-A8F0A390BE0C}" dt="2021-01-07T17:03:05.180" v="62" actId="20577"/>
        <pc:sldMkLst>
          <pc:docMk/>
          <pc:sldMk cId="7141563" sldId="291"/>
        </pc:sldMkLst>
        <pc:spChg chg="mod">
          <ac:chgData name="Clements, William" userId="cbdb0636-a496-422a-8d40-98c53d494d26" providerId="ADAL" clId="{D8624ABC-0546-4D9B-89D8-A8F0A390BE0C}" dt="2021-01-07T17:03:05.180" v="62" actId="20577"/>
          <ac:spMkLst>
            <pc:docMk/>
            <pc:sldMk cId="7141563" sldId="291"/>
            <ac:spMk id="5" creationId="{00000000-0000-0000-0000-000000000000}"/>
          </ac:spMkLst>
        </pc:spChg>
      </pc:sldChg>
      <pc:sldChg chg="modSp mod">
        <pc:chgData name="Clements, William" userId="cbdb0636-a496-422a-8d40-98c53d494d26" providerId="ADAL" clId="{D8624ABC-0546-4D9B-89D8-A8F0A390BE0C}" dt="2021-01-06T23:36:46.974" v="3" actId="20577"/>
        <pc:sldMkLst>
          <pc:docMk/>
          <pc:sldMk cId="3811775644" sldId="335"/>
        </pc:sldMkLst>
        <pc:spChg chg="mod">
          <ac:chgData name="Clements, William" userId="cbdb0636-a496-422a-8d40-98c53d494d26" providerId="ADAL" clId="{D8624ABC-0546-4D9B-89D8-A8F0A390BE0C}" dt="2021-01-06T23:36:46.974" v="3" actId="20577"/>
          <ac:spMkLst>
            <pc:docMk/>
            <pc:sldMk cId="3811775644" sldId="335"/>
            <ac:spMk id="2" creationId="{5B592C77-6229-4C83-9A79-662ED288AB2F}"/>
          </ac:spMkLst>
        </pc:spChg>
      </pc:sldChg>
      <pc:sldChg chg="mod modShow">
        <pc:chgData name="Clements, William" userId="cbdb0636-a496-422a-8d40-98c53d494d26" providerId="ADAL" clId="{D8624ABC-0546-4D9B-89D8-A8F0A390BE0C}" dt="2021-01-06T23:39:36.403" v="42" actId="729"/>
        <pc:sldMkLst>
          <pc:docMk/>
          <pc:sldMk cId="2390774956" sldId="404"/>
        </pc:sldMkLst>
      </pc:sldChg>
      <pc:sldChg chg="modSp mod">
        <pc:chgData name="Clements, William" userId="cbdb0636-a496-422a-8d40-98c53d494d26" providerId="ADAL" clId="{D8624ABC-0546-4D9B-89D8-A8F0A390BE0C}" dt="2021-01-07T17:03:21.094" v="63" actId="6549"/>
        <pc:sldMkLst>
          <pc:docMk/>
          <pc:sldMk cId="737120726" sldId="408"/>
        </pc:sldMkLst>
        <pc:spChg chg="mod">
          <ac:chgData name="Clements, William" userId="cbdb0636-a496-422a-8d40-98c53d494d26" providerId="ADAL" clId="{D8624ABC-0546-4D9B-89D8-A8F0A390BE0C}" dt="2021-01-07T17:03:21.094" v="63" actId="6549"/>
          <ac:spMkLst>
            <pc:docMk/>
            <pc:sldMk cId="737120726" sldId="408"/>
            <ac:spMk id="3" creationId="{3D9140E1-CD89-494C-B0B7-50862E121180}"/>
          </ac:spMkLst>
        </pc:spChg>
      </pc:sldChg>
      <pc:sldChg chg="modSp mod">
        <pc:chgData name="Clements, William" userId="cbdb0636-a496-422a-8d40-98c53d494d26" providerId="ADAL" clId="{D8624ABC-0546-4D9B-89D8-A8F0A390BE0C}" dt="2021-01-06T23:39:20.256" v="41" actId="20577"/>
        <pc:sldMkLst>
          <pc:docMk/>
          <pc:sldMk cId="745963947" sldId="409"/>
        </pc:sldMkLst>
        <pc:spChg chg="mod">
          <ac:chgData name="Clements, William" userId="cbdb0636-a496-422a-8d40-98c53d494d26" providerId="ADAL" clId="{D8624ABC-0546-4D9B-89D8-A8F0A390BE0C}" dt="2021-01-06T23:39:20.256" v="41" actId="20577"/>
          <ac:spMkLst>
            <pc:docMk/>
            <pc:sldMk cId="745963947" sldId="409"/>
            <ac:spMk id="3" creationId="{9FEA205E-40A1-4A46-AD41-87B5D2187E85}"/>
          </ac:spMkLst>
        </pc:spChg>
      </pc:sldChg>
      <pc:sldChg chg="mod modShow">
        <pc:chgData name="Clements, William" userId="cbdb0636-a496-422a-8d40-98c53d494d26" providerId="ADAL" clId="{D8624ABC-0546-4D9B-89D8-A8F0A390BE0C}" dt="2021-01-06T23:39:47.410" v="43" actId="729"/>
        <pc:sldMkLst>
          <pc:docMk/>
          <pc:sldMk cId="3255019805" sldId="410"/>
        </pc:sldMkLst>
      </pc:sldChg>
      <pc:sldChg chg="modSp mod">
        <pc:chgData name="Clements, William" userId="cbdb0636-a496-422a-8d40-98c53d494d26" providerId="ADAL" clId="{D8624ABC-0546-4D9B-89D8-A8F0A390BE0C}" dt="2021-01-07T17:02:45.722" v="48" actId="20577"/>
        <pc:sldMkLst>
          <pc:docMk/>
          <pc:sldMk cId="1450089913" sldId="416"/>
        </pc:sldMkLst>
        <pc:graphicFrameChg chg="mod modGraphic">
          <ac:chgData name="Clements, William" userId="cbdb0636-a496-422a-8d40-98c53d494d26" providerId="ADAL" clId="{D8624ABC-0546-4D9B-89D8-A8F0A390BE0C}" dt="2021-01-07T17:02:45.722" v="48" actId="20577"/>
          <ac:graphicFrameMkLst>
            <pc:docMk/>
            <pc:sldMk cId="1450089913" sldId="416"/>
            <ac:graphicFrameMk id="4" creationId="{7FBA03B4-3560-4ED4-8DAB-CFE9652B09C9}"/>
          </ac:graphicFrameMkLst>
        </pc:graphicFrameChg>
      </pc:sldChg>
      <pc:sldChg chg="modSp mod">
        <pc:chgData name="Clements, William" userId="cbdb0636-a496-422a-8d40-98c53d494d26" providerId="ADAL" clId="{D8624ABC-0546-4D9B-89D8-A8F0A390BE0C}" dt="2021-01-07T17:02:56.960" v="56" actId="6549"/>
        <pc:sldMkLst>
          <pc:docMk/>
          <pc:sldMk cId="2500496841" sldId="417"/>
        </pc:sldMkLst>
        <pc:spChg chg="mod">
          <ac:chgData name="Clements, William" userId="cbdb0636-a496-422a-8d40-98c53d494d26" providerId="ADAL" clId="{D8624ABC-0546-4D9B-89D8-A8F0A390BE0C}" dt="2021-01-07T17:02:56.960" v="56" actId="6549"/>
          <ac:spMkLst>
            <pc:docMk/>
            <pc:sldMk cId="2500496841" sldId="417"/>
            <ac:spMk id="3" creationId="{44A455EF-CF2F-4ED5-9855-F73C46AA441F}"/>
          </ac:spMkLst>
        </pc:spChg>
      </pc:sldChg>
    </pc:docChg>
  </pc:docChgLst>
  <pc:docChgLst>
    <pc:chgData name="Clements, William" userId="cbdb0636-a496-422a-8d40-98c53d494d26" providerId="ADAL" clId="{B404D001-2755-4039-8046-1C79BAA627D5}"/>
    <pc:docChg chg="modSld">
      <pc:chgData name="Clements, William" userId="cbdb0636-a496-422a-8d40-98c53d494d26" providerId="ADAL" clId="{B404D001-2755-4039-8046-1C79BAA627D5}" dt="2021-04-19T16:55:59.314" v="1" actId="6549"/>
      <pc:docMkLst>
        <pc:docMk/>
      </pc:docMkLst>
      <pc:sldChg chg="modSp mod">
        <pc:chgData name="Clements, William" userId="cbdb0636-a496-422a-8d40-98c53d494d26" providerId="ADAL" clId="{B404D001-2755-4039-8046-1C79BAA627D5}" dt="2021-04-19T16:55:59.314" v="1" actId="6549"/>
        <pc:sldMkLst>
          <pc:docMk/>
          <pc:sldMk cId="7141563" sldId="291"/>
        </pc:sldMkLst>
        <pc:spChg chg="mod">
          <ac:chgData name="Clements, William" userId="cbdb0636-a496-422a-8d40-98c53d494d26" providerId="ADAL" clId="{B404D001-2755-4039-8046-1C79BAA627D5}" dt="2021-04-19T16:55:59.314" v="1" actId="6549"/>
          <ac:spMkLst>
            <pc:docMk/>
            <pc:sldMk cId="7141563" sldId="291"/>
            <ac:spMk id="5" creationId="{00000000-0000-0000-0000-000000000000}"/>
          </ac:spMkLst>
        </pc:spChg>
      </pc:sldChg>
    </pc:docChg>
  </pc:docChgLst>
  <pc:docChgLst>
    <pc:chgData name="Clements, William" userId="cbdb0636-a496-422a-8d40-98c53d494d26" providerId="ADAL" clId="{8B64996A-3007-F84F-B62E-C403CD5CF575}"/>
    <pc:docChg chg="modSld">
      <pc:chgData name="Clements, William" userId="cbdb0636-a496-422a-8d40-98c53d494d26" providerId="ADAL" clId="{8B64996A-3007-F84F-B62E-C403CD5CF575}" dt="2022-09-09T20:48:42.242" v="2"/>
      <pc:docMkLst>
        <pc:docMk/>
      </pc:docMkLst>
      <pc:sldChg chg="delSp modSp mod">
        <pc:chgData name="Clements, William" userId="cbdb0636-a496-422a-8d40-98c53d494d26" providerId="ADAL" clId="{8B64996A-3007-F84F-B62E-C403CD5CF575}" dt="2022-09-09T20:48:42.242" v="2"/>
        <pc:sldMkLst>
          <pc:docMk/>
          <pc:sldMk cId="3811775644" sldId="335"/>
        </pc:sldMkLst>
        <pc:spChg chg="del mod">
          <ac:chgData name="Clements, William" userId="cbdb0636-a496-422a-8d40-98c53d494d26" providerId="ADAL" clId="{8B64996A-3007-F84F-B62E-C403CD5CF575}" dt="2022-09-09T20:48:42.242" v="2"/>
          <ac:spMkLst>
            <pc:docMk/>
            <pc:sldMk cId="3811775644" sldId="335"/>
            <ac:spMk id="2" creationId="{5B592C77-6229-4C83-9A79-662ED288AB2F}"/>
          </ac:spMkLst>
        </pc:spChg>
      </pc:sldChg>
    </pc:docChg>
  </pc:docChgLst>
  <pc:docChgLst>
    <pc:chgData name="William" userId="cbdb0636-a496-422a-8d40-98c53d494d26" providerId="ADAL" clId="{60929332-BD7B-4FF8-9D1C-6D5E787F40BE}"/>
    <pc:docChg chg="undo redo custSel mod addSld delSld modSld sldOrd modMainMaster addSection modSection">
      <pc:chgData name="William" userId="cbdb0636-a496-422a-8d40-98c53d494d26" providerId="ADAL" clId="{60929332-BD7B-4FF8-9D1C-6D5E787F40BE}" dt="2020-09-08T22:16:27.834" v="2408" actId="20577"/>
      <pc:docMkLst>
        <pc:docMk/>
      </pc:docMkLst>
      <pc:sldChg chg="modSp add mod">
        <pc:chgData name="William" userId="cbdb0636-a496-422a-8d40-98c53d494d26" providerId="ADAL" clId="{60929332-BD7B-4FF8-9D1C-6D5E787F40BE}" dt="2020-09-08T21:24:30.797" v="1472" actId="20577"/>
        <pc:sldMkLst>
          <pc:docMk/>
          <pc:sldMk cId="1533148214" sldId="283"/>
        </pc:sldMkLst>
        <pc:spChg chg="mod">
          <ac:chgData name="William" userId="cbdb0636-a496-422a-8d40-98c53d494d26" providerId="ADAL" clId="{60929332-BD7B-4FF8-9D1C-6D5E787F40BE}" dt="2020-09-08T21:24:30.797" v="1472" actId="20577"/>
          <ac:spMkLst>
            <pc:docMk/>
            <pc:sldMk cId="1533148214" sldId="283"/>
            <ac:spMk id="2" creationId="{00000000-0000-0000-0000-000000000000}"/>
          </ac:spMkLst>
        </pc:spChg>
      </pc:sldChg>
      <pc:sldChg chg="modSp add mod">
        <pc:chgData name="William" userId="cbdb0636-a496-422a-8d40-98c53d494d26" providerId="ADAL" clId="{60929332-BD7B-4FF8-9D1C-6D5E787F40BE}" dt="2020-09-08T21:23:40.905" v="1463" actId="27636"/>
        <pc:sldMkLst>
          <pc:docMk/>
          <pc:sldMk cId="1124907246" sldId="284"/>
        </pc:sldMkLst>
        <pc:spChg chg="mod">
          <ac:chgData name="William" userId="cbdb0636-a496-422a-8d40-98c53d494d26" providerId="ADAL" clId="{60929332-BD7B-4FF8-9D1C-6D5E787F40BE}" dt="2020-09-08T21:23:40.905" v="1463" actId="27636"/>
          <ac:spMkLst>
            <pc:docMk/>
            <pc:sldMk cId="1124907246" sldId="284"/>
            <ac:spMk id="3" creationId="{00000000-0000-0000-0000-000000000000}"/>
          </ac:spMkLst>
        </pc:spChg>
      </pc:sldChg>
      <pc:sldChg chg="addSp delSp modSp add mod setBg">
        <pc:chgData name="William" userId="cbdb0636-a496-422a-8d40-98c53d494d26" providerId="ADAL" clId="{60929332-BD7B-4FF8-9D1C-6D5E787F40BE}" dt="2020-09-08T21:14:32.704" v="1410" actId="26606"/>
        <pc:sldMkLst>
          <pc:docMk/>
          <pc:sldMk cId="4266559986" sldId="285"/>
        </pc:sldMkLst>
        <pc:spChg chg="mod ord">
          <ac:chgData name="William" userId="cbdb0636-a496-422a-8d40-98c53d494d26" providerId="ADAL" clId="{60929332-BD7B-4FF8-9D1C-6D5E787F40BE}" dt="2020-09-08T21:14:32.704" v="1410" actId="26606"/>
          <ac:spMkLst>
            <pc:docMk/>
            <pc:sldMk cId="4266559986" sldId="285"/>
            <ac:spMk id="8" creationId="{00000000-0000-0000-0000-000000000000}"/>
          </ac:spMkLst>
        </pc:spChg>
        <pc:spChg chg="add del">
          <ac:chgData name="William" userId="cbdb0636-a496-422a-8d40-98c53d494d26" providerId="ADAL" clId="{60929332-BD7B-4FF8-9D1C-6D5E787F40BE}" dt="2020-09-08T21:13:53.446" v="1389" actId="26606"/>
          <ac:spMkLst>
            <pc:docMk/>
            <pc:sldMk cId="4266559986" sldId="285"/>
            <ac:spMk id="14" creationId="{2BE2D1B8-0887-4D2B-8C42-999040132B03}"/>
          </ac:spMkLst>
        </pc:spChg>
        <pc:spChg chg="add del">
          <ac:chgData name="William" userId="cbdb0636-a496-422a-8d40-98c53d494d26" providerId="ADAL" clId="{60929332-BD7B-4FF8-9D1C-6D5E787F40BE}" dt="2020-09-08T21:13:53.446" v="1389" actId="26606"/>
          <ac:spMkLst>
            <pc:docMk/>
            <pc:sldMk cId="4266559986" sldId="285"/>
            <ac:spMk id="16" creationId="{FA085277-BAF7-40CC-A608-B030CA969FE9}"/>
          </ac:spMkLst>
        </pc:spChg>
        <pc:spChg chg="add del">
          <ac:chgData name="William" userId="cbdb0636-a496-422a-8d40-98c53d494d26" providerId="ADAL" clId="{60929332-BD7B-4FF8-9D1C-6D5E787F40BE}" dt="2020-09-08T21:13:53.446" v="1389" actId="26606"/>
          <ac:spMkLst>
            <pc:docMk/>
            <pc:sldMk cId="4266559986" sldId="285"/>
            <ac:spMk id="18" creationId="{64009F90-86BF-44AE-B0EB-D68140E0E0DA}"/>
          </ac:spMkLst>
        </pc:spChg>
        <pc:spChg chg="add del">
          <ac:chgData name="William" userId="cbdb0636-a496-422a-8d40-98c53d494d26" providerId="ADAL" clId="{60929332-BD7B-4FF8-9D1C-6D5E787F40BE}" dt="2020-09-08T21:13:57.236" v="1391" actId="26606"/>
          <ac:spMkLst>
            <pc:docMk/>
            <pc:sldMk cId="4266559986" sldId="285"/>
            <ac:spMk id="22" creationId="{89E9B1A9-F407-4A46-B721-26946A1A2CC8}"/>
          </ac:spMkLst>
        </pc:spChg>
        <pc:spChg chg="add del">
          <ac:chgData name="William" userId="cbdb0636-a496-422a-8d40-98c53d494d26" providerId="ADAL" clId="{60929332-BD7B-4FF8-9D1C-6D5E787F40BE}" dt="2020-09-08T21:13:57.236" v="1391" actId="26606"/>
          <ac:spMkLst>
            <pc:docMk/>
            <pc:sldMk cId="4266559986" sldId="285"/>
            <ac:spMk id="23" creationId="{4D834D36-D981-4EDD-B062-077BAB9C7133}"/>
          </ac:spMkLst>
        </pc:spChg>
        <pc:spChg chg="add del">
          <ac:chgData name="William" userId="cbdb0636-a496-422a-8d40-98c53d494d26" providerId="ADAL" clId="{60929332-BD7B-4FF8-9D1C-6D5E787F40BE}" dt="2020-09-08T21:13:57.236" v="1391" actId="26606"/>
          <ac:spMkLst>
            <pc:docMk/>
            <pc:sldMk cId="4266559986" sldId="285"/>
            <ac:spMk id="24" creationId="{B81747D3-9737-4919-8850-65DBC9048B92}"/>
          </ac:spMkLst>
        </pc:spChg>
        <pc:spChg chg="add del">
          <ac:chgData name="William" userId="cbdb0636-a496-422a-8d40-98c53d494d26" providerId="ADAL" clId="{60929332-BD7B-4FF8-9D1C-6D5E787F40BE}" dt="2020-09-08T21:13:57.236" v="1391" actId="26606"/>
          <ac:spMkLst>
            <pc:docMk/>
            <pc:sldMk cId="4266559986" sldId="285"/>
            <ac:spMk id="26" creationId="{251BB4E6-C169-431D-9D53-2BBEBFFD1562}"/>
          </ac:spMkLst>
        </pc:spChg>
        <pc:spChg chg="add del">
          <ac:chgData name="William" userId="cbdb0636-a496-422a-8d40-98c53d494d26" providerId="ADAL" clId="{60929332-BD7B-4FF8-9D1C-6D5E787F40BE}" dt="2020-09-08T21:13:57.236" v="1391" actId="26606"/>
          <ac:spMkLst>
            <pc:docMk/>
            <pc:sldMk cId="4266559986" sldId="285"/>
            <ac:spMk id="27" creationId="{5AFEC34A-0251-411C-A0C7-E1FB917E90B5}"/>
          </ac:spMkLst>
        </pc:spChg>
        <pc:spChg chg="add del">
          <ac:chgData name="William" userId="cbdb0636-a496-422a-8d40-98c53d494d26" providerId="ADAL" clId="{60929332-BD7B-4FF8-9D1C-6D5E787F40BE}" dt="2020-09-08T21:14:04.357" v="1393" actId="26606"/>
          <ac:spMkLst>
            <pc:docMk/>
            <pc:sldMk cId="4266559986" sldId="285"/>
            <ac:spMk id="29" creationId="{928F64C6-FE22-4FC1-A763-DFCC514811BD}"/>
          </ac:spMkLst>
        </pc:spChg>
        <pc:spChg chg="add del">
          <ac:chgData name="William" userId="cbdb0636-a496-422a-8d40-98c53d494d26" providerId="ADAL" clId="{60929332-BD7B-4FF8-9D1C-6D5E787F40BE}" dt="2020-09-08T21:14:11.851" v="1397" actId="26606"/>
          <ac:spMkLst>
            <pc:docMk/>
            <pc:sldMk cId="4266559986" sldId="285"/>
            <ac:spMk id="34" creationId="{C475749F-F487-4EFB-ABC7-C1359590EB76}"/>
          </ac:spMkLst>
        </pc:spChg>
        <pc:spChg chg="add del">
          <ac:chgData name="William" userId="cbdb0636-a496-422a-8d40-98c53d494d26" providerId="ADAL" clId="{60929332-BD7B-4FF8-9D1C-6D5E787F40BE}" dt="2020-09-08T21:14:17.085" v="1399" actId="26606"/>
          <ac:spMkLst>
            <pc:docMk/>
            <pc:sldMk cId="4266559986" sldId="285"/>
            <ac:spMk id="36" creationId="{233C1FFE-F601-4FAD-AE73-CD59EA5023AD}"/>
          </ac:spMkLst>
        </pc:spChg>
        <pc:spChg chg="add del">
          <ac:chgData name="William" userId="cbdb0636-a496-422a-8d40-98c53d494d26" providerId="ADAL" clId="{60929332-BD7B-4FF8-9D1C-6D5E787F40BE}" dt="2020-09-08T21:14:17.085" v="1399" actId="26606"/>
          <ac:spMkLst>
            <pc:docMk/>
            <pc:sldMk cId="4266559986" sldId="285"/>
            <ac:spMk id="39" creationId="{04357C93-F0CB-4A1C-8F77-4E9063789819}"/>
          </ac:spMkLst>
        </pc:spChg>
        <pc:spChg chg="add del">
          <ac:chgData name="William" userId="cbdb0636-a496-422a-8d40-98c53d494d26" providerId="ADAL" clId="{60929332-BD7B-4FF8-9D1C-6D5E787F40BE}" dt="2020-09-08T21:14:18.504" v="1401" actId="26606"/>
          <ac:spMkLst>
            <pc:docMk/>
            <pc:sldMk cId="4266559986" sldId="285"/>
            <ac:spMk id="41" creationId="{FB5B0058-AF13-4859-B429-4EDDE2A26F7F}"/>
          </ac:spMkLst>
        </pc:spChg>
        <pc:spChg chg="add del">
          <ac:chgData name="William" userId="cbdb0636-a496-422a-8d40-98c53d494d26" providerId="ADAL" clId="{60929332-BD7B-4FF8-9D1C-6D5E787F40BE}" dt="2020-09-08T21:14:22.207" v="1403" actId="26606"/>
          <ac:spMkLst>
            <pc:docMk/>
            <pc:sldMk cId="4266559986" sldId="285"/>
            <ac:spMk id="45" creationId="{F0618178-4B5C-46A4-9E68-052C31FA6E9A}"/>
          </ac:spMkLst>
        </pc:spChg>
        <pc:spChg chg="add del">
          <ac:chgData name="William" userId="cbdb0636-a496-422a-8d40-98c53d494d26" providerId="ADAL" clId="{60929332-BD7B-4FF8-9D1C-6D5E787F40BE}" dt="2020-09-08T21:14:27.418" v="1405" actId="26606"/>
          <ac:spMkLst>
            <pc:docMk/>
            <pc:sldMk cId="4266559986" sldId="285"/>
            <ac:spMk id="48" creationId="{4DB3C7AF-F4D5-40CF-8276-0E091C501C49}"/>
          </ac:spMkLst>
        </pc:spChg>
        <pc:spChg chg="add del">
          <ac:chgData name="William" userId="cbdb0636-a496-422a-8d40-98c53d494d26" providerId="ADAL" clId="{60929332-BD7B-4FF8-9D1C-6D5E787F40BE}" dt="2020-09-08T21:14:27.418" v="1405" actId="26606"/>
          <ac:spMkLst>
            <pc:docMk/>
            <pc:sldMk cId="4266559986" sldId="285"/>
            <ac:spMk id="49" creationId="{8F22F920-02D7-497A-892A-5A1799A6EE2C}"/>
          </ac:spMkLst>
        </pc:spChg>
        <pc:spChg chg="add del">
          <ac:chgData name="William" userId="cbdb0636-a496-422a-8d40-98c53d494d26" providerId="ADAL" clId="{60929332-BD7B-4FF8-9D1C-6D5E787F40BE}" dt="2020-09-08T21:14:27.418" v="1405" actId="26606"/>
          <ac:spMkLst>
            <pc:docMk/>
            <pc:sldMk cId="4266559986" sldId="285"/>
            <ac:spMk id="50" creationId="{21BA6915-E6D0-4619-9A50-B788D0048400}"/>
          </ac:spMkLst>
        </pc:spChg>
        <pc:spChg chg="add del">
          <ac:chgData name="William" userId="cbdb0636-a496-422a-8d40-98c53d494d26" providerId="ADAL" clId="{60929332-BD7B-4FF8-9D1C-6D5E787F40BE}" dt="2020-09-08T21:14:27.418" v="1405" actId="26606"/>
          <ac:spMkLst>
            <pc:docMk/>
            <pc:sldMk cId="4266559986" sldId="285"/>
            <ac:spMk id="51" creationId="{4DDF45CC-3E53-4361-852F-16750ABA72F4}"/>
          </ac:spMkLst>
        </pc:spChg>
        <pc:spChg chg="add del">
          <ac:chgData name="William" userId="cbdb0636-a496-422a-8d40-98c53d494d26" providerId="ADAL" clId="{60929332-BD7B-4FF8-9D1C-6D5E787F40BE}" dt="2020-09-08T21:14:27.418" v="1405" actId="26606"/>
          <ac:spMkLst>
            <pc:docMk/>
            <pc:sldMk cId="4266559986" sldId="285"/>
            <ac:spMk id="52" creationId="{025B8C08-2FE2-4EE7-8826-385416193DFB}"/>
          </ac:spMkLst>
        </pc:spChg>
        <pc:spChg chg="add del">
          <ac:chgData name="William" userId="cbdb0636-a496-422a-8d40-98c53d494d26" providerId="ADAL" clId="{60929332-BD7B-4FF8-9D1C-6D5E787F40BE}" dt="2020-09-08T21:14:30.099" v="1407" actId="26606"/>
          <ac:spMkLst>
            <pc:docMk/>
            <pc:sldMk cId="4266559986" sldId="285"/>
            <ac:spMk id="54" creationId="{A4AC5506-6312-4701-8D3C-40187889A947}"/>
          </ac:spMkLst>
        </pc:spChg>
        <pc:spChg chg="add del">
          <ac:chgData name="William" userId="cbdb0636-a496-422a-8d40-98c53d494d26" providerId="ADAL" clId="{60929332-BD7B-4FF8-9D1C-6D5E787F40BE}" dt="2020-09-08T21:14:32.688" v="1409" actId="26606"/>
          <ac:spMkLst>
            <pc:docMk/>
            <pc:sldMk cId="4266559986" sldId="285"/>
            <ac:spMk id="57" creationId="{7AE95D8F-9825-4222-8846-E3461598CC62}"/>
          </ac:spMkLst>
        </pc:spChg>
        <pc:spChg chg="add">
          <ac:chgData name="William" userId="cbdb0636-a496-422a-8d40-98c53d494d26" providerId="ADAL" clId="{60929332-BD7B-4FF8-9D1C-6D5E787F40BE}" dt="2020-09-08T21:14:32.704" v="1410" actId="26606"/>
          <ac:spMkLst>
            <pc:docMk/>
            <pc:sldMk cId="4266559986" sldId="285"/>
            <ac:spMk id="62" creationId="{0855A890-B60B-4670-9DC2-69DC05015AB3}"/>
          </ac:spMkLst>
        </pc:spChg>
        <pc:spChg chg="add">
          <ac:chgData name="William" userId="cbdb0636-a496-422a-8d40-98c53d494d26" providerId="ADAL" clId="{60929332-BD7B-4FF8-9D1C-6D5E787F40BE}" dt="2020-09-08T21:14:32.704" v="1410" actId="26606"/>
          <ac:spMkLst>
            <pc:docMk/>
            <pc:sldMk cId="4266559986" sldId="285"/>
            <ac:spMk id="63" creationId="{90F533E9-6690-41A8-A372-4C6C622D028D}"/>
          </ac:spMkLst>
        </pc:spChg>
        <pc:spChg chg="add">
          <ac:chgData name="William" userId="cbdb0636-a496-422a-8d40-98c53d494d26" providerId="ADAL" clId="{60929332-BD7B-4FF8-9D1C-6D5E787F40BE}" dt="2020-09-08T21:14:32.704" v="1410" actId="26606"/>
          <ac:spMkLst>
            <pc:docMk/>
            <pc:sldMk cId="4266559986" sldId="285"/>
            <ac:spMk id="64" creationId="{99413ED5-9ED4-4772-BCE4-2BCAE6B12E35}"/>
          </ac:spMkLst>
        </pc:spChg>
        <pc:spChg chg="add">
          <ac:chgData name="William" userId="cbdb0636-a496-422a-8d40-98c53d494d26" providerId="ADAL" clId="{60929332-BD7B-4FF8-9D1C-6D5E787F40BE}" dt="2020-09-08T21:14:32.704" v="1410" actId="26606"/>
          <ac:spMkLst>
            <pc:docMk/>
            <pc:sldMk cId="4266559986" sldId="285"/>
            <ac:spMk id="65" creationId="{04357C93-F0CB-4A1C-8F77-4E9063789819}"/>
          </ac:spMkLst>
        </pc:spChg>
        <pc:grpChg chg="add del">
          <ac:chgData name="William" userId="cbdb0636-a496-422a-8d40-98c53d494d26" providerId="ADAL" clId="{60929332-BD7B-4FF8-9D1C-6D5E787F40BE}" dt="2020-09-08T21:14:17.085" v="1399" actId="26606"/>
          <ac:grpSpMkLst>
            <pc:docMk/>
            <pc:sldMk cId="4266559986" sldId="285"/>
            <ac:grpSpMk id="37" creationId="{22983B4D-AA9E-4FCA-A321-B87362793229}"/>
          </ac:grpSpMkLst>
        </pc:grpChg>
        <pc:picChg chg="mod ord">
          <ac:chgData name="William" userId="cbdb0636-a496-422a-8d40-98c53d494d26" providerId="ADAL" clId="{60929332-BD7B-4FF8-9D1C-6D5E787F40BE}" dt="2020-09-08T21:14:32.704" v="1410" actId="26606"/>
          <ac:picMkLst>
            <pc:docMk/>
            <pc:sldMk cId="4266559986" sldId="285"/>
            <ac:picMk id="5" creationId="{00000000-0000-0000-0000-000000000000}"/>
          </ac:picMkLst>
        </pc:picChg>
        <pc:picChg chg="mod ord">
          <ac:chgData name="William" userId="cbdb0636-a496-422a-8d40-98c53d494d26" providerId="ADAL" clId="{60929332-BD7B-4FF8-9D1C-6D5E787F40BE}" dt="2020-09-08T21:14:32.704" v="1410" actId="26606"/>
          <ac:picMkLst>
            <pc:docMk/>
            <pc:sldMk cId="4266559986" sldId="285"/>
            <ac:picMk id="6" creationId="{00000000-0000-0000-0000-000000000000}"/>
          </ac:picMkLst>
        </pc:picChg>
        <pc:picChg chg="mod ord">
          <ac:chgData name="William" userId="cbdb0636-a496-422a-8d40-98c53d494d26" providerId="ADAL" clId="{60929332-BD7B-4FF8-9D1C-6D5E787F40BE}" dt="2020-09-08T21:14:32.704" v="1410" actId="26606"/>
          <ac:picMkLst>
            <pc:docMk/>
            <pc:sldMk cId="4266559986" sldId="285"/>
            <ac:picMk id="7" creationId="{00000000-0000-0000-0000-000000000000}"/>
          </ac:picMkLst>
        </pc:picChg>
        <pc:picChg chg="mod ord">
          <ac:chgData name="William" userId="cbdb0636-a496-422a-8d40-98c53d494d26" providerId="ADAL" clId="{60929332-BD7B-4FF8-9D1C-6D5E787F40BE}" dt="2020-09-08T21:14:32.704" v="1410" actId="26606"/>
          <ac:picMkLst>
            <pc:docMk/>
            <pc:sldMk cId="4266559986" sldId="285"/>
            <ac:picMk id="9" creationId="{00000000-0000-0000-0000-000000000000}"/>
          </ac:picMkLst>
        </pc:picChg>
        <pc:picChg chg="add del">
          <ac:chgData name="William" userId="cbdb0636-a496-422a-8d40-98c53d494d26" providerId="ADAL" clId="{60929332-BD7B-4FF8-9D1C-6D5E787F40BE}" dt="2020-09-08T21:13:57.236" v="1391" actId="26606"/>
          <ac:picMkLst>
            <pc:docMk/>
            <pc:sldMk cId="4266559986" sldId="285"/>
            <ac:picMk id="25" creationId="{6CFD523C-CC0D-41EB-B7F7-C615B5715FEB}"/>
          </ac:picMkLst>
        </pc:picChg>
        <pc:cxnChg chg="add del">
          <ac:chgData name="William" userId="cbdb0636-a496-422a-8d40-98c53d494d26" providerId="ADAL" clId="{60929332-BD7B-4FF8-9D1C-6D5E787F40BE}" dt="2020-09-08T21:13:53.446" v="1389" actId="26606"/>
          <ac:cxnSpMkLst>
            <pc:docMk/>
            <pc:sldMk cId="4266559986" sldId="285"/>
            <ac:cxnSpMk id="20" creationId="{14254369-4B26-4D6A-A4CD-BE3438297C30}"/>
          </ac:cxnSpMkLst>
        </pc:cxnChg>
        <pc:cxnChg chg="add del">
          <ac:chgData name="William" userId="cbdb0636-a496-422a-8d40-98c53d494d26" providerId="ADAL" clId="{60929332-BD7B-4FF8-9D1C-6D5E787F40BE}" dt="2020-09-08T21:14:04.357" v="1393" actId="26606"/>
          <ac:cxnSpMkLst>
            <pc:docMk/>
            <pc:sldMk cId="4266559986" sldId="285"/>
            <ac:cxnSpMk id="30" creationId="{5C34627B-48E6-4F4D-B843-97717A86B490}"/>
          </ac:cxnSpMkLst>
        </pc:cxnChg>
        <pc:cxnChg chg="add del">
          <ac:chgData name="William" userId="cbdb0636-a496-422a-8d40-98c53d494d26" providerId="ADAL" clId="{60929332-BD7B-4FF8-9D1C-6D5E787F40BE}" dt="2020-09-08T21:14:05.778" v="1395" actId="26606"/>
          <ac:cxnSpMkLst>
            <pc:docMk/>
            <pc:sldMk cId="4266559986" sldId="285"/>
            <ac:cxnSpMk id="32" creationId="{8733B210-462D-42A4-BA20-36743BB5E686}"/>
          </ac:cxnSpMkLst>
        </pc:cxnChg>
        <pc:cxnChg chg="add del">
          <ac:chgData name="William" userId="cbdb0636-a496-422a-8d40-98c53d494d26" providerId="ADAL" clId="{60929332-BD7B-4FF8-9D1C-6D5E787F40BE}" dt="2020-09-08T21:14:18.504" v="1401" actId="26606"/>
          <ac:cxnSpMkLst>
            <pc:docMk/>
            <pc:sldMk cId="4266559986" sldId="285"/>
            <ac:cxnSpMk id="42" creationId="{07A9243D-8FC3-4B36-874B-55906B03F484}"/>
          </ac:cxnSpMkLst>
        </pc:cxnChg>
        <pc:cxnChg chg="add del">
          <ac:chgData name="William" userId="cbdb0636-a496-422a-8d40-98c53d494d26" providerId="ADAL" clId="{60929332-BD7B-4FF8-9D1C-6D5E787F40BE}" dt="2020-09-08T21:14:18.504" v="1401" actId="26606"/>
          <ac:cxnSpMkLst>
            <pc:docMk/>
            <pc:sldMk cId="4266559986" sldId="285"/>
            <ac:cxnSpMk id="43" creationId="{86A3C11F-06C7-4C4D-A907-4F4DAA902FA4}"/>
          </ac:cxnSpMkLst>
        </pc:cxnChg>
        <pc:cxnChg chg="add del">
          <ac:chgData name="William" userId="cbdb0636-a496-422a-8d40-98c53d494d26" providerId="ADAL" clId="{60929332-BD7B-4FF8-9D1C-6D5E787F40BE}" dt="2020-09-08T21:14:22.207" v="1403" actId="26606"/>
          <ac:cxnSpMkLst>
            <pc:docMk/>
            <pc:sldMk cId="4266559986" sldId="285"/>
            <ac:cxnSpMk id="46" creationId="{936FD40B-09C1-46D7-9E32-CC9BD7629FD2}"/>
          </ac:cxnSpMkLst>
        </pc:cxnChg>
        <pc:cxnChg chg="add del">
          <ac:chgData name="William" userId="cbdb0636-a496-422a-8d40-98c53d494d26" providerId="ADAL" clId="{60929332-BD7B-4FF8-9D1C-6D5E787F40BE}" dt="2020-09-08T21:14:32.688" v="1409" actId="26606"/>
          <ac:cxnSpMkLst>
            <pc:docMk/>
            <pc:sldMk cId="4266559986" sldId="285"/>
            <ac:cxnSpMk id="56" creationId="{DFDA47BC-3069-47F5-8257-24B3B1F76A08}"/>
          </ac:cxnSpMkLst>
        </pc:cxnChg>
        <pc:cxnChg chg="add del">
          <ac:chgData name="William" userId="cbdb0636-a496-422a-8d40-98c53d494d26" providerId="ADAL" clId="{60929332-BD7B-4FF8-9D1C-6D5E787F40BE}" dt="2020-09-08T21:14:32.688" v="1409" actId="26606"/>
          <ac:cxnSpMkLst>
            <pc:docMk/>
            <pc:sldMk cId="4266559986" sldId="285"/>
            <ac:cxnSpMk id="58" creationId="{942B920A-73AD-402A-8EEF-B88E1A9398B8}"/>
          </ac:cxnSpMkLst>
        </pc:cxnChg>
        <pc:cxnChg chg="add del">
          <ac:chgData name="William" userId="cbdb0636-a496-422a-8d40-98c53d494d26" providerId="ADAL" clId="{60929332-BD7B-4FF8-9D1C-6D5E787F40BE}" dt="2020-09-08T21:14:32.688" v="1409" actId="26606"/>
          <ac:cxnSpMkLst>
            <pc:docMk/>
            <pc:sldMk cId="4266559986" sldId="285"/>
            <ac:cxnSpMk id="59" creationId="{00C9EB70-BC82-414A-BF8D-AD7FC6727616}"/>
          </ac:cxnSpMkLst>
        </pc:cxnChg>
        <pc:cxnChg chg="add del">
          <ac:chgData name="William" userId="cbdb0636-a496-422a-8d40-98c53d494d26" providerId="ADAL" clId="{60929332-BD7B-4FF8-9D1C-6D5E787F40BE}" dt="2020-09-08T21:14:32.688" v="1409" actId="26606"/>
          <ac:cxnSpMkLst>
            <pc:docMk/>
            <pc:sldMk cId="4266559986" sldId="285"/>
            <ac:cxnSpMk id="60" creationId="{3217665F-0036-444A-8D4A-33AF36A36A42}"/>
          </ac:cxnSpMkLst>
        </pc:cxnChg>
      </pc:sldChg>
      <pc:sldChg chg="addSp modSp add mod setBg">
        <pc:chgData name="William" userId="cbdb0636-a496-422a-8d40-98c53d494d26" providerId="ADAL" clId="{60929332-BD7B-4FF8-9D1C-6D5E787F40BE}" dt="2020-09-08T21:14:40.850" v="1411" actId="26606"/>
        <pc:sldMkLst>
          <pc:docMk/>
          <pc:sldMk cId="3959854613" sldId="286"/>
        </pc:sldMkLst>
        <pc:spChg chg="mod ord">
          <ac:chgData name="William" userId="cbdb0636-a496-422a-8d40-98c53d494d26" providerId="ADAL" clId="{60929332-BD7B-4FF8-9D1C-6D5E787F40BE}" dt="2020-09-08T21:14:40.850" v="1411" actId="26606"/>
          <ac:spMkLst>
            <pc:docMk/>
            <pc:sldMk cId="3959854613" sldId="286"/>
            <ac:spMk id="2" creationId="{00000000-0000-0000-0000-000000000000}"/>
          </ac:spMkLst>
        </pc:spChg>
        <pc:spChg chg="add">
          <ac:chgData name="William" userId="cbdb0636-a496-422a-8d40-98c53d494d26" providerId="ADAL" clId="{60929332-BD7B-4FF8-9D1C-6D5E787F40BE}" dt="2020-09-08T21:14:40.850" v="1411" actId="26606"/>
          <ac:spMkLst>
            <pc:docMk/>
            <pc:sldMk cId="3959854613" sldId="286"/>
            <ac:spMk id="16" creationId="{D4771268-CB57-404A-9271-370EB28F6090}"/>
          </ac:spMkLst>
        </pc:spChg>
        <pc:picChg chg="mod">
          <ac:chgData name="William" userId="cbdb0636-a496-422a-8d40-98c53d494d26" providerId="ADAL" clId="{60929332-BD7B-4FF8-9D1C-6D5E787F40BE}" dt="2020-09-08T21:14:40.850" v="1411" actId="26606"/>
          <ac:picMkLst>
            <pc:docMk/>
            <pc:sldMk cId="3959854613" sldId="286"/>
            <ac:picMk id="4" creationId="{00000000-0000-0000-0000-000000000000}"/>
          </ac:picMkLst>
        </pc:picChg>
        <pc:picChg chg="mod">
          <ac:chgData name="William" userId="cbdb0636-a496-422a-8d40-98c53d494d26" providerId="ADAL" clId="{60929332-BD7B-4FF8-9D1C-6D5E787F40BE}" dt="2020-09-08T21:14:40.850" v="1411" actId="26606"/>
          <ac:picMkLst>
            <pc:docMk/>
            <pc:sldMk cId="3959854613" sldId="286"/>
            <ac:picMk id="6" creationId="{00000000-0000-0000-0000-000000000000}"/>
          </ac:picMkLst>
        </pc:picChg>
        <pc:picChg chg="mod ord">
          <ac:chgData name="William" userId="cbdb0636-a496-422a-8d40-98c53d494d26" providerId="ADAL" clId="{60929332-BD7B-4FF8-9D1C-6D5E787F40BE}" dt="2020-09-08T21:14:40.850" v="1411" actId="26606"/>
          <ac:picMkLst>
            <pc:docMk/>
            <pc:sldMk cId="3959854613" sldId="286"/>
            <ac:picMk id="9" creationId="{00000000-0000-0000-0000-000000000000}"/>
          </ac:picMkLst>
        </pc:picChg>
        <pc:picChg chg="mod ord">
          <ac:chgData name="William" userId="cbdb0636-a496-422a-8d40-98c53d494d26" providerId="ADAL" clId="{60929332-BD7B-4FF8-9D1C-6D5E787F40BE}" dt="2020-09-08T21:14:40.850" v="1411" actId="26606"/>
          <ac:picMkLst>
            <pc:docMk/>
            <pc:sldMk cId="3959854613" sldId="286"/>
            <ac:picMk id="10" creationId="{00000000-0000-0000-0000-000000000000}"/>
          </ac:picMkLst>
        </pc:picChg>
        <pc:picChg chg="mod">
          <ac:chgData name="William" userId="cbdb0636-a496-422a-8d40-98c53d494d26" providerId="ADAL" clId="{60929332-BD7B-4FF8-9D1C-6D5E787F40BE}" dt="2020-09-08T21:14:40.850" v="1411" actId="26606"/>
          <ac:picMkLst>
            <pc:docMk/>
            <pc:sldMk cId="3959854613" sldId="286"/>
            <ac:picMk id="11" creationId="{00000000-0000-0000-0000-000000000000}"/>
          </ac:picMkLst>
        </pc:picChg>
      </pc:sldChg>
      <pc:sldChg chg="modSp add mod">
        <pc:chgData name="William" userId="cbdb0636-a496-422a-8d40-98c53d494d26" providerId="ADAL" clId="{60929332-BD7B-4FF8-9D1C-6D5E787F40BE}" dt="2020-09-08T21:15:35.209" v="1417" actId="1076"/>
        <pc:sldMkLst>
          <pc:docMk/>
          <pc:sldMk cId="3635551182" sldId="287"/>
        </pc:sldMkLst>
        <pc:spChg chg="mod">
          <ac:chgData name="William" userId="cbdb0636-a496-422a-8d40-98c53d494d26" providerId="ADAL" clId="{60929332-BD7B-4FF8-9D1C-6D5E787F40BE}" dt="2020-09-08T21:13:08.961" v="1386"/>
          <ac:spMkLst>
            <pc:docMk/>
            <pc:sldMk cId="3635551182" sldId="287"/>
            <ac:spMk id="11" creationId="{00000000-0000-0000-0000-000000000000}"/>
          </ac:spMkLst>
        </pc:spChg>
        <pc:grpChg chg="mod">
          <ac:chgData name="William" userId="cbdb0636-a496-422a-8d40-98c53d494d26" providerId="ADAL" clId="{60929332-BD7B-4FF8-9D1C-6D5E787F40BE}" dt="2020-09-08T21:15:28.801" v="1416" actId="14100"/>
          <ac:grpSpMkLst>
            <pc:docMk/>
            <pc:sldMk cId="3635551182" sldId="287"/>
            <ac:grpSpMk id="4" creationId="{00000000-0000-0000-0000-000000000000}"/>
          </ac:grpSpMkLst>
        </pc:grpChg>
        <pc:grpChg chg="mod">
          <ac:chgData name="William" userId="cbdb0636-a496-422a-8d40-98c53d494d26" providerId="ADAL" clId="{60929332-BD7B-4FF8-9D1C-6D5E787F40BE}" dt="2020-09-08T21:15:08.874" v="1413" actId="14100"/>
          <ac:grpSpMkLst>
            <pc:docMk/>
            <pc:sldMk cId="3635551182" sldId="287"/>
            <ac:grpSpMk id="7" creationId="{00000000-0000-0000-0000-000000000000}"/>
          </ac:grpSpMkLst>
        </pc:grpChg>
        <pc:picChg chg="mod">
          <ac:chgData name="William" userId="cbdb0636-a496-422a-8d40-98c53d494d26" providerId="ADAL" clId="{60929332-BD7B-4FF8-9D1C-6D5E787F40BE}" dt="2020-09-08T21:15:35.209" v="1417" actId="1076"/>
          <ac:picMkLst>
            <pc:docMk/>
            <pc:sldMk cId="3635551182" sldId="287"/>
            <ac:picMk id="10" creationId="{00000000-0000-0000-0000-000000000000}"/>
          </ac:picMkLst>
        </pc:picChg>
      </pc:sldChg>
      <pc:sldChg chg="modSp add del">
        <pc:chgData name="William" userId="cbdb0636-a496-422a-8d40-98c53d494d26" providerId="ADAL" clId="{60929332-BD7B-4FF8-9D1C-6D5E787F40BE}" dt="2020-09-08T21:13:08.961" v="1386"/>
        <pc:sldMkLst>
          <pc:docMk/>
          <pc:sldMk cId="7141563" sldId="291"/>
        </pc:sldMkLst>
        <pc:spChg chg="mod">
          <ac:chgData name="William" userId="cbdb0636-a496-422a-8d40-98c53d494d26" providerId="ADAL" clId="{60929332-BD7B-4FF8-9D1C-6D5E787F40BE}" dt="2020-09-08T21:13:08.961" v="1386"/>
          <ac:spMkLst>
            <pc:docMk/>
            <pc:sldMk cId="7141563" sldId="291"/>
            <ac:spMk id="4" creationId="{00000000-0000-0000-0000-000000000000}"/>
          </ac:spMkLst>
        </pc:spChg>
        <pc:spChg chg="mod">
          <ac:chgData name="William" userId="cbdb0636-a496-422a-8d40-98c53d494d26" providerId="ADAL" clId="{60929332-BD7B-4FF8-9D1C-6D5E787F40BE}" dt="2020-09-08T21:13:08.961" v="1386"/>
          <ac:spMkLst>
            <pc:docMk/>
            <pc:sldMk cId="7141563" sldId="291"/>
            <ac:spMk id="5" creationId="{00000000-0000-0000-0000-000000000000}"/>
          </ac:spMkLst>
        </pc:spChg>
      </pc:sldChg>
      <pc:sldChg chg="modSp mod">
        <pc:chgData name="William" userId="cbdb0636-a496-422a-8d40-98c53d494d26" providerId="ADAL" clId="{60929332-BD7B-4FF8-9D1C-6D5E787F40BE}" dt="2020-08-28T20:44:23.671" v="15" actId="20577"/>
        <pc:sldMkLst>
          <pc:docMk/>
          <pc:sldMk cId="3811775644" sldId="335"/>
        </pc:sldMkLst>
        <pc:spChg chg="mod">
          <ac:chgData name="William" userId="cbdb0636-a496-422a-8d40-98c53d494d26" providerId="ADAL" clId="{60929332-BD7B-4FF8-9D1C-6D5E787F40BE}" dt="2020-08-28T20:44:23.671" v="15" actId="20577"/>
          <ac:spMkLst>
            <pc:docMk/>
            <pc:sldMk cId="3811775644" sldId="335"/>
            <ac:spMk id="9" creationId="{00000000-0000-0000-0000-000000000000}"/>
          </ac:spMkLst>
        </pc:spChg>
      </pc:sldChg>
      <pc:sldChg chg="addSp delSp modSp mod">
        <pc:chgData name="William" userId="cbdb0636-a496-422a-8d40-98c53d494d26" providerId="ADAL" clId="{60929332-BD7B-4FF8-9D1C-6D5E787F40BE}" dt="2020-09-08T21:19:37.469" v="1440" actId="14100"/>
        <pc:sldMkLst>
          <pc:docMk/>
          <pc:sldMk cId="1440146800" sldId="393"/>
        </pc:sldMkLst>
        <pc:spChg chg="mod">
          <ac:chgData name="William" userId="cbdb0636-a496-422a-8d40-98c53d494d26" providerId="ADAL" clId="{60929332-BD7B-4FF8-9D1C-6D5E787F40BE}" dt="2020-09-08T21:13:08.961" v="1386"/>
          <ac:spMkLst>
            <pc:docMk/>
            <pc:sldMk cId="1440146800" sldId="393"/>
            <ac:spMk id="2" creationId="{3FE583E1-B588-D84F-A3C4-AF81A4CA28EC}"/>
          </ac:spMkLst>
        </pc:spChg>
        <pc:spChg chg="mod">
          <ac:chgData name="William" userId="cbdb0636-a496-422a-8d40-98c53d494d26" providerId="ADAL" clId="{60929332-BD7B-4FF8-9D1C-6D5E787F40BE}" dt="2020-09-08T21:13:08.961" v="1386"/>
          <ac:spMkLst>
            <pc:docMk/>
            <pc:sldMk cId="1440146800" sldId="393"/>
            <ac:spMk id="3" creationId="{1385C487-097D-B146-BA49-242904A7055A}"/>
          </ac:spMkLst>
        </pc:spChg>
        <pc:graphicFrameChg chg="add del mod">
          <ac:chgData name="William" userId="cbdb0636-a496-422a-8d40-98c53d494d26" providerId="ADAL" clId="{60929332-BD7B-4FF8-9D1C-6D5E787F40BE}" dt="2020-09-08T21:19:28.526" v="1437"/>
          <ac:graphicFrameMkLst>
            <pc:docMk/>
            <pc:sldMk cId="1440146800" sldId="393"/>
            <ac:graphicFrameMk id="4" creationId="{B5FB3FE2-0B92-461B-A9F7-BB36FA597A05}"/>
          </ac:graphicFrameMkLst>
        </pc:graphicFrameChg>
        <pc:picChg chg="add mod">
          <ac:chgData name="William" userId="cbdb0636-a496-422a-8d40-98c53d494d26" providerId="ADAL" clId="{60929332-BD7B-4FF8-9D1C-6D5E787F40BE}" dt="2020-09-08T21:19:37.469" v="1440" actId="14100"/>
          <ac:picMkLst>
            <pc:docMk/>
            <pc:sldMk cId="1440146800" sldId="393"/>
            <ac:picMk id="5" creationId="{342F6CCE-2107-4CD6-8831-C7C5681C8459}"/>
          </ac:picMkLst>
        </pc:picChg>
      </pc:sldChg>
      <pc:sldChg chg="del">
        <pc:chgData name="William" userId="cbdb0636-a496-422a-8d40-98c53d494d26" providerId="ADAL" clId="{60929332-BD7B-4FF8-9D1C-6D5E787F40BE}" dt="2020-08-28T20:44:31.985" v="16" actId="47"/>
        <pc:sldMkLst>
          <pc:docMk/>
          <pc:sldMk cId="3749470356" sldId="394"/>
        </pc:sldMkLst>
      </pc:sldChg>
      <pc:sldChg chg="addSp modSp mod">
        <pc:chgData name="William" userId="cbdb0636-a496-422a-8d40-98c53d494d26" providerId="ADAL" clId="{60929332-BD7B-4FF8-9D1C-6D5E787F40BE}" dt="2020-09-08T21:20:25.128" v="1445" actId="14100"/>
        <pc:sldMkLst>
          <pc:docMk/>
          <pc:sldMk cId="1927304160" sldId="395"/>
        </pc:sldMkLst>
        <pc:spChg chg="mod">
          <ac:chgData name="William" userId="cbdb0636-a496-422a-8d40-98c53d494d26" providerId="ADAL" clId="{60929332-BD7B-4FF8-9D1C-6D5E787F40BE}" dt="2020-09-08T21:13:08.961" v="1386"/>
          <ac:spMkLst>
            <pc:docMk/>
            <pc:sldMk cId="1927304160" sldId="395"/>
            <ac:spMk id="2" creationId="{8B02C443-C396-6549-9075-EDABFD125440}"/>
          </ac:spMkLst>
        </pc:spChg>
        <pc:spChg chg="mod">
          <ac:chgData name="William" userId="cbdb0636-a496-422a-8d40-98c53d494d26" providerId="ADAL" clId="{60929332-BD7B-4FF8-9D1C-6D5E787F40BE}" dt="2020-09-08T21:13:08.961" v="1386"/>
          <ac:spMkLst>
            <pc:docMk/>
            <pc:sldMk cId="1927304160" sldId="395"/>
            <ac:spMk id="3" creationId="{87654EAD-089E-A047-B81F-C013BE348C4A}"/>
          </ac:spMkLst>
        </pc:spChg>
        <pc:picChg chg="add mod">
          <ac:chgData name="William" userId="cbdb0636-a496-422a-8d40-98c53d494d26" providerId="ADAL" clId="{60929332-BD7B-4FF8-9D1C-6D5E787F40BE}" dt="2020-09-08T21:20:25.128" v="1445" actId="14100"/>
          <ac:picMkLst>
            <pc:docMk/>
            <pc:sldMk cId="1927304160" sldId="395"/>
            <ac:picMk id="5" creationId="{45ABF3A6-5A27-4E2B-9451-72C0AF44CE21}"/>
          </ac:picMkLst>
        </pc:picChg>
      </pc:sldChg>
      <pc:sldChg chg="modSp mod ord modShow">
        <pc:chgData name="William" userId="cbdb0636-a496-422a-8d40-98c53d494d26" providerId="ADAL" clId="{60929332-BD7B-4FF8-9D1C-6D5E787F40BE}" dt="2020-09-08T21:13:08.961" v="1386"/>
        <pc:sldMkLst>
          <pc:docMk/>
          <pc:sldMk cId="3618511823" sldId="397"/>
        </pc:sldMkLst>
        <pc:spChg chg="mod">
          <ac:chgData name="William" userId="cbdb0636-a496-422a-8d40-98c53d494d26" providerId="ADAL" clId="{60929332-BD7B-4FF8-9D1C-6D5E787F40BE}" dt="2020-09-08T21:13:08.961" v="1386"/>
          <ac:spMkLst>
            <pc:docMk/>
            <pc:sldMk cId="3618511823" sldId="397"/>
            <ac:spMk id="2" creationId="{86EBEC11-715F-B842-96FE-8DFAC625B635}"/>
          </ac:spMkLst>
        </pc:spChg>
        <pc:spChg chg="mod">
          <ac:chgData name="William" userId="cbdb0636-a496-422a-8d40-98c53d494d26" providerId="ADAL" clId="{60929332-BD7B-4FF8-9D1C-6D5E787F40BE}" dt="2020-09-08T21:13:08.961" v="1386"/>
          <ac:spMkLst>
            <pc:docMk/>
            <pc:sldMk cId="3618511823" sldId="397"/>
            <ac:spMk id="3" creationId="{D3ED4D5E-EFB4-B24D-8CF9-B0E7460D8F5F}"/>
          </ac:spMkLst>
        </pc:spChg>
      </pc:sldChg>
      <pc:sldChg chg="addSp modSp mod">
        <pc:chgData name="William" userId="cbdb0636-a496-422a-8d40-98c53d494d26" providerId="ADAL" clId="{60929332-BD7B-4FF8-9D1C-6D5E787F40BE}" dt="2020-09-08T21:22:39.812" v="1454" actId="1076"/>
        <pc:sldMkLst>
          <pc:docMk/>
          <pc:sldMk cId="3324855038" sldId="399"/>
        </pc:sldMkLst>
        <pc:spChg chg="mod">
          <ac:chgData name="William" userId="cbdb0636-a496-422a-8d40-98c53d494d26" providerId="ADAL" clId="{60929332-BD7B-4FF8-9D1C-6D5E787F40BE}" dt="2020-09-08T21:13:08.961" v="1386"/>
          <ac:spMkLst>
            <pc:docMk/>
            <pc:sldMk cId="3324855038" sldId="399"/>
            <ac:spMk id="2" creationId="{9E30A4F6-3451-654D-99A1-8512BC8801B1}"/>
          </ac:spMkLst>
        </pc:spChg>
        <pc:spChg chg="mod">
          <ac:chgData name="William" userId="cbdb0636-a496-422a-8d40-98c53d494d26" providerId="ADAL" clId="{60929332-BD7B-4FF8-9D1C-6D5E787F40BE}" dt="2020-09-08T21:13:08.961" v="1386"/>
          <ac:spMkLst>
            <pc:docMk/>
            <pc:sldMk cId="3324855038" sldId="399"/>
            <ac:spMk id="3" creationId="{A81779AA-A21F-4242-B2E3-4F4AF33DC8F2}"/>
          </ac:spMkLst>
        </pc:spChg>
        <pc:picChg chg="add mod">
          <ac:chgData name="William" userId="cbdb0636-a496-422a-8d40-98c53d494d26" providerId="ADAL" clId="{60929332-BD7B-4FF8-9D1C-6D5E787F40BE}" dt="2020-09-08T21:20:51.221" v="1450" actId="1076"/>
          <ac:picMkLst>
            <pc:docMk/>
            <pc:sldMk cId="3324855038" sldId="399"/>
            <ac:picMk id="5" creationId="{17CAF553-ADC0-4D92-A25E-0748000FD8C4}"/>
          </ac:picMkLst>
        </pc:picChg>
        <pc:picChg chg="add mod">
          <ac:chgData name="William" userId="cbdb0636-a496-422a-8d40-98c53d494d26" providerId="ADAL" clId="{60929332-BD7B-4FF8-9D1C-6D5E787F40BE}" dt="2020-09-08T21:22:39.812" v="1454" actId="1076"/>
          <ac:picMkLst>
            <pc:docMk/>
            <pc:sldMk cId="3324855038" sldId="399"/>
            <ac:picMk id="6" creationId="{8B808013-6E3E-4932-B6E4-A85887FD6C1E}"/>
          </ac:picMkLst>
        </pc:picChg>
      </pc:sldChg>
      <pc:sldChg chg="addSp delSp modSp mod">
        <pc:chgData name="William" userId="cbdb0636-a496-422a-8d40-98c53d494d26" providerId="ADAL" clId="{60929332-BD7B-4FF8-9D1C-6D5E787F40BE}" dt="2020-09-08T21:22:43.839" v="1455" actId="478"/>
        <pc:sldMkLst>
          <pc:docMk/>
          <pc:sldMk cId="1514814109" sldId="400"/>
        </pc:sldMkLst>
        <pc:spChg chg="mod">
          <ac:chgData name="William" userId="cbdb0636-a496-422a-8d40-98c53d494d26" providerId="ADAL" clId="{60929332-BD7B-4FF8-9D1C-6D5E787F40BE}" dt="2020-09-08T21:13:08.961" v="1386"/>
          <ac:spMkLst>
            <pc:docMk/>
            <pc:sldMk cId="1514814109" sldId="400"/>
            <ac:spMk id="2" creationId="{1C127783-B206-C344-B66D-B651D8811D70}"/>
          </ac:spMkLst>
        </pc:spChg>
        <pc:spChg chg="mod">
          <ac:chgData name="William" userId="cbdb0636-a496-422a-8d40-98c53d494d26" providerId="ADAL" clId="{60929332-BD7B-4FF8-9D1C-6D5E787F40BE}" dt="2020-09-08T21:13:08.961" v="1386"/>
          <ac:spMkLst>
            <pc:docMk/>
            <pc:sldMk cId="1514814109" sldId="400"/>
            <ac:spMk id="3" creationId="{1B522DF1-42CF-B448-AF36-ABC726264410}"/>
          </ac:spMkLst>
        </pc:spChg>
        <pc:picChg chg="add del mod">
          <ac:chgData name="William" userId="cbdb0636-a496-422a-8d40-98c53d494d26" providerId="ADAL" clId="{60929332-BD7B-4FF8-9D1C-6D5E787F40BE}" dt="2020-09-08T21:22:43.839" v="1455" actId="478"/>
          <ac:picMkLst>
            <pc:docMk/>
            <pc:sldMk cId="1514814109" sldId="400"/>
            <ac:picMk id="4" creationId="{8F5010BC-4BCF-4891-B130-4E3183268AC0}"/>
          </ac:picMkLst>
        </pc:picChg>
      </pc:sldChg>
      <pc:sldChg chg="addSp modSp mod">
        <pc:chgData name="William" userId="cbdb0636-a496-422a-8d40-98c53d494d26" providerId="ADAL" clId="{60929332-BD7B-4FF8-9D1C-6D5E787F40BE}" dt="2020-09-08T21:27:53.286" v="1522" actId="1076"/>
        <pc:sldMkLst>
          <pc:docMk/>
          <pc:sldMk cId="1182206892" sldId="403"/>
        </pc:sldMkLst>
        <pc:spChg chg="mod">
          <ac:chgData name="William" userId="cbdb0636-a496-422a-8d40-98c53d494d26" providerId="ADAL" clId="{60929332-BD7B-4FF8-9D1C-6D5E787F40BE}" dt="2020-09-08T21:13:08.961" v="1386"/>
          <ac:spMkLst>
            <pc:docMk/>
            <pc:sldMk cId="1182206892" sldId="403"/>
            <ac:spMk id="2" creationId="{3FF54A37-F21C-4340-899D-ABBAEBFAFFA3}"/>
          </ac:spMkLst>
        </pc:spChg>
        <pc:spChg chg="mod">
          <ac:chgData name="William" userId="cbdb0636-a496-422a-8d40-98c53d494d26" providerId="ADAL" clId="{60929332-BD7B-4FF8-9D1C-6D5E787F40BE}" dt="2020-09-08T21:27:46.149" v="1520" actId="14100"/>
          <ac:spMkLst>
            <pc:docMk/>
            <pc:sldMk cId="1182206892" sldId="403"/>
            <ac:spMk id="3" creationId="{630B6C29-200F-6B41-9982-EC0AD7B1D36E}"/>
          </ac:spMkLst>
        </pc:spChg>
        <pc:picChg chg="add mod">
          <ac:chgData name="William" userId="cbdb0636-a496-422a-8d40-98c53d494d26" providerId="ADAL" clId="{60929332-BD7B-4FF8-9D1C-6D5E787F40BE}" dt="2020-09-08T21:27:53.286" v="1522" actId="1076"/>
          <ac:picMkLst>
            <pc:docMk/>
            <pc:sldMk cId="1182206892" sldId="403"/>
            <ac:picMk id="4" creationId="{5ACEF180-A49A-42B0-A5AC-8BA764343D50}"/>
          </ac:picMkLst>
        </pc:picChg>
      </pc:sldChg>
      <pc:sldChg chg="modSp ord">
        <pc:chgData name="William" userId="cbdb0636-a496-422a-8d40-98c53d494d26" providerId="ADAL" clId="{60929332-BD7B-4FF8-9D1C-6D5E787F40BE}" dt="2020-09-08T21:13:08.961" v="1386"/>
        <pc:sldMkLst>
          <pc:docMk/>
          <pc:sldMk cId="2390774956" sldId="404"/>
        </pc:sldMkLst>
        <pc:spChg chg="mod">
          <ac:chgData name="William" userId="cbdb0636-a496-422a-8d40-98c53d494d26" providerId="ADAL" clId="{60929332-BD7B-4FF8-9D1C-6D5E787F40BE}" dt="2020-09-08T21:13:08.961" v="1386"/>
          <ac:spMkLst>
            <pc:docMk/>
            <pc:sldMk cId="2390774956" sldId="404"/>
            <ac:spMk id="2" creationId="{3FE583E1-B588-D84F-A3C4-AF81A4CA28EC}"/>
          </ac:spMkLst>
        </pc:spChg>
        <pc:spChg chg="mod">
          <ac:chgData name="William" userId="cbdb0636-a496-422a-8d40-98c53d494d26" providerId="ADAL" clId="{60929332-BD7B-4FF8-9D1C-6D5E787F40BE}" dt="2020-09-08T21:13:08.961" v="1386"/>
          <ac:spMkLst>
            <pc:docMk/>
            <pc:sldMk cId="2390774956" sldId="404"/>
            <ac:spMk id="3" creationId="{1385C487-097D-B146-BA49-242904A7055A}"/>
          </ac:spMkLst>
        </pc:spChg>
      </pc:sldChg>
      <pc:sldChg chg="modSp mod ord modShow">
        <pc:chgData name="William" userId="cbdb0636-a496-422a-8d40-98c53d494d26" providerId="ADAL" clId="{60929332-BD7B-4FF8-9D1C-6D5E787F40BE}" dt="2020-09-08T21:13:08.961" v="1386"/>
        <pc:sldMkLst>
          <pc:docMk/>
          <pc:sldMk cId="3768565098" sldId="405"/>
        </pc:sldMkLst>
        <pc:spChg chg="mod">
          <ac:chgData name="William" userId="cbdb0636-a496-422a-8d40-98c53d494d26" providerId="ADAL" clId="{60929332-BD7B-4FF8-9D1C-6D5E787F40BE}" dt="2020-09-08T21:13:08.961" v="1386"/>
          <ac:spMkLst>
            <pc:docMk/>
            <pc:sldMk cId="3768565098" sldId="405"/>
            <ac:spMk id="2" creationId="{F71682CD-AB38-5C47-B159-AD2C5B7A29B9}"/>
          </ac:spMkLst>
        </pc:spChg>
        <pc:graphicFrameChg chg="mod">
          <ac:chgData name="William" userId="cbdb0636-a496-422a-8d40-98c53d494d26" providerId="ADAL" clId="{60929332-BD7B-4FF8-9D1C-6D5E787F40BE}" dt="2020-09-08T21:12:59.246" v="1382"/>
          <ac:graphicFrameMkLst>
            <pc:docMk/>
            <pc:sldMk cId="3768565098" sldId="405"/>
            <ac:graphicFrameMk id="4" creationId="{53F0B266-2067-DD49-80B5-5D170BC2BE00}"/>
          </ac:graphicFrameMkLst>
        </pc:graphicFrameChg>
      </pc:sldChg>
      <pc:sldChg chg="modSp del">
        <pc:chgData name="William" userId="cbdb0636-a496-422a-8d40-98c53d494d26" providerId="ADAL" clId="{60929332-BD7B-4FF8-9D1C-6D5E787F40BE}" dt="2020-09-08T21:43:56.951" v="1931" actId="47"/>
        <pc:sldMkLst>
          <pc:docMk/>
          <pc:sldMk cId="2394823104" sldId="406"/>
        </pc:sldMkLst>
        <pc:spChg chg="mod">
          <ac:chgData name="William" userId="cbdb0636-a496-422a-8d40-98c53d494d26" providerId="ADAL" clId="{60929332-BD7B-4FF8-9D1C-6D5E787F40BE}" dt="2020-09-08T21:13:08.961" v="1386"/>
          <ac:spMkLst>
            <pc:docMk/>
            <pc:sldMk cId="2394823104" sldId="406"/>
            <ac:spMk id="2" creationId="{2C5D75D4-5051-4C40-B877-B2CEBCF71E99}"/>
          </ac:spMkLst>
        </pc:spChg>
      </pc:sldChg>
      <pc:sldChg chg="addSp modSp mod ord chgLayout">
        <pc:chgData name="William" userId="cbdb0636-a496-422a-8d40-98c53d494d26" providerId="ADAL" clId="{60929332-BD7B-4FF8-9D1C-6D5E787F40BE}" dt="2020-09-08T21:45:15.612" v="1942"/>
        <pc:sldMkLst>
          <pc:docMk/>
          <pc:sldMk cId="1415805029" sldId="407"/>
        </pc:sldMkLst>
        <pc:spChg chg="mod ord">
          <ac:chgData name="William" userId="cbdb0636-a496-422a-8d40-98c53d494d26" providerId="ADAL" clId="{60929332-BD7B-4FF8-9D1C-6D5E787F40BE}" dt="2020-09-08T21:35:20.917" v="1561" actId="700"/>
          <ac:spMkLst>
            <pc:docMk/>
            <pc:sldMk cId="1415805029" sldId="407"/>
            <ac:spMk id="2" creationId="{5A68FF7C-1994-6A4E-8472-81638E7FAA38}"/>
          </ac:spMkLst>
        </pc:spChg>
        <pc:spChg chg="add mod ord">
          <ac:chgData name="William" userId="cbdb0636-a496-422a-8d40-98c53d494d26" providerId="ADAL" clId="{60929332-BD7B-4FF8-9D1C-6D5E787F40BE}" dt="2020-09-08T21:44:41.595" v="1940" actId="20577"/>
          <ac:spMkLst>
            <pc:docMk/>
            <pc:sldMk cId="1415805029" sldId="407"/>
            <ac:spMk id="3" creationId="{CEE0EEEA-B97E-4DE4-A000-239FC72810E6}"/>
          </ac:spMkLst>
        </pc:spChg>
      </pc:sldChg>
      <pc:sldChg chg="modSp mod">
        <pc:chgData name="William" userId="cbdb0636-a496-422a-8d40-98c53d494d26" providerId="ADAL" clId="{60929332-BD7B-4FF8-9D1C-6D5E787F40BE}" dt="2020-09-08T22:16:27.834" v="2408" actId="20577"/>
        <pc:sldMkLst>
          <pc:docMk/>
          <pc:sldMk cId="737120726" sldId="408"/>
        </pc:sldMkLst>
        <pc:spChg chg="mod">
          <ac:chgData name="William" userId="cbdb0636-a496-422a-8d40-98c53d494d26" providerId="ADAL" clId="{60929332-BD7B-4FF8-9D1C-6D5E787F40BE}" dt="2020-09-08T21:13:08.961" v="1386"/>
          <ac:spMkLst>
            <pc:docMk/>
            <pc:sldMk cId="737120726" sldId="408"/>
            <ac:spMk id="2" creationId="{BDFD7C12-8642-544C-9527-B5563E8CCA0A}"/>
          </ac:spMkLst>
        </pc:spChg>
        <pc:spChg chg="mod">
          <ac:chgData name="William" userId="cbdb0636-a496-422a-8d40-98c53d494d26" providerId="ADAL" clId="{60929332-BD7B-4FF8-9D1C-6D5E787F40BE}" dt="2020-09-08T22:16:27.834" v="2408" actId="20577"/>
          <ac:spMkLst>
            <pc:docMk/>
            <pc:sldMk cId="737120726" sldId="408"/>
            <ac:spMk id="3" creationId="{3D9140E1-CD89-494C-B0B7-50862E121180}"/>
          </ac:spMkLst>
        </pc:spChg>
      </pc:sldChg>
      <pc:sldChg chg="addSp modSp mod chgLayout">
        <pc:chgData name="William" userId="cbdb0636-a496-422a-8d40-98c53d494d26" providerId="ADAL" clId="{60929332-BD7B-4FF8-9D1C-6D5E787F40BE}" dt="2020-09-08T21:53:13.783" v="2386"/>
        <pc:sldMkLst>
          <pc:docMk/>
          <pc:sldMk cId="745963947" sldId="409"/>
        </pc:sldMkLst>
        <pc:spChg chg="mod ord">
          <ac:chgData name="William" userId="cbdb0636-a496-422a-8d40-98c53d494d26" providerId="ADAL" clId="{60929332-BD7B-4FF8-9D1C-6D5E787F40BE}" dt="2020-09-08T21:34:43.146" v="1553" actId="20577"/>
          <ac:spMkLst>
            <pc:docMk/>
            <pc:sldMk cId="745963947" sldId="409"/>
            <ac:spMk id="2" creationId="{7D97D61E-44EC-1149-A99A-5983310397AA}"/>
          </ac:spMkLst>
        </pc:spChg>
        <pc:spChg chg="add mod ord">
          <ac:chgData name="William" userId="cbdb0636-a496-422a-8d40-98c53d494d26" providerId="ADAL" clId="{60929332-BD7B-4FF8-9D1C-6D5E787F40BE}" dt="2020-09-08T21:53:13.783" v="2386"/>
          <ac:spMkLst>
            <pc:docMk/>
            <pc:sldMk cId="745963947" sldId="409"/>
            <ac:spMk id="3" creationId="{9FEA205E-40A1-4A46-AD41-87B5D2187E85}"/>
          </ac:spMkLst>
        </pc:spChg>
      </pc:sldChg>
      <pc:sldChg chg="modSp ord">
        <pc:chgData name="William" userId="cbdb0636-a496-422a-8d40-98c53d494d26" providerId="ADAL" clId="{60929332-BD7B-4FF8-9D1C-6D5E787F40BE}" dt="2020-09-08T21:23:23.219" v="1457"/>
        <pc:sldMkLst>
          <pc:docMk/>
          <pc:sldMk cId="3255019805" sldId="410"/>
        </pc:sldMkLst>
        <pc:spChg chg="mod">
          <ac:chgData name="William" userId="cbdb0636-a496-422a-8d40-98c53d494d26" providerId="ADAL" clId="{60929332-BD7B-4FF8-9D1C-6D5E787F40BE}" dt="2020-09-08T21:13:08.961" v="1386"/>
          <ac:spMkLst>
            <pc:docMk/>
            <pc:sldMk cId="3255019805" sldId="410"/>
            <ac:spMk id="2" creationId="{86B8357D-7C6F-B040-9D01-DA609FFD2BE1}"/>
          </ac:spMkLst>
        </pc:spChg>
      </pc:sldChg>
      <pc:sldChg chg="modSp add del mod">
        <pc:chgData name="William" userId="cbdb0636-a496-422a-8d40-98c53d494d26" providerId="ADAL" clId="{60929332-BD7B-4FF8-9D1C-6D5E787F40BE}" dt="2020-09-08T21:44:31.706" v="1932" actId="47"/>
        <pc:sldMkLst>
          <pc:docMk/>
          <pc:sldMk cId="3681737626" sldId="411"/>
        </pc:sldMkLst>
        <pc:spChg chg="mod">
          <ac:chgData name="William" userId="cbdb0636-a496-422a-8d40-98c53d494d26" providerId="ADAL" clId="{60929332-BD7B-4FF8-9D1C-6D5E787F40BE}" dt="2020-09-08T21:13:08.961" v="1386"/>
          <ac:spMkLst>
            <pc:docMk/>
            <pc:sldMk cId="3681737626" sldId="411"/>
            <ac:spMk id="2" creationId="{F71682CD-AB38-5C47-B159-AD2C5B7A29B9}"/>
          </ac:spMkLst>
        </pc:spChg>
        <pc:graphicFrameChg chg="mod modGraphic">
          <ac:chgData name="William" userId="cbdb0636-a496-422a-8d40-98c53d494d26" providerId="ADAL" clId="{60929332-BD7B-4FF8-9D1C-6D5E787F40BE}" dt="2020-09-08T21:38:48.557" v="1640" actId="14734"/>
          <ac:graphicFrameMkLst>
            <pc:docMk/>
            <pc:sldMk cId="3681737626" sldId="411"/>
            <ac:graphicFrameMk id="4" creationId="{53F0B266-2067-DD49-80B5-5D170BC2BE00}"/>
          </ac:graphicFrameMkLst>
        </pc:graphicFrameChg>
      </pc:sldChg>
      <pc:sldChg chg="modSp new mod ord">
        <pc:chgData name="William" userId="cbdb0636-a496-422a-8d40-98c53d494d26" providerId="ADAL" clId="{60929332-BD7B-4FF8-9D1C-6D5E787F40BE}" dt="2020-09-08T21:47:16.646" v="1985" actId="33524"/>
        <pc:sldMkLst>
          <pc:docMk/>
          <pc:sldMk cId="747626513" sldId="412"/>
        </pc:sldMkLst>
        <pc:spChg chg="mod">
          <ac:chgData name="William" userId="cbdb0636-a496-422a-8d40-98c53d494d26" providerId="ADAL" clId="{60929332-BD7B-4FF8-9D1C-6D5E787F40BE}" dt="2020-09-08T21:13:08.961" v="1386"/>
          <ac:spMkLst>
            <pc:docMk/>
            <pc:sldMk cId="747626513" sldId="412"/>
            <ac:spMk id="2" creationId="{895B3AC3-5CB9-408B-BCDC-1A319DA594DE}"/>
          </ac:spMkLst>
        </pc:spChg>
        <pc:spChg chg="mod">
          <ac:chgData name="William" userId="cbdb0636-a496-422a-8d40-98c53d494d26" providerId="ADAL" clId="{60929332-BD7B-4FF8-9D1C-6D5E787F40BE}" dt="2020-09-08T21:47:16.646" v="1985" actId="33524"/>
          <ac:spMkLst>
            <pc:docMk/>
            <pc:sldMk cId="747626513" sldId="412"/>
            <ac:spMk id="3" creationId="{6811877C-2244-4A60-BACD-B33D3DCB01F9}"/>
          </ac:spMkLst>
        </pc:spChg>
      </pc:sldChg>
      <pc:sldChg chg="addSp modSp new mod setBg modClrScheme chgLayout">
        <pc:chgData name="William" userId="cbdb0636-a496-422a-8d40-98c53d494d26" providerId="ADAL" clId="{60929332-BD7B-4FF8-9D1C-6D5E787F40BE}" dt="2020-09-08T21:13:31.512" v="1387" actId="26606"/>
        <pc:sldMkLst>
          <pc:docMk/>
          <pc:sldMk cId="104965781" sldId="413"/>
        </pc:sldMkLst>
        <pc:spChg chg="add mod">
          <ac:chgData name="William" userId="cbdb0636-a496-422a-8d40-98c53d494d26" providerId="ADAL" clId="{60929332-BD7B-4FF8-9D1C-6D5E787F40BE}" dt="2020-09-08T21:13:31.512" v="1387" actId="26606"/>
          <ac:spMkLst>
            <pc:docMk/>
            <pc:sldMk cId="104965781" sldId="413"/>
            <ac:spMk id="2" creationId="{A5FFAFE1-4CB8-4863-A608-4C8D5CBE8BB6}"/>
          </ac:spMkLst>
        </pc:spChg>
        <pc:spChg chg="add mod">
          <ac:chgData name="William" userId="cbdb0636-a496-422a-8d40-98c53d494d26" providerId="ADAL" clId="{60929332-BD7B-4FF8-9D1C-6D5E787F40BE}" dt="2020-09-08T21:13:31.512" v="1387" actId="26606"/>
          <ac:spMkLst>
            <pc:docMk/>
            <pc:sldMk cId="104965781" sldId="413"/>
            <ac:spMk id="3" creationId="{CFB05481-F9E0-4D65-B47D-10CA6C6593B4}"/>
          </ac:spMkLst>
        </pc:spChg>
        <pc:spChg chg="add">
          <ac:chgData name="William" userId="cbdb0636-a496-422a-8d40-98c53d494d26" providerId="ADAL" clId="{60929332-BD7B-4FF8-9D1C-6D5E787F40BE}" dt="2020-09-08T21:13:31.512" v="1387" actId="26606"/>
          <ac:spMkLst>
            <pc:docMk/>
            <pc:sldMk cId="104965781" sldId="413"/>
            <ac:spMk id="8" creationId="{7CB4857B-ED7C-444D-9F04-2F885114A1C2}"/>
          </ac:spMkLst>
        </pc:spChg>
        <pc:spChg chg="add">
          <ac:chgData name="William" userId="cbdb0636-a496-422a-8d40-98c53d494d26" providerId="ADAL" clId="{60929332-BD7B-4FF8-9D1C-6D5E787F40BE}" dt="2020-09-08T21:13:31.512" v="1387" actId="26606"/>
          <ac:spMkLst>
            <pc:docMk/>
            <pc:sldMk cId="104965781" sldId="413"/>
            <ac:spMk id="10" creationId="{D18046FB-44EA-4FD8-A585-EA09A319B2D0}"/>
          </ac:spMkLst>
        </pc:spChg>
        <pc:spChg chg="add">
          <ac:chgData name="William" userId="cbdb0636-a496-422a-8d40-98c53d494d26" providerId="ADAL" clId="{60929332-BD7B-4FF8-9D1C-6D5E787F40BE}" dt="2020-09-08T21:13:31.512" v="1387" actId="26606"/>
          <ac:spMkLst>
            <pc:docMk/>
            <pc:sldMk cId="104965781" sldId="413"/>
            <ac:spMk id="12" creationId="{479F5F2B-8B58-4140-AE6A-51F6C67B18D9}"/>
          </ac:spMkLst>
        </pc:spChg>
      </pc:sldChg>
      <pc:sldChg chg="addSp delSp modSp new mod ord setBg">
        <pc:chgData name="William" userId="cbdb0636-a496-422a-8d40-98c53d494d26" providerId="ADAL" clId="{60929332-BD7B-4FF8-9D1C-6D5E787F40BE}" dt="2020-09-08T21:47:05.312" v="1984" actId="113"/>
        <pc:sldMkLst>
          <pc:docMk/>
          <pc:sldMk cId="3830522960" sldId="414"/>
        </pc:sldMkLst>
        <pc:spChg chg="mod">
          <ac:chgData name="William" userId="cbdb0636-a496-422a-8d40-98c53d494d26" providerId="ADAL" clId="{60929332-BD7B-4FF8-9D1C-6D5E787F40BE}" dt="2020-09-08T21:16:46.069" v="1435" actId="26606"/>
          <ac:spMkLst>
            <pc:docMk/>
            <pc:sldMk cId="3830522960" sldId="414"/>
            <ac:spMk id="2" creationId="{6EF34065-D815-4B6E-A280-D67E53EA2E5A}"/>
          </ac:spMkLst>
        </pc:spChg>
        <pc:spChg chg="add del mod">
          <ac:chgData name="William" userId="cbdb0636-a496-422a-8d40-98c53d494d26" providerId="ADAL" clId="{60929332-BD7B-4FF8-9D1C-6D5E787F40BE}" dt="2020-09-08T21:47:05.312" v="1984" actId="113"/>
          <ac:spMkLst>
            <pc:docMk/>
            <pc:sldMk cId="3830522960" sldId="414"/>
            <ac:spMk id="3" creationId="{18FFB0C6-C9A3-4A56-A06B-B323898D7E01}"/>
          </ac:spMkLst>
        </pc:spChg>
        <pc:spChg chg="add del">
          <ac:chgData name="William" userId="cbdb0636-a496-422a-8d40-98c53d494d26" providerId="ADAL" clId="{60929332-BD7B-4FF8-9D1C-6D5E787F40BE}" dt="2020-09-08T21:15:45.193" v="1419" actId="26606"/>
          <ac:spMkLst>
            <pc:docMk/>
            <pc:sldMk cId="3830522960" sldId="414"/>
            <ac:spMk id="9" creationId="{3A5B4632-C963-4296-86F0-79AA9EA5AE98}"/>
          </ac:spMkLst>
        </pc:spChg>
        <pc:spChg chg="add del">
          <ac:chgData name="William" userId="cbdb0636-a496-422a-8d40-98c53d494d26" providerId="ADAL" clId="{60929332-BD7B-4FF8-9D1C-6D5E787F40BE}" dt="2020-09-08T21:15:46.945" v="1421" actId="26606"/>
          <ac:spMkLst>
            <pc:docMk/>
            <pc:sldMk cId="3830522960" sldId="414"/>
            <ac:spMk id="10" creationId="{C5E6CFF1-2F42-4E10-9A97-F116F46F53FE}"/>
          </ac:spMkLst>
        </pc:spChg>
        <pc:spChg chg="add del">
          <ac:chgData name="William" userId="cbdb0636-a496-422a-8d40-98c53d494d26" providerId="ADAL" clId="{60929332-BD7B-4FF8-9D1C-6D5E787F40BE}" dt="2020-09-08T21:16:36.656" v="1429" actId="26606"/>
          <ac:spMkLst>
            <pc:docMk/>
            <pc:sldMk cId="3830522960" sldId="414"/>
            <ac:spMk id="13" creationId="{C5E6CFF1-2F42-4E10-9A97-F116F46F53FE}"/>
          </ac:spMkLst>
        </pc:spChg>
        <pc:spChg chg="add del">
          <ac:chgData name="William" userId="cbdb0636-a496-422a-8d40-98c53d494d26" providerId="ADAL" clId="{60929332-BD7B-4FF8-9D1C-6D5E787F40BE}" dt="2020-09-08T21:16:37.826" v="1431" actId="26606"/>
          <ac:spMkLst>
            <pc:docMk/>
            <pc:sldMk cId="3830522960" sldId="414"/>
            <ac:spMk id="16" creationId="{9228552E-C8B1-4A80-8448-0787CE0FC704}"/>
          </ac:spMkLst>
        </pc:spChg>
        <pc:spChg chg="add del">
          <ac:chgData name="William" userId="cbdb0636-a496-422a-8d40-98c53d494d26" providerId="ADAL" clId="{60929332-BD7B-4FF8-9D1C-6D5E787F40BE}" dt="2020-09-08T21:16:39.077" v="1433" actId="26606"/>
          <ac:spMkLst>
            <pc:docMk/>
            <pc:sldMk cId="3830522960" sldId="414"/>
            <ac:spMk id="18" creationId="{C5E6CFF1-2F42-4E10-9A97-F116F46F53FE}"/>
          </ac:spMkLst>
        </pc:spChg>
        <pc:spChg chg="add del">
          <ac:chgData name="William" userId="cbdb0636-a496-422a-8d40-98c53d494d26" providerId="ADAL" clId="{60929332-BD7B-4FF8-9D1C-6D5E787F40BE}" dt="2020-09-08T21:16:46.069" v="1435" actId="26606"/>
          <ac:spMkLst>
            <pc:docMk/>
            <pc:sldMk cId="3830522960" sldId="414"/>
            <ac:spMk id="21" creationId="{28FF88A3-8EBC-4142-8CC2-EBE257ED6C90}"/>
          </ac:spMkLst>
        </pc:spChg>
        <pc:grpChg chg="add del">
          <ac:chgData name="William" userId="cbdb0636-a496-422a-8d40-98c53d494d26" providerId="ADAL" clId="{60929332-BD7B-4FF8-9D1C-6D5E787F40BE}" dt="2020-09-08T21:16:46.069" v="1435" actId="26606"/>
          <ac:grpSpMkLst>
            <pc:docMk/>
            <pc:sldMk cId="3830522960" sldId="414"/>
            <ac:grpSpMk id="22" creationId="{27D8A815-1B1F-4DB5-A03C-F4987CF0CB0F}"/>
          </ac:grpSpMkLst>
        </pc:grpChg>
        <pc:graphicFrameChg chg="add del">
          <ac:chgData name="William" userId="cbdb0636-a496-422a-8d40-98c53d494d26" providerId="ADAL" clId="{60929332-BD7B-4FF8-9D1C-6D5E787F40BE}" dt="2020-09-08T21:15:45.193" v="1419" actId="26606"/>
          <ac:graphicFrameMkLst>
            <pc:docMk/>
            <pc:sldMk cId="3830522960" sldId="414"/>
            <ac:graphicFrameMk id="5" creationId="{BA9931C3-D4AF-4041-AF29-6C7A6F5937F0}"/>
          </ac:graphicFrameMkLst>
        </pc:graphicFrameChg>
        <pc:graphicFrameChg chg="add del">
          <ac:chgData name="William" userId="cbdb0636-a496-422a-8d40-98c53d494d26" providerId="ADAL" clId="{60929332-BD7B-4FF8-9D1C-6D5E787F40BE}" dt="2020-09-08T21:15:46.945" v="1421" actId="26606"/>
          <ac:graphicFrameMkLst>
            <pc:docMk/>
            <pc:sldMk cId="3830522960" sldId="414"/>
            <ac:graphicFrameMk id="11" creationId="{83C921F2-6C69-4436-9B4B-FEBBF4999789}"/>
          </ac:graphicFrameMkLst>
        </pc:graphicFrameChg>
        <pc:picChg chg="add del">
          <ac:chgData name="William" userId="cbdb0636-a496-422a-8d40-98c53d494d26" providerId="ADAL" clId="{60929332-BD7B-4FF8-9D1C-6D5E787F40BE}" dt="2020-09-08T21:15:46.945" v="1421" actId="26606"/>
          <ac:picMkLst>
            <pc:docMk/>
            <pc:sldMk cId="3830522960" sldId="414"/>
            <ac:picMk id="6" creationId="{BE362C90-9905-40AD-80AF-F07996DDF25F}"/>
          </ac:picMkLst>
        </pc:picChg>
        <pc:picChg chg="add mod ord">
          <ac:chgData name="William" userId="cbdb0636-a496-422a-8d40-98c53d494d26" providerId="ADAL" clId="{60929332-BD7B-4FF8-9D1C-6D5E787F40BE}" dt="2020-09-08T21:16:46.069" v="1435" actId="26606"/>
          <ac:picMkLst>
            <pc:docMk/>
            <pc:sldMk cId="3830522960" sldId="414"/>
            <ac:picMk id="7" creationId="{1859E23C-29B1-4343-8F13-90CD73AF9C0A}"/>
          </ac:picMkLst>
        </pc:picChg>
        <pc:cxnChg chg="add del">
          <ac:chgData name="William" userId="cbdb0636-a496-422a-8d40-98c53d494d26" providerId="ADAL" clId="{60929332-BD7B-4FF8-9D1C-6D5E787F40BE}" dt="2020-09-08T21:15:46.945" v="1421" actId="26606"/>
          <ac:cxnSpMkLst>
            <pc:docMk/>
            <pc:sldMk cId="3830522960" sldId="414"/>
            <ac:cxnSpMk id="12" creationId="{67182200-4859-4C8D-BCBB-55B245C28BA3}"/>
          </ac:cxnSpMkLst>
        </pc:cxnChg>
        <pc:cxnChg chg="add del">
          <ac:chgData name="William" userId="cbdb0636-a496-422a-8d40-98c53d494d26" providerId="ADAL" clId="{60929332-BD7B-4FF8-9D1C-6D5E787F40BE}" dt="2020-09-08T21:16:36.656" v="1429" actId="26606"/>
          <ac:cxnSpMkLst>
            <pc:docMk/>
            <pc:sldMk cId="3830522960" sldId="414"/>
            <ac:cxnSpMk id="14" creationId="{67182200-4859-4C8D-BCBB-55B245C28BA3}"/>
          </ac:cxnSpMkLst>
        </pc:cxnChg>
        <pc:cxnChg chg="add del">
          <ac:chgData name="William" userId="cbdb0636-a496-422a-8d40-98c53d494d26" providerId="ADAL" clId="{60929332-BD7B-4FF8-9D1C-6D5E787F40BE}" dt="2020-09-08T21:16:39.077" v="1433" actId="26606"/>
          <ac:cxnSpMkLst>
            <pc:docMk/>
            <pc:sldMk cId="3830522960" sldId="414"/>
            <ac:cxnSpMk id="19" creationId="{67182200-4859-4C8D-BCBB-55B245C28BA3}"/>
          </ac:cxnSpMkLst>
        </pc:cxnChg>
      </pc:sldChg>
      <pc:sldChg chg="modSp add mod">
        <pc:chgData name="William" userId="cbdb0636-a496-422a-8d40-98c53d494d26" providerId="ADAL" clId="{60929332-BD7B-4FF8-9D1C-6D5E787F40BE}" dt="2020-09-08T21:25:20.634" v="1519" actId="15"/>
        <pc:sldMkLst>
          <pc:docMk/>
          <pc:sldMk cId="2936266736" sldId="415"/>
        </pc:sldMkLst>
        <pc:spChg chg="mod">
          <ac:chgData name="William" userId="cbdb0636-a496-422a-8d40-98c53d494d26" providerId="ADAL" clId="{60929332-BD7B-4FF8-9D1C-6D5E787F40BE}" dt="2020-09-08T21:24:54.548" v="1474"/>
          <ac:spMkLst>
            <pc:docMk/>
            <pc:sldMk cId="2936266736" sldId="415"/>
            <ac:spMk id="2" creationId="{00000000-0000-0000-0000-000000000000}"/>
          </ac:spMkLst>
        </pc:spChg>
        <pc:spChg chg="mod">
          <ac:chgData name="William" userId="cbdb0636-a496-422a-8d40-98c53d494d26" providerId="ADAL" clId="{60929332-BD7B-4FF8-9D1C-6D5E787F40BE}" dt="2020-09-08T21:25:20.634" v="1519" actId="15"/>
          <ac:spMkLst>
            <pc:docMk/>
            <pc:sldMk cId="2936266736" sldId="415"/>
            <ac:spMk id="3" creationId="{00000000-0000-0000-0000-000000000000}"/>
          </ac:spMkLst>
        </pc:spChg>
      </pc:sldChg>
      <pc:sldChg chg="addSp delSp modSp new mod ord">
        <pc:chgData name="William" userId="cbdb0636-a496-422a-8d40-98c53d494d26" providerId="ADAL" clId="{60929332-BD7B-4FF8-9D1C-6D5E787F40BE}" dt="2020-09-08T21:45:23.352" v="1944"/>
        <pc:sldMkLst>
          <pc:docMk/>
          <pc:sldMk cId="1450089913" sldId="416"/>
        </pc:sldMkLst>
        <pc:spChg chg="mod">
          <ac:chgData name="William" userId="cbdb0636-a496-422a-8d40-98c53d494d26" providerId="ADAL" clId="{60929332-BD7B-4FF8-9D1C-6D5E787F40BE}" dt="2020-09-08T21:42:27.562" v="1885" actId="20577"/>
          <ac:spMkLst>
            <pc:docMk/>
            <pc:sldMk cId="1450089913" sldId="416"/>
            <ac:spMk id="2" creationId="{5C931921-6E93-4D21-963A-49FB6D0B1D0F}"/>
          </ac:spMkLst>
        </pc:spChg>
        <pc:spChg chg="del">
          <ac:chgData name="William" userId="cbdb0636-a496-422a-8d40-98c53d494d26" providerId="ADAL" clId="{60929332-BD7B-4FF8-9D1C-6D5E787F40BE}" dt="2020-09-08T21:38:38.616" v="1638" actId="3680"/>
          <ac:spMkLst>
            <pc:docMk/>
            <pc:sldMk cId="1450089913" sldId="416"/>
            <ac:spMk id="3" creationId="{751AC157-3FD3-4B06-9AC2-DF2CA34AB649}"/>
          </ac:spMkLst>
        </pc:spChg>
        <pc:graphicFrameChg chg="add mod ord modGraphic">
          <ac:chgData name="William" userId="cbdb0636-a496-422a-8d40-98c53d494d26" providerId="ADAL" clId="{60929332-BD7B-4FF8-9D1C-6D5E787F40BE}" dt="2020-09-08T21:43:41.885" v="1930" actId="20577"/>
          <ac:graphicFrameMkLst>
            <pc:docMk/>
            <pc:sldMk cId="1450089913" sldId="416"/>
            <ac:graphicFrameMk id="4" creationId="{7FBA03B4-3560-4ED4-8DAB-CFE9652B09C9}"/>
          </ac:graphicFrameMkLst>
        </pc:graphicFrameChg>
      </pc:sldChg>
      <pc:sldChg chg="modSp new mod">
        <pc:chgData name="William" userId="cbdb0636-a496-422a-8d40-98c53d494d26" providerId="ADAL" clId="{60929332-BD7B-4FF8-9D1C-6D5E787F40BE}" dt="2020-09-08T21:51:05.785" v="2315" actId="20577"/>
        <pc:sldMkLst>
          <pc:docMk/>
          <pc:sldMk cId="2500496841" sldId="417"/>
        </pc:sldMkLst>
        <pc:spChg chg="mod">
          <ac:chgData name="William" userId="cbdb0636-a496-422a-8d40-98c53d494d26" providerId="ADAL" clId="{60929332-BD7B-4FF8-9D1C-6D5E787F40BE}" dt="2020-09-08T21:47:52.267" v="1996" actId="20577"/>
          <ac:spMkLst>
            <pc:docMk/>
            <pc:sldMk cId="2500496841" sldId="417"/>
            <ac:spMk id="2" creationId="{C3470C08-BAD4-481B-89A7-44B82F81B27D}"/>
          </ac:spMkLst>
        </pc:spChg>
        <pc:spChg chg="mod">
          <ac:chgData name="William" userId="cbdb0636-a496-422a-8d40-98c53d494d26" providerId="ADAL" clId="{60929332-BD7B-4FF8-9D1C-6D5E787F40BE}" dt="2020-09-08T21:51:05.785" v="2315" actId="20577"/>
          <ac:spMkLst>
            <pc:docMk/>
            <pc:sldMk cId="2500496841" sldId="417"/>
            <ac:spMk id="3" creationId="{44A455EF-CF2F-4ED5-9855-F73C46AA441F}"/>
          </ac:spMkLst>
        </pc:spChg>
      </pc:sldChg>
      <pc:sldMasterChg chg="addSp">
        <pc:chgData name="William" userId="cbdb0636-a496-422a-8d40-98c53d494d26" providerId="ADAL" clId="{60929332-BD7B-4FF8-9D1C-6D5E787F40BE}" dt="2020-09-08T20:54:06.955" v="536"/>
        <pc:sldMasterMkLst>
          <pc:docMk/>
          <pc:sldMasterMk cId="1218237430" sldId="2147483660"/>
        </pc:sldMasterMkLst>
        <pc:grpChg chg="add">
          <ac:chgData name="William" userId="cbdb0636-a496-422a-8d40-98c53d494d26" providerId="ADAL" clId="{60929332-BD7B-4FF8-9D1C-6D5E787F40BE}" dt="2020-09-08T20:54:06.955" v="536"/>
          <ac:grpSpMkLst>
            <pc:docMk/>
            <pc:sldMasterMk cId="1218237430" sldId="2147483660"/>
            <ac:grpSpMk id="8" creationId="{C9021306-E295-4E27-8C5F-2110113AFB61}"/>
          </ac:grpSpMkLst>
        </pc:grpChg>
      </pc:sldMasterChg>
      <pc:sldMasterChg chg="addSp">
        <pc:chgData name="William" userId="cbdb0636-a496-422a-8d40-98c53d494d26" providerId="ADAL" clId="{60929332-BD7B-4FF8-9D1C-6D5E787F40BE}" dt="2020-09-08T21:12:46.116" v="1375"/>
        <pc:sldMasterMkLst>
          <pc:docMk/>
          <pc:sldMasterMk cId="2890036290" sldId="2147483672"/>
        </pc:sldMasterMkLst>
        <pc:grpChg chg="add">
          <ac:chgData name="William" userId="cbdb0636-a496-422a-8d40-98c53d494d26" providerId="ADAL" clId="{60929332-BD7B-4FF8-9D1C-6D5E787F40BE}" dt="2020-09-08T21:12:46.116" v="1375"/>
          <ac:grpSpMkLst>
            <pc:docMk/>
            <pc:sldMasterMk cId="2890036290" sldId="2147483672"/>
            <ac:grpSpMk id="11" creationId="{68B66CBD-9638-4301-AF46-12FC60A94516}"/>
          </ac:grpSpMkLst>
        </pc:grpChg>
      </pc:sldMasterChg>
      <pc:sldMasterChg chg="addSp">
        <pc:chgData name="William" userId="cbdb0636-a496-422a-8d40-98c53d494d26" providerId="ADAL" clId="{60929332-BD7B-4FF8-9D1C-6D5E787F40BE}" dt="2020-09-08T21:12:48.730" v="1380"/>
        <pc:sldMasterMkLst>
          <pc:docMk/>
          <pc:sldMasterMk cId="3607684857" sldId="2147483684"/>
        </pc:sldMasterMkLst>
        <pc:grpChg chg="add">
          <ac:chgData name="William" userId="cbdb0636-a496-422a-8d40-98c53d494d26" providerId="ADAL" clId="{60929332-BD7B-4FF8-9D1C-6D5E787F40BE}" dt="2020-09-08T21:12:48.730" v="1380"/>
          <ac:grpSpMkLst>
            <pc:docMk/>
            <pc:sldMasterMk cId="3607684857" sldId="2147483684"/>
            <ac:grpSpMk id="11" creationId="{49BA2735-2FAB-4ECD-98DE-1DB83E0A22F1}"/>
          </ac:grpSpMkLst>
        </pc:grpChg>
      </pc:sldMasterChg>
      <pc:sldMasterChg chg="addSp">
        <pc:chgData name="William" userId="cbdb0636-a496-422a-8d40-98c53d494d26" providerId="ADAL" clId="{60929332-BD7B-4FF8-9D1C-6D5E787F40BE}" dt="2020-09-08T21:12:53.603" v="1381"/>
        <pc:sldMasterMkLst>
          <pc:docMk/>
          <pc:sldMasterMk cId="534597700" sldId="2147483696"/>
        </pc:sldMasterMkLst>
        <pc:grpChg chg="add">
          <ac:chgData name="William" userId="cbdb0636-a496-422a-8d40-98c53d494d26" providerId="ADAL" clId="{60929332-BD7B-4FF8-9D1C-6D5E787F40BE}" dt="2020-09-08T21:12:53.603" v="1381"/>
          <ac:grpSpMkLst>
            <pc:docMk/>
            <pc:sldMasterMk cId="534597700" sldId="2147483696"/>
            <ac:grpSpMk id="11" creationId="{0BDED28C-7D58-4CC8-BF49-51D430DD5FEE}"/>
          </ac:grpSpMkLst>
        </pc:grpChg>
      </pc:sldMasterChg>
      <pc:sldMasterChg chg="addSp">
        <pc:chgData name="William" userId="cbdb0636-a496-422a-8d40-98c53d494d26" providerId="ADAL" clId="{60929332-BD7B-4FF8-9D1C-6D5E787F40BE}" dt="2020-09-08T21:12:59.246" v="1382"/>
        <pc:sldMasterMkLst>
          <pc:docMk/>
          <pc:sldMasterMk cId="2290468834" sldId="2147483708"/>
        </pc:sldMasterMkLst>
        <pc:grpChg chg="add">
          <ac:chgData name="William" userId="cbdb0636-a496-422a-8d40-98c53d494d26" providerId="ADAL" clId="{60929332-BD7B-4FF8-9D1C-6D5E787F40BE}" dt="2020-09-08T21:12:59.246" v="1382"/>
          <ac:grpSpMkLst>
            <pc:docMk/>
            <pc:sldMasterMk cId="2290468834" sldId="2147483708"/>
            <ac:grpSpMk id="7" creationId="{1D2D9CFE-60E1-4CEF-BC8B-08035BB4BD70}"/>
          </ac:grpSpMkLst>
        </pc:grpChg>
      </pc:sldMasterChg>
      <pc:sldMasterChg chg="addSp">
        <pc:chgData name="William" userId="cbdb0636-a496-422a-8d40-98c53d494d26" providerId="ADAL" clId="{60929332-BD7B-4FF8-9D1C-6D5E787F40BE}" dt="2020-09-08T21:13:07.689" v="1385"/>
        <pc:sldMasterMkLst>
          <pc:docMk/>
          <pc:sldMasterMk cId="782501991" sldId="2147483720"/>
        </pc:sldMasterMkLst>
        <pc:grpChg chg="add">
          <ac:chgData name="William" userId="cbdb0636-a496-422a-8d40-98c53d494d26" providerId="ADAL" clId="{60929332-BD7B-4FF8-9D1C-6D5E787F40BE}" dt="2020-09-08T21:13:07.689" v="1385"/>
          <ac:grpSpMkLst>
            <pc:docMk/>
            <pc:sldMasterMk cId="782501991" sldId="2147483720"/>
            <ac:grpSpMk id="7" creationId="{78714B6C-938D-4FFD-B282-39B2829E0746}"/>
          </ac:grpSpMkLst>
        </pc:grpChg>
      </pc:sldMasterChg>
      <pc:sldMasterChg chg="addSp">
        <pc:chgData name="William" userId="cbdb0636-a496-422a-8d40-98c53d494d26" providerId="ADAL" clId="{60929332-BD7B-4FF8-9D1C-6D5E787F40BE}" dt="2020-09-08T21:13:08.961" v="1386"/>
        <pc:sldMasterMkLst>
          <pc:docMk/>
          <pc:sldMasterMk cId="1886421498" sldId="2147483732"/>
        </pc:sldMasterMkLst>
        <pc:grpChg chg="add">
          <ac:chgData name="William" userId="cbdb0636-a496-422a-8d40-98c53d494d26" providerId="ADAL" clId="{60929332-BD7B-4FF8-9D1C-6D5E787F40BE}" dt="2020-09-08T21:13:08.961" v="1386"/>
          <ac:grpSpMkLst>
            <pc:docMk/>
            <pc:sldMasterMk cId="1886421498" sldId="2147483732"/>
            <ac:grpSpMk id="7" creationId="{C25B1455-6CBA-4DB5-88F5-320031F90BFF}"/>
          </ac:grpSpMkLst>
        </pc:gr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0175B-C389-E844-9E7C-50AB89A40D2E}" type="datetimeFigureOut">
              <a:rPr lang="en-US" smtClean="0"/>
              <a:t>9/9/22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328D4-DB4E-6744-8CE1-D6364B4D3B64}" type="slidenum">
              <a:rPr lang="en-US" smtClean="0"/>
              <a:t>‹#›</a:t>
            </a:fld>
            <a:endParaRPr lang="en-US"/>
          </a:p>
        </p:txBody>
      </p:sp>
    </p:spTree>
    <p:extLst>
      <p:ext uri="{BB962C8B-B14F-4D97-AF65-F5344CB8AC3E}">
        <p14:creationId xmlns:p14="http://schemas.microsoft.com/office/powerpoint/2010/main" val="734434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00372-BEE2-2D45-A005-79934E953B47}" type="slidenum">
              <a:rPr lang="en-US" smtClean="0"/>
              <a:pPr/>
              <a:t>1</a:t>
            </a:fld>
            <a:endParaRPr lang="en-US"/>
          </a:p>
        </p:txBody>
      </p:sp>
    </p:spTree>
    <p:extLst>
      <p:ext uri="{BB962C8B-B14F-4D97-AF65-F5344CB8AC3E}">
        <p14:creationId xmlns:p14="http://schemas.microsoft.com/office/powerpoint/2010/main" val="206428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where they are from, what they are majoring in, who has coded before, etc. (raise hands)</a:t>
            </a:r>
          </a:p>
        </p:txBody>
      </p:sp>
      <p:sp>
        <p:nvSpPr>
          <p:cNvPr id="4" name="Slide Number Placeholder 3"/>
          <p:cNvSpPr>
            <a:spLocks noGrp="1"/>
          </p:cNvSpPr>
          <p:nvPr>
            <p:ph type="sldNum" sz="quarter" idx="5"/>
          </p:nvPr>
        </p:nvSpPr>
        <p:spPr/>
        <p:txBody>
          <a:bodyPr/>
          <a:lstStyle/>
          <a:p>
            <a:fld id="{274328D4-DB4E-6744-8CE1-D6364B4D3B64}" type="slidenum">
              <a:rPr lang="en-US" smtClean="0"/>
              <a:t>24</a:t>
            </a:fld>
            <a:endParaRPr lang="en-US"/>
          </a:p>
        </p:txBody>
      </p:sp>
    </p:spTree>
    <p:extLst>
      <p:ext uri="{BB962C8B-B14F-4D97-AF65-F5344CB8AC3E}">
        <p14:creationId xmlns:p14="http://schemas.microsoft.com/office/powerpoint/2010/main" val="125367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15484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66737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57226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15704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DBC3A-E438-824A-969F-C1CA99A9646D}" type="datetimeFigureOut">
              <a:rPr lang="en-US" smtClean="0"/>
              <a:t>9/9/22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16581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DBC3A-E438-824A-969F-C1CA99A9646D}"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48718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DBC3A-E438-824A-969F-C1CA99A9646D}" type="datetimeFigureOut">
              <a:rPr lang="en-US" smtClean="0"/>
              <a:t>9/9/22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9797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DBC3A-E438-824A-969F-C1CA99A9646D}" type="datetimeFigureOut">
              <a:rPr lang="en-US" smtClean="0"/>
              <a:t>9/9/22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51006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DBC3A-E438-824A-969F-C1CA99A9646D}" type="datetimeFigureOut">
              <a:rPr lang="en-US" smtClean="0"/>
              <a:t>9/9/22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2701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DBC3A-E438-824A-969F-C1CA99A9646D}"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89169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DBC3A-E438-824A-969F-C1CA99A9646D}" type="datetimeFigureOut">
              <a:rPr lang="en-US" smtClean="0"/>
              <a:t>9/9/22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70228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DBC3A-E438-824A-969F-C1CA99A9646D}" type="datetimeFigureOut">
              <a:rPr lang="en-US" smtClean="0"/>
              <a:t>9/9/22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C16DB-1ABC-0040-AD97-D5C3AB51D122}" type="slidenum">
              <a:rPr lang="en-US" smtClean="0"/>
              <a:t>‹#›</a:t>
            </a:fld>
            <a:endParaRPr lang="en-US"/>
          </a:p>
        </p:txBody>
      </p:sp>
      <p:grpSp>
        <p:nvGrpSpPr>
          <p:cNvPr id="7" name="Group 6">
            <a:extLst>
              <a:ext uri="{FF2B5EF4-FFF2-40B4-BE49-F238E27FC236}">
                <a16:creationId xmlns:a16="http://schemas.microsoft.com/office/drawing/2014/main" id="{C76177EB-94D0-4922-9024-1D3B2B29E6DE}"/>
              </a:ext>
            </a:extLst>
          </p:cNvPr>
          <p:cNvGrpSpPr/>
          <p:nvPr userDrawn="1"/>
        </p:nvGrpSpPr>
        <p:grpSpPr>
          <a:xfrm>
            <a:off x="0" y="6199258"/>
            <a:ext cx="658628" cy="658742"/>
            <a:chOff x="-7257" y="457200"/>
            <a:chExt cx="878170" cy="878322"/>
          </a:xfrm>
        </p:grpSpPr>
        <p:sp>
          <p:nvSpPr>
            <p:cNvPr id="8" name="Rectangle 7">
              <a:extLst>
                <a:ext uri="{FF2B5EF4-FFF2-40B4-BE49-F238E27FC236}">
                  <a16:creationId xmlns:a16="http://schemas.microsoft.com/office/drawing/2014/main" id="{2AF2B6C7-0A21-4521-B180-121F2912D76F}"/>
                </a:ext>
              </a:extLst>
            </p:cNvPr>
            <p:cNvSpPr/>
            <p:nvPr/>
          </p:nvSpPr>
          <p:spPr>
            <a:xfrm>
              <a:off x="-7257" y="457200"/>
              <a:ext cx="878170" cy="878322"/>
            </a:xfrm>
            <a:prstGeom prst="rect">
              <a:avLst/>
            </a:prstGeom>
            <a:solidFill>
              <a:schemeClr val="tx1"/>
            </a:solidFill>
            <a:ln w="3175">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800"/>
            </a:p>
          </p:txBody>
        </p:sp>
        <p:pic>
          <p:nvPicPr>
            <p:cNvPr id="9" name="Picture 8" descr="2.5 in monogram white.eps">
              <a:extLst>
                <a:ext uri="{FF2B5EF4-FFF2-40B4-BE49-F238E27FC236}">
                  <a16:creationId xmlns:a16="http://schemas.microsoft.com/office/drawing/2014/main" id="{C0289161-A27D-48D8-A746-3BB5572BC469}"/>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75106" y="732031"/>
              <a:ext cx="515696" cy="297696"/>
            </a:xfrm>
            <a:prstGeom prst="rect">
              <a:avLst/>
            </a:prstGeom>
            <a:ln>
              <a:noFill/>
            </a:ln>
            <a:effectLst/>
          </p:spPr>
        </p:pic>
      </p:grpSp>
    </p:spTree>
    <p:extLst>
      <p:ext uri="{BB962C8B-B14F-4D97-AF65-F5344CB8AC3E}">
        <p14:creationId xmlns:p14="http://schemas.microsoft.com/office/powerpoint/2010/main" val="310714677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www.youtube.com/watch?v=nKIu9yen5nc"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yui.edu/disabilities/disability-services" TargetMode="External"/><Relationship Id="rId2" Type="http://schemas.openxmlformats.org/officeDocument/2006/relationships/hyperlink" Target="mailto:disabilityservices@byui.edu"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byui.edu/titlei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eams.microsoft.com/l/team/19%3acdfe7c49064844deb8292d7aeb08e78d%40thread.tacv2/conversations?groupId=764a0054-ad62-4775-8b2a-ef470d2d7d99&amp;tenantId=e6ac1d1f-d695-4ef1-91d4-94cddef8be1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TJC1sRJ8F0Q"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print">
            <a:extLst>
              <a:ext uri="{28A0092B-C50C-407E-A947-70E740481C1C}">
                <a14:useLocalDpi xmlns:a14="http://schemas.microsoft.com/office/drawing/2010/main"/>
              </a:ext>
            </a:extLst>
          </a:blip>
          <a:srcRect l="-4056" r="-321"/>
          <a:stretch/>
        </p:blipFill>
        <p:spPr>
          <a:xfrm>
            <a:off x="-152400" y="0"/>
            <a:ext cx="12420600" cy="6858000"/>
          </a:xfrm>
          <a:prstGeom prst="rect">
            <a:avLst/>
          </a:prstGeom>
        </p:spPr>
      </p:pic>
      <p:sp>
        <p:nvSpPr>
          <p:cNvPr id="9" name="TextBox 8"/>
          <p:cNvSpPr txBox="1"/>
          <p:nvPr/>
        </p:nvSpPr>
        <p:spPr>
          <a:xfrm>
            <a:off x="1426028" y="471714"/>
            <a:ext cx="5467931" cy="1210584"/>
          </a:xfrm>
          <a:prstGeom prst="rect">
            <a:avLst/>
          </a:prstGeom>
          <a:noFill/>
        </p:spPr>
        <p:txBody>
          <a:bodyPr wrap="square" lIns="121917" tIns="60958" rIns="121917" bIns="60958" rtlCol="0">
            <a:spAutoFit/>
          </a:bodyPr>
          <a:lstStyle/>
          <a:p>
            <a:pPr lvl="0">
              <a:spcAft>
                <a:spcPts val="400"/>
              </a:spcAft>
            </a:pPr>
            <a:r>
              <a:rPr lang="en-US" sz="3000" b="1" dirty="0">
                <a:solidFill>
                  <a:srgbClr val="FFFFFF"/>
                </a:solidFill>
                <a:latin typeface="Arial"/>
                <a:cs typeface="Arial"/>
              </a:rPr>
              <a:t>Course Introduction</a:t>
            </a:r>
          </a:p>
          <a:p>
            <a:pPr lvl="0">
              <a:spcAft>
                <a:spcPts val="400"/>
              </a:spcAft>
            </a:pPr>
            <a:r>
              <a:rPr lang="en-US" sz="2000" dirty="0">
                <a:solidFill>
                  <a:srgbClr val="FFFFFF"/>
                </a:solidFill>
                <a:latin typeface="Arial"/>
                <a:cs typeface="Arial"/>
              </a:rPr>
              <a:t>CS 110 - Introduction to Programming</a:t>
            </a:r>
          </a:p>
          <a:p>
            <a:pPr lvl="0">
              <a:spcAft>
                <a:spcPts val="400"/>
              </a:spcAft>
            </a:pPr>
            <a:r>
              <a:rPr lang="en-US" sz="1400" dirty="0">
                <a:solidFill>
                  <a:srgbClr val="FFFFFF"/>
                </a:solidFill>
                <a:latin typeface="Arial"/>
                <a:cs typeface="Arial"/>
              </a:rPr>
              <a:t>William Clements</a:t>
            </a:r>
          </a:p>
        </p:txBody>
      </p:sp>
      <p:sp>
        <p:nvSpPr>
          <p:cNvPr id="10" name="Rectangle 9"/>
          <p:cNvSpPr/>
          <p:nvPr/>
        </p:nvSpPr>
        <p:spPr>
          <a:xfrm>
            <a:off x="-23956" y="-9407"/>
            <a:ext cx="423099" cy="6875103"/>
          </a:xfrm>
          <a:prstGeom prst="rect">
            <a:avLst/>
          </a:prstGeom>
          <a:solidFill>
            <a:srgbClr val="0076C6"/>
          </a:solidFill>
          <a:ln>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grpSp>
        <p:nvGrpSpPr>
          <p:cNvPr id="13" name="Group 12"/>
          <p:cNvGrpSpPr/>
          <p:nvPr/>
        </p:nvGrpSpPr>
        <p:grpSpPr>
          <a:xfrm>
            <a:off x="-47172" y="623888"/>
            <a:ext cx="878170" cy="878322"/>
            <a:chOff x="-7257" y="457200"/>
            <a:chExt cx="878170" cy="878322"/>
          </a:xfrm>
        </p:grpSpPr>
        <p:sp>
          <p:nvSpPr>
            <p:cNvPr id="11" name="Rectangle 10"/>
            <p:cNvSpPr/>
            <p:nvPr/>
          </p:nvSpPr>
          <p:spPr>
            <a:xfrm>
              <a:off x="-7257" y="457200"/>
              <a:ext cx="878170" cy="878322"/>
            </a:xfrm>
            <a:prstGeom prst="rect">
              <a:avLst/>
            </a:prstGeom>
            <a:solidFill>
              <a:schemeClr val="tx1"/>
            </a:solidFill>
            <a:ln w="3175">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12" name="Picture 11" descr="2.5 in monogram white.eps"/>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5106" y="732031"/>
              <a:ext cx="515696" cy="297696"/>
            </a:xfrm>
            <a:prstGeom prst="rect">
              <a:avLst/>
            </a:prstGeom>
            <a:ln>
              <a:noFill/>
            </a:ln>
            <a:effectLst/>
          </p:spPr>
        </p:pic>
      </p:grpSp>
      <p:sp>
        <p:nvSpPr>
          <p:cNvPr id="14" name="Text Box 3"/>
          <p:cNvSpPr txBox="1">
            <a:spLocks noChangeArrowheads="1"/>
          </p:cNvSpPr>
          <p:nvPr/>
        </p:nvSpPr>
        <p:spPr bwMode="auto">
          <a:xfrm>
            <a:off x="7111999" y="6400800"/>
            <a:ext cx="4775201" cy="276995"/>
          </a:xfrm>
          <a:prstGeom prst="rect">
            <a:avLst/>
          </a:prstGeom>
          <a:noFill/>
          <a:ln w="9525">
            <a:noFill/>
            <a:miter lim="800000"/>
            <a:headEnd/>
            <a:tailEnd/>
          </a:ln>
        </p:spPr>
        <p:txBody>
          <a:bodyPr lIns="121917" tIns="60958" rIns="121917" bIns="60958">
            <a:prstTxWarp prst="textNoShape">
              <a:avLst/>
            </a:prstTxWarp>
            <a:spAutoFit/>
          </a:bodyPr>
          <a:lstStyle/>
          <a:p>
            <a:pPr algn="r" eaLnBrk="0" hangingPunct="0"/>
            <a:r>
              <a:rPr lang="en-US" sz="1000" dirty="0">
                <a:solidFill>
                  <a:schemeClr val="bg1"/>
                </a:solidFill>
                <a:effectLst>
                  <a:outerShdw blurRad="50800" dist="38100" dir="2700000" algn="tl" rotWithShape="0">
                    <a:srgbClr val="000000">
                      <a:alpha val="43000"/>
                    </a:srgbClr>
                  </a:outerShdw>
                </a:effectLst>
                <a:latin typeface="Arial"/>
                <a:cs typeface="Arial"/>
              </a:rPr>
              <a:t>© 2018 Brigham Young University–Idaho</a:t>
            </a:r>
          </a:p>
        </p:txBody>
      </p:sp>
    </p:spTree>
    <p:extLst>
      <p:ext uri="{BB962C8B-B14F-4D97-AF65-F5344CB8AC3E}">
        <p14:creationId xmlns:p14="http://schemas.microsoft.com/office/powerpoint/2010/main" val="381177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3AC3-5CB9-408B-BCDC-1A319DA594DE}"/>
              </a:ext>
            </a:extLst>
          </p:cNvPr>
          <p:cNvSpPr>
            <a:spLocks noGrp="1"/>
          </p:cNvSpPr>
          <p:nvPr>
            <p:ph type="title"/>
          </p:nvPr>
        </p:nvSpPr>
        <p:spPr/>
        <p:txBody>
          <a:bodyPr/>
          <a:lstStyle/>
          <a:p>
            <a:r>
              <a:rPr lang="en-US" dirty="0"/>
              <a:t>Time Commitment</a:t>
            </a:r>
          </a:p>
        </p:txBody>
      </p:sp>
      <p:sp>
        <p:nvSpPr>
          <p:cNvPr id="3" name="Content Placeholder 2">
            <a:extLst>
              <a:ext uri="{FF2B5EF4-FFF2-40B4-BE49-F238E27FC236}">
                <a16:creationId xmlns:a16="http://schemas.microsoft.com/office/drawing/2014/main" id="{6811877C-2244-4A60-BACD-B33D3DCB01F9}"/>
              </a:ext>
            </a:extLst>
          </p:cNvPr>
          <p:cNvSpPr>
            <a:spLocks noGrp="1"/>
          </p:cNvSpPr>
          <p:nvPr>
            <p:ph idx="1"/>
          </p:nvPr>
        </p:nvSpPr>
        <p:spPr/>
        <p:txBody>
          <a:bodyPr>
            <a:normAutofit/>
          </a:bodyPr>
          <a:lstStyle/>
          <a:p>
            <a:r>
              <a:rPr lang="en-US" dirty="0"/>
              <a:t>This is a 2-credit class</a:t>
            </a:r>
          </a:p>
          <a:p>
            <a:pPr lvl="1"/>
            <a:r>
              <a:rPr lang="en-US" dirty="0"/>
              <a:t>Expectation is that you spend 2 hours for every class hour, so for a given week: 2 class hours + (2*2 class hours) = 6 hours/week</a:t>
            </a:r>
          </a:p>
          <a:p>
            <a:r>
              <a:rPr lang="en-US" dirty="0"/>
              <a:t>1</a:t>
            </a:r>
            <a:r>
              <a:rPr lang="en-US" baseline="30000" dirty="0"/>
              <a:t>st</a:t>
            </a:r>
            <a:r>
              <a:rPr lang="en-US" dirty="0"/>
              <a:t> Hour: Read &amp; Watch Videos</a:t>
            </a:r>
          </a:p>
          <a:p>
            <a:r>
              <a:rPr lang="en-US" dirty="0"/>
              <a:t>2</a:t>
            </a:r>
            <a:r>
              <a:rPr lang="en-US" baseline="30000" dirty="0"/>
              <a:t>nd</a:t>
            </a:r>
            <a:r>
              <a:rPr lang="en-US" dirty="0"/>
              <a:t> Hour: Checkpoint</a:t>
            </a:r>
          </a:p>
          <a:p>
            <a:r>
              <a:rPr lang="en-US" dirty="0"/>
              <a:t>3</a:t>
            </a:r>
            <a:r>
              <a:rPr lang="en-US" baseline="30000" dirty="0"/>
              <a:t>rd</a:t>
            </a:r>
            <a:r>
              <a:rPr lang="en-US" dirty="0"/>
              <a:t> Hour: Class: Kahoot, Review, Q&amp;A</a:t>
            </a:r>
          </a:p>
          <a:p>
            <a:r>
              <a:rPr lang="en-US" dirty="0"/>
              <a:t>4</a:t>
            </a:r>
            <a:r>
              <a:rPr lang="en-US" baseline="30000" dirty="0"/>
              <a:t>th</a:t>
            </a:r>
            <a:r>
              <a:rPr lang="en-US" dirty="0"/>
              <a:t> Hour: Team Activity</a:t>
            </a:r>
          </a:p>
          <a:p>
            <a:r>
              <a:rPr lang="en-US" dirty="0"/>
              <a:t>5</a:t>
            </a:r>
            <a:r>
              <a:rPr lang="en-US" baseline="30000" dirty="0"/>
              <a:t>th </a:t>
            </a:r>
            <a:r>
              <a:rPr lang="en-US" dirty="0"/>
              <a:t> &amp; 6</a:t>
            </a:r>
            <a:r>
              <a:rPr lang="en-US" baseline="30000" dirty="0"/>
              <a:t>th</a:t>
            </a:r>
            <a:r>
              <a:rPr lang="en-US" dirty="0"/>
              <a:t> Hour: Prove and Ponder</a:t>
            </a:r>
          </a:p>
        </p:txBody>
      </p:sp>
    </p:spTree>
    <p:extLst>
      <p:ext uri="{BB962C8B-B14F-4D97-AF65-F5344CB8AC3E}">
        <p14:creationId xmlns:p14="http://schemas.microsoft.com/office/powerpoint/2010/main" val="74762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0C08-BAD4-481B-89A7-44B82F81B27D}"/>
              </a:ext>
            </a:extLst>
          </p:cNvPr>
          <p:cNvSpPr>
            <a:spLocks noGrp="1"/>
          </p:cNvSpPr>
          <p:nvPr>
            <p:ph type="title"/>
          </p:nvPr>
        </p:nvSpPr>
        <p:spPr/>
        <p:txBody>
          <a:bodyPr/>
          <a:lstStyle/>
          <a:p>
            <a:r>
              <a:rPr lang="en-US" dirty="0"/>
              <a:t>COVID-19</a:t>
            </a:r>
          </a:p>
        </p:txBody>
      </p:sp>
      <p:sp>
        <p:nvSpPr>
          <p:cNvPr id="3" name="Content Placeholder 2">
            <a:extLst>
              <a:ext uri="{FF2B5EF4-FFF2-40B4-BE49-F238E27FC236}">
                <a16:creationId xmlns:a16="http://schemas.microsoft.com/office/drawing/2014/main" id="{44A455EF-CF2F-4ED5-9855-F73C46AA441F}"/>
              </a:ext>
            </a:extLst>
          </p:cNvPr>
          <p:cNvSpPr>
            <a:spLocks noGrp="1"/>
          </p:cNvSpPr>
          <p:nvPr>
            <p:ph idx="1"/>
          </p:nvPr>
        </p:nvSpPr>
        <p:spPr/>
        <p:txBody>
          <a:bodyPr/>
          <a:lstStyle/>
          <a:p>
            <a:r>
              <a:rPr lang="en-US" dirty="0"/>
              <a:t>Safety and Quality</a:t>
            </a:r>
          </a:p>
          <a:p>
            <a:pPr lvl="1"/>
            <a:r>
              <a:rPr lang="en-US" dirty="0"/>
              <a:t>Learning take place in safe </a:t>
            </a:r>
          </a:p>
          <a:p>
            <a:pPr lvl="1"/>
            <a:r>
              <a:rPr lang="en-US" dirty="0"/>
              <a:t>At any point where safety is a concern, we will be going Remote</a:t>
            </a:r>
          </a:p>
          <a:p>
            <a:pPr lvl="1"/>
            <a:r>
              <a:rPr lang="en-US" dirty="0"/>
              <a:t>Quality of being taught, better than CBT. </a:t>
            </a:r>
          </a:p>
          <a:p>
            <a:r>
              <a:rPr lang="en-US" dirty="0"/>
              <a:t>We are wearing masks, 6 ft distance, etc.</a:t>
            </a:r>
          </a:p>
          <a:p>
            <a:r>
              <a:rPr lang="en-US" dirty="0"/>
              <a:t>.</a:t>
            </a:r>
          </a:p>
          <a:p>
            <a:endParaRPr lang="en-US" dirty="0"/>
          </a:p>
          <a:p>
            <a:endParaRPr lang="en-US" dirty="0"/>
          </a:p>
        </p:txBody>
      </p:sp>
    </p:spTree>
    <p:extLst>
      <p:ext uri="{BB962C8B-B14F-4D97-AF65-F5344CB8AC3E}">
        <p14:creationId xmlns:p14="http://schemas.microsoft.com/office/powerpoint/2010/main" val="250049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1CD9-36FE-4886-AA0C-7A6DD0C3710B}"/>
              </a:ext>
            </a:extLst>
          </p:cNvPr>
          <p:cNvSpPr>
            <a:spLocks noGrp="1"/>
          </p:cNvSpPr>
          <p:nvPr>
            <p:ph type="title"/>
          </p:nvPr>
        </p:nvSpPr>
        <p:spPr>
          <a:xfrm>
            <a:off x="838201" y="345810"/>
            <a:ext cx="5120561" cy="1325563"/>
          </a:xfrm>
        </p:spPr>
        <p:txBody>
          <a:bodyPr>
            <a:normAutofit/>
          </a:bodyPr>
          <a:lstStyle/>
          <a:p>
            <a:r>
              <a:rPr lang="en-US"/>
              <a:t>Let’s Debate -Safely</a:t>
            </a:r>
            <a:endParaRPr lang="en-US" dirty="0"/>
          </a:p>
        </p:txBody>
      </p:sp>
      <p:sp>
        <p:nvSpPr>
          <p:cNvPr id="3" name="Content Placeholder 2">
            <a:extLst>
              <a:ext uri="{FF2B5EF4-FFF2-40B4-BE49-F238E27FC236}">
                <a16:creationId xmlns:a16="http://schemas.microsoft.com/office/drawing/2014/main" id="{DA294CEB-4F1E-4CD4-9201-6F868136C7E9}"/>
              </a:ext>
            </a:extLst>
          </p:cNvPr>
          <p:cNvSpPr>
            <a:spLocks noGrp="1"/>
          </p:cNvSpPr>
          <p:nvPr>
            <p:ph idx="1"/>
          </p:nvPr>
        </p:nvSpPr>
        <p:spPr>
          <a:xfrm>
            <a:off x="838201" y="1825625"/>
            <a:ext cx="5092194" cy="4351338"/>
          </a:xfrm>
        </p:spPr>
        <p:txBody>
          <a:bodyPr>
            <a:normAutofit/>
          </a:bodyPr>
          <a:lstStyle/>
          <a:p>
            <a:r>
              <a:rPr lang="en-US" dirty="0"/>
              <a:t>Food: Indian, </a:t>
            </a:r>
            <a:r>
              <a:rPr lang="en-US" dirty="0" err="1"/>
              <a:t>Tex-mex</a:t>
            </a:r>
            <a:r>
              <a:rPr lang="en-US" dirty="0"/>
              <a:t>, Italian, and everything but lima beans and liver and onions.</a:t>
            </a:r>
          </a:p>
          <a:p>
            <a:r>
              <a:rPr lang="en-US" dirty="0"/>
              <a:t>What food do you like? Why?</a:t>
            </a:r>
          </a:p>
          <a:p>
            <a:r>
              <a:rPr lang="en-US" dirty="0"/>
              <a:t>What food do you refuse to eat? Why?</a:t>
            </a:r>
          </a:p>
        </p:txBody>
      </p:sp>
      <p:pic>
        <p:nvPicPr>
          <p:cNvPr id="5" name="Picture 4" descr="A plate of food&#10;&#10;Description automatically generated">
            <a:extLst>
              <a:ext uri="{FF2B5EF4-FFF2-40B4-BE49-F238E27FC236}">
                <a16:creationId xmlns:a16="http://schemas.microsoft.com/office/drawing/2014/main" id="{E97E9502-EA02-41E3-8163-52D81B11E742}"/>
              </a:ext>
            </a:extLst>
          </p:cNvPr>
          <p:cNvPicPr>
            <a:picLocks noChangeAspect="1"/>
          </p:cNvPicPr>
          <p:nvPr/>
        </p:nvPicPr>
        <p:blipFill rotWithShape="1">
          <a:blip r:embed="rId2"/>
          <a:srcRect t="1908" r="1" b="183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pic>
        <p:nvPicPr>
          <p:cNvPr id="7" name="Picture 6" descr="A picture containing food&#10;&#10;Description automatically generated">
            <a:extLst>
              <a:ext uri="{FF2B5EF4-FFF2-40B4-BE49-F238E27FC236}">
                <a16:creationId xmlns:a16="http://schemas.microsoft.com/office/drawing/2014/main" id="{249A3354-73D8-43CB-A352-FA9EA376F4C6}"/>
              </a:ext>
            </a:extLst>
          </p:cNvPr>
          <p:cNvPicPr>
            <a:picLocks noChangeAspect="1"/>
          </p:cNvPicPr>
          <p:nvPr/>
        </p:nvPicPr>
        <p:blipFill rotWithShape="1">
          <a:blip r:embed="rId3"/>
          <a:srcRect l="3768" r="2633"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4566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C443-C396-6549-9075-EDABFD125440}"/>
              </a:ext>
            </a:extLst>
          </p:cNvPr>
          <p:cNvSpPr>
            <a:spLocks noGrp="1"/>
          </p:cNvSpPr>
          <p:nvPr>
            <p:ph type="title"/>
          </p:nvPr>
        </p:nvSpPr>
        <p:spPr/>
        <p:txBody>
          <a:bodyPr/>
          <a:lstStyle/>
          <a:p>
            <a:r>
              <a:rPr lang="en-US" dirty="0"/>
              <a:t>Reasons to Learn about Computing</a:t>
            </a:r>
          </a:p>
        </p:txBody>
      </p:sp>
      <p:sp>
        <p:nvSpPr>
          <p:cNvPr id="3" name="Content Placeholder 2">
            <a:extLst>
              <a:ext uri="{FF2B5EF4-FFF2-40B4-BE49-F238E27FC236}">
                <a16:creationId xmlns:a16="http://schemas.microsoft.com/office/drawing/2014/main" id="{87654EAD-089E-A047-B81F-C013BE348C4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Computing is part of everything we do!</a:t>
            </a:r>
          </a:p>
          <a:p>
            <a:pPr marL="514350" indent="-514350">
              <a:buFont typeface="+mj-lt"/>
              <a:buAutoNum type="arabicPeriod"/>
            </a:pPr>
            <a:r>
              <a:rPr lang="en-US" dirty="0"/>
              <a:t>Solve complex problems</a:t>
            </a:r>
          </a:p>
          <a:p>
            <a:pPr marL="514350" indent="-514350">
              <a:buFont typeface="+mj-lt"/>
              <a:buAutoNum type="arabicPeriod"/>
            </a:pPr>
            <a:r>
              <a:rPr lang="en-US" dirty="0"/>
              <a:t>Make a difference in the world</a:t>
            </a:r>
          </a:p>
          <a:p>
            <a:pPr marL="514350" indent="-514350">
              <a:buFont typeface="+mj-lt"/>
              <a:buAutoNum type="arabicPeriod"/>
            </a:pPr>
            <a:r>
              <a:rPr lang="en-US" dirty="0"/>
              <a:t>Lucrative careers</a:t>
            </a:r>
          </a:p>
          <a:p>
            <a:pPr marL="514350" indent="-514350">
              <a:buFont typeface="+mj-lt"/>
              <a:buAutoNum type="arabicPeriod"/>
            </a:pPr>
            <a:r>
              <a:rPr lang="en-US" dirty="0"/>
              <a:t>Computing jobs are here to stay</a:t>
            </a:r>
          </a:p>
          <a:p>
            <a:pPr marL="514350" indent="-514350">
              <a:buFont typeface="+mj-lt"/>
              <a:buAutoNum type="arabicPeriod"/>
            </a:pPr>
            <a:r>
              <a:rPr lang="en-US" dirty="0"/>
              <a:t>Helpful in other careers</a:t>
            </a:r>
          </a:p>
          <a:p>
            <a:pPr marL="514350" indent="-514350">
              <a:buFont typeface="+mj-lt"/>
              <a:buAutoNum type="arabicPeriod"/>
            </a:pPr>
            <a:r>
              <a:rPr lang="en-US" dirty="0"/>
              <a:t>Opportunities for creativity</a:t>
            </a:r>
          </a:p>
          <a:p>
            <a:pPr marL="514350" indent="-514350">
              <a:buFont typeface="+mj-lt"/>
              <a:buAutoNum type="arabicPeriod"/>
            </a:pPr>
            <a:r>
              <a:rPr lang="en-US" dirty="0"/>
              <a:t>Both collaborative and individual</a:t>
            </a:r>
          </a:p>
          <a:p>
            <a:pPr marL="514350" indent="-514350">
              <a:buFont typeface="+mj-lt"/>
              <a:buAutoNum type="arabicPeriod"/>
            </a:pPr>
            <a:r>
              <a:rPr lang="en-US" dirty="0"/>
              <a:t>Part of well-rounded education</a:t>
            </a:r>
          </a:p>
          <a:p>
            <a:pPr marL="514350" indent="-514350">
              <a:buFont typeface="+mj-lt"/>
              <a:buAutoNum type="arabicPeriod"/>
            </a:pPr>
            <a:r>
              <a:rPr lang="en-US" dirty="0"/>
              <a:t>Without Boundaries</a:t>
            </a:r>
          </a:p>
          <a:p>
            <a:endParaRPr lang="en-US" dirty="0"/>
          </a:p>
        </p:txBody>
      </p:sp>
      <p:pic>
        <p:nvPicPr>
          <p:cNvPr id="5" name="Picture 4" descr="A picture containing table&#10;&#10;Description automatically generated">
            <a:extLst>
              <a:ext uri="{FF2B5EF4-FFF2-40B4-BE49-F238E27FC236}">
                <a16:creationId xmlns:a16="http://schemas.microsoft.com/office/drawing/2014/main" id="{45ABF3A6-5A27-4E2B-9451-72C0AF44CE21}"/>
              </a:ext>
            </a:extLst>
          </p:cNvPr>
          <p:cNvPicPr>
            <a:picLocks noChangeAspect="1"/>
          </p:cNvPicPr>
          <p:nvPr/>
        </p:nvPicPr>
        <p:blipFill>
          <a:blip r:embed="rId2"/>
          <a:stretch>
            <a:fillRect/>
          </a:stretch>
        </p:blipFill>
        <p:spPr>
          <a:xfrm>
            <a:off x="6278283" y="3429000"/>
            <a:ext cx="5712011" cy="3213006"/>
          </a:xfrm>
          <a:prstGeom prst="rect">
            <a:avLst/>
          </a:prstGeom>
        </p:spPr>
      </p:pic>
    </p:spTree>
    <p:extLst>
      <p:ext uri="{BB962C8B-B14F-4D97-AF65-F5344CB8AC3E}">
        <p14:creationId xmlns:p14="http://schemas.microsoft.com/office/powerpoint/2010/main" val="192730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A4F6-3451-654D-99A1-8512BC8801B1}"/>
              </a:ext>
            </a:extLst>
          </p:cNvPr>
          <p:cNvSpPr>
            <a:spLocks noGrp="1"/>
          </p:cNvSpPr>
          <p:nvPr>
            <p:ph type="title"/>
          </p:nvPr>
        </p:nvSpPr>
        <p:spPr/>
        <p:txBody>
          <a:bodyPr/>
          <a:lstStyle/>
          <a:p>
            <a:r>
              <a:rPr lang="en-US" dirty="0"/>
              <a:t>Why Learn to Code?</a:t>
            </a:r>
          </a:p>
        </p:txBody>
      </p:sp>
      <p:sp>
        <p:nvSpPr>
          <p:cNvPr id="3" name="Content Placeholder 2">
            <a:extLst>
              <a:ext uri="{FF2B5EF4-FFF2-40B4-BE49-F238E27FC236}">
                <a16:creationId xmlns:a16="http://schemas.microsoft.com/office/drawing/2014/main" id="{A81779AA-A21F-4242-B2E3-4F4AF33DC8F2}"/>
              </a:ext>
            </a:extLst>
          </p:cNvPr>
          <p:cNvSpPr>
            <a:spLocks noGrp="1"/>
          </p:cNvSpPr>
          <p:nvPr>
            <p:ph idx="1"/>
          </p:nvPr>
        </p:nvSpPr>
        <p:spPr/>
        <p:txBody>
          <a:bodyPr/>
          <a:lstStyle/>
          <a:p>
            <a:r>
              <a:rPr lang="en-US" dirty="0">
                <a:hlinkClick r:id="rId2"/>
              </a:rPr>
              <a:t>https://www.youtube.com/watch?v=nKIu9yen5nc</a:t>
            </a:r>
            <a:endParaRPr lang="en-US" dirty="0"/>
          </a:p>
          <a:p>
            <a:endParaRPr lang="en-US" dirty="0"/>
          </a:p>
        </p:txBody>
      </p:sp>
      <p:pic>
        <p:nvPicPr>
          <p:cNvPr id="5" name="Picture 4" descr="A picture containing computer, game&#10;&#10;Description automatically generated">
            <a:extLst>
              <a:ext uri="{FF2B5EF4-FFF2-40B4-BE49-F238E27FC236}">
                <a16:creationId xmlns:a16="http://schemas.microsoft.com/office/drawing/2014/main" id="{17CAF553-ADC0-4D92-A25E-0748000FD8C4}"/>
              </a:ext>
            </a:extLst>
          </p:cNvPr>
          <p:cNvPicPr>
            <a:picLocks noChangeAspect="1"/>
          </p:cNvPicPr>
          <p:nvPr/>
        </p:nvPicPr>
        <p:blipFill>
          <a:blip r:embed="rId3"/>
          <a:stretch>
            <a:fillRect/>
          </a:stretch>
        </p:blipFill>
        <p:spPr>
          <a:xfrm>
            <a:off x="8124984" y="4728627"/>
            <a:ext cx="4067015" cy="2129373"/>
          </a:xfrm>
          <a:prstGeom prst="rect">
            <a:avLst/>
          </a:prstGeom>
        </p:spPr>
      </p:pic>
      <p:pic>
        <p:nvPicPr>
          <p:cNvPr id="6" name="Picture 5">
            <a:extLst>
              <a:ext uri="{FF2B5EF4-FFF2-40B4-BE49-F238E27FC236}">
                <a16:creationId xmlns:a16="http://schemas.microsoft.com/office/drawing/2014/main" id="{8B808013-6E3E-4932-B6E4-A85887FD6C1E}"/>
              </a:ext>
            </a:extLst>
          </p:cNvPr>
          <p:cNvPicPr>
            <a:picLocks noChangeAspect="1"/>
          </p:cNvPicPr>
          <p:nvPr/>
        </p:nvPicPr>
        <p:blipFill>
          <a:blip r:embed="rId4"/>
          <a:stretch>
            <a:fillRect/>
          </a:stretch>
        </p:blipFill>
        <p:spPr>
          <a:xfrm>
            <a:off x="419259" y="3160177"/>
            <a:ext cx="7705725" cy="2867025"/>
          </a:xfrm>
          <a:prstGeom prst="rect">
            <a:avLst/>
          </a:prstGeom>
        </p:spPr>
      </p:pic>
    </p:spTree>
    <p:extLst>
      <p:ext uri="{BB962C8B-B14F-4D97-AF65-F5344CB8AC3E}">
        <p14:creationId xmlns:p14="http://schemas.microsoft.com/office/powerpoint/2010/main" val="332485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7783-B206-C344-B66D-B651D8811D7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B522DF1-42CF-B448-AF36-ABC726264410}"/>
              </a:ext>
            </a:extLst>
          </p:cNvPr>
          <p:cNvSpPr>
            <a:spLocks noGrp="1"/>
          </p:cNvSpPr>
          <p:nvPr>
            <p:ph idx="1"/>
          </p:nvPr>
        </p:nvSpPr>
        <p:spPr/>
        <p:txBody>
          <a:bodyPr/>
          <a:lstStyle/>
          <a:p>
            <a:r>
              <a:rPr lang="en-US" dirty="0"/>
              <a:t>What is the most important way computers influence your life?</a:t>
            </a:r>
          </a:p>
        </p:txBody>
      </p:sp>
    </p:spTree>
    <p:extLst>
      <p:ext uri="{BB962C8B-B14F-4D97-AF65-F5344CB8AC3E}">
        <p14:creationId xmlns:p14="http://schemas.microsoft.com/office/powerpoint/2010/main" val="151481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 Policies - </a:t>
            </a:r>
            <a:r>
              <a:rPr lang="en-US" b="1" dirty="0"/>
              <a:t>Honor Code</a:t>
            </a:r>
            <a:endParaRPr lang="en-US" dirty="0"/>
          </a:p>
        </p:txBody>
      </p:sp>
      <p:sp>
        <p:nvSpPr>
          <p:cNvPr id="3" name="Content Placeholder 2"/>
          <p:cNvSpPr>
            <a:spLocks noGrp="1"/>
          </p:cNvSpPr>
          <p:nvPr>
            <p:ph idx="1"/>
          </p:nvPr>
        </p:nvSpPr>
        <p:spPr/>
        <p:txBody>
          <a:bodyPr>
            <a:normAutofit/>
          </a:bodyPr>
          <a:lstStyle/>
          <a:p>
            <a:r>
              <a:rPr lang="en-US" dirty="0"/>
              <a:t>You may work with your classmates, but all submitted work must be original. </a:t>
            </a:r>
          </a:p>
          <a:p>
            <a:pPr lvl="1"/>
            <a:r>
              <a:rPr lang="en-US" dirty="0"/>
              <a:t>The penalty for copying or plagiarizing of assignments might be one or more of the following: zero on an assignment, being asked to withdraw from the class, a failing grade in the class, or disciplinary action by the university.</a:t>
            </a:r>
          </a:p>
          <a:p>
            <a:r>
              <a:rPr lang="en-US" dirty="0"/>
              <a:t>Homework assignments are to be completed as scheduled. </a:t>
            </a:r>
          </a:p>
          <a:p>
            <a:pPr lvl="1"/>
            <a:r>
              <a:rPr lang="en-US" dirty="0"/>
              <a:t>Late work is generally not accepted. However, assignments may be rescheduled for a limited number of emergency situations if you discuss your situation with me before (not on and especially not after) the scheduled due date. There will be no routine extensions of due dates; be prepared to justify any requests for extensions.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5442" y="205208"/>
            <a:ext cx="3066958" cy="1318792"/>
          </a:xfrm>
          <a:prstGeom prst="rect">
            <a:avLst/>
          </a:prstGeom>
        </p:spPr>
      </p:pic>
    </p:spTree>
    <p:extLst>
      <p:ext uri="{BB962C8B-B14F-4D97-AF65-F5344CB8AC3E}">
        <p14:creationId xmlns:p14="http://schemas.microsoft.com/office/powerpoint/2010/main" val="153314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Accessibility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BYU-Idaho is committed to providing a working and learning atmosphere that reasonably accommodates qualified persons with disabilities. Reasonable academic accommodations are reviewed for all students who have qualified documented disabilities. Services are coordinated with the student and instructor by BYU-Idaho Disability Services. If you need assistance or feel you have been unlawfully discriminated against on the basis of disability, you may seek resolution through established policy and procedures.</a:t>
            </a:r>
          </a:p>
          <a:p>
            <a:r>
              <a:rPr lang="en-US" dirty="0"/>
              <a:t>If you have any disability that may impair your ability to complete this course successfully, please contact Disability Services as soon as possible, preferably before the beginning of the semester, in order to ensure that you receive appropriate accommodations.</a:t>
            </a:r>
          </a:p>
          <a:p>
            <a:r>
              <a:rPr lang="en-US" dirty="0"/>
              <a:t>Disability Services Contact Information:</a:t>
            </a:r>
          </a:p>
          <a:p>
            <a:r>
              <a:rPr lang="en-US" dirty="0"/>
              <a:t>Phone: (208) 496-9210</a:t>
            </a:r>
          </a:p>
          <a:p>
            <a:r>
              <a:rPr lang="en-US" dirty="0"/>
              <a:t>Email: </a:t>
            </a:r>
            <a:r>
              <a:rPr lang="en-US" dirty="0">
                <a:hlinkClick r:id="rId2"/>
              </a:rPr>
              <a:t>disabilityservices@byui.edu</a:t>
            </a:r>
            <a:endParaRPr lang="en-US" dirty="0"/>
          </a:p>
          <a:p>
            <a:r>
              <a:rPr lang="en-US" dirty="0"/>
              <a:t>Fax: (208) 496-5210</a:t>
            </a:r>
          </a:p>
          <a:p>
            <a:r>
              <a:rPr lang="en-US" dirty="0"/>
              <a:t>Website: </a:t>
            </a:r>
            <a:r>
              <a:rPr lang="en-US" dirty="0">
                <a:hlinkClick r:id="rId3"/>
              </a:rPr>
              <a:t>http://www.byui.edu/disabilities/disability-services</a:t>
            </a:r>
            <a:endParaRPr lang="en-US" dirty="0"/>
          </a:p>
        </p:txBody>
      </p:sp>
      <p:pic>
        <p:nvPicPr>
          <p:cNvPr id="5" name="Picture 4"/>
          <p:cNvPicPr>
            <a:picLocks noChangeAspect="1"/>
          </p:cNvPicPr>
          <p:nvPr/>
        </p:nvPicPr>
        <p:blipFill>
          <a:blip r:embed="rId4"/>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112490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AFE1-4CB8-4863-A608-4C8D5CBE8BB6}"/>
              </a:ext>
            </a:extLst>
          </p:cNvPr>
          <p:cNvSpPr>
            <a:spLocks noGrp="1"/>
          </p:cNvSpPr>
          <p:nvPr>
            <p:ph type="title"/>
          </p:nvPr>
        </p:nvSpPr>
        <p:spPr>
          <a:xfrm>
            <a:off x="1653363" y="365760"/>
            <a:ext cx="9367203" cy="1188720"/>
          </a:xfrm>
        </p:spPr>
        <p:txBody>
          <a:bodyPr>
            <a:normAutofit/>
          </a:bodyPr>
          <a:lstStyle/>
          <a:p>
            <a:r>
              <a:rPr lang="en-US" dirty="0"/>
              <a:t>Class Objectives</a:t>
            </a:r>
          </a:p>
        </p:txBody>
      </p:sp>
      <p:sp>
        <p:nvSpPr>
          <p:cNvPr id="3" name="Content Placeholder 2">
            <a:extLst>
              <a:ext uri="{FF2B5EF4-FFF2-40B4-BE49-F238E27FC236}">
                <a16:creationId xmlns:a16="http://schemas.microsoft.com/office/drawing/2014/main" id="{CFB05481-F9E0-4D65-B47D-10CA6C6593B4}"/>
              </a:ext>
            </a:extLst>
          </p:cNvPr>
          <p:cNvSpPr>
            <a:spLocks noGrp="1"/>
          </p:cNvSpPr>
          <p:nvPr>
            <p:ph idx="1"/>
          </p:nvPr>
        </p:nvSpPr>
        <p:spPr>
          <a:xfrm>
            <a:off x="1653363" y="2176272"/>
            <a:ext cx="9367204" cy="4041648"/>
          </a:xfrm>
        </p:spPr>
        <p:txBody>
          <a:bodyPr anchor="t">
            <a:normAutofit/>
          </a:bodyPr>
          <a:lstStyle/>
          <a:p>
            <a:pPr marL="0" indent="0">
              <a:buNone/>
            </a:pPr>
            <a:r>
              <a:rPr lang="en-US" sz="2400"/>
              <a:t>Successful graduates for CSE 110 will:</a:t>
            </a:r>
          </a:p>
          <a:p>
            <a:pPr>
              <a:buFont typeface="Arial" panose="020B0604020202020204" pitchFamily="34" charset="0"/>
              <a:buChar char="•"/>
            </a:pPr>
            <a:r>
              <a:rPr lang="en-US" sz="2400"/>
              <a:t>be able to use programming building blocks (variables, conditionals, loops, files) to accomplish meaningful tasks in a variety of domains.</a:t>
            </a:r>
          </a:p>
          <a:p>
            <a:pPr>
              <a:buFont typeface="Arial" panose="020B0604020202020204" pitchFamily="34" charset="0"/>
              <a:buChar char="•"/>
            </a:pPr>
            <a:r>
              <a:rPr lang="en-US" sz="2400"/>
              <a:t>have confidence that they can be successful in programming and in learning more about it.</a:t>
            </a:r>
          </a:p>
          <a:p>
            <a:endParaRPr lang="en-US" sz="2400"/>
          </a:p>
        </p:txBody>
      </p:sp>
    </p:spTree>
    <p:extLst>
      <p:ext uri="{BB962C8B-B14F-4D97-AF65-F5344CB8AC3E}">
        <p14:creationId xmlns:p14="http://schemas.microsoft.com/office/powerpoint/2010/main" val="10496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Sexual Harassment</a:t>
            </a:r>
          </a:p>
        </p:txBody>
      </p:sp>
      <p:sp>
        <p:nvSpPr>
          <p:cNvPr id="3" name="Content Placeholder 2"/>
          <p:cNvSpPr>
            <a:spLocks noGrp="1"/>
          </p:cNvSpPr>
          <p:nvPr>
            <p:ph idx="1"/>
          </p:nvPr>
        </p:nvSpPr>
        <p:spPr/>
        <p:txBody>
          <a:bodyPr>
            <a:normAutofit/>
          </a:bodyPr>
          <a:lstStyle/>
          <a:p>
            <a:r>
              <a:rPr lang="en-US" dirty="0"/>
              <a:t>Treat everyone with respect...</a:t>
            </a:r>
          </a:p>
          <a:p>
            <a:pPr lvl="1"/>
            <a:r>
              <a:rPr lang="en-US" dirty="0"/>
              <a:t>BYU-Idaho is committed to promoting and maintaining a safe and respectful environment for the campus community. Sexual misconduct is against the law, contrary to the teachings of The Church of Jesus Christ of Latter-day Saints and the Honor Code, and inconsistent with the life and teachings of Jesus Christ, which we hope are embodied on our campus. The university prohibits sexual misconduct perpetrated by or against university students, university employees, participants in university programs, or visitors to its campus, whether the behavior occurs on or off campus.</a:t>
            </a:r>
          </a:p>
          <a:p>
            <a:pPr lvl="1"/>
            <a:r>
              <a:rPr lang="en-US" dirty="0"/>
              <a:t>Read about </a:t>
            </a:r>
            <a:r>
              <a:rPr lang="en-US" dirty="0">
                <a:hlinkClick r:id="rId2"/>
              </a:rPr>
              <a:t>Title IX</a:t>
            </a:r>
            <a:r>
              <a:rPr lang="en-US" dirty="0"/>
              <a:t> for more information.</a:t>
            </a:r>
          </a:p>
        </p:txBody>
      </p:sp>
      <p:pic>
        <p:nvPicPr>
          <p:cNvPr id="5" name="Picture 4"/>
          <p:cNvPicPr>
            <a:picLocks noChangeAspect="1"/>
          </p:cNvPicPr>
          <p:nvPr/>
        </p:nvPicPr>
        <p:blipFill>
          <a:blip r:embed="rId3"/>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2936266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D61E-44EC-1149-A99A-5983310397AA}"/>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9FEA205E-40A1-4A46-AD41-87B5D2187E85}"/>
              </a:ext>
            </a:extLst>
          </p:cNvPr>
          <p:cNvSpPr>
            <a:spLocks noGrp="1"/>
          </p:cNvSpPr>
          <p:nvPr>
            <p:ph idx="1"/>
          </p:nvPr>
        </p:nvSpPr>
        <p:spPr/>
        <p:txBody>
          <a:bodyPr/>
          <a:lstStyle/>
          <a:p>
            <a:r>
              <a:rPr lang="en-US" dirty="0"/>
              <a:t>MS Teams – CSE 110 – Fall 2020</a:t>
            </a:r>
            <a:endParaRPr lang="en-US" dirty="0">
              <a:hlinkClick r:id="rId2"/>
            </a:endParaRPr>
          </a:p>
          <a:p>
            <a:pPr lvl="1"/>
            <a:r>
              <a:rPr lang="en-US" dirty="0">
                <a:hlinkClick r:id="rId2"/>
              </a:rPr>
              <a:t>https://teams.microsoft.com/l/team/19%3acdfe7c49064844deb8292d7aeb08e78d%40thread.tacv2/conversations?groupId=764a0054-ad62-4775-8b2a-ef470d2d7d99&amp;tenantId=e6ac1d1f-d695-4ef1-91d4-94cddef8be11</a:t>
            </a:r>
            <a:endParaRPr lang="en-US" dirty="0"/>
          </a:p>
          <a:p>
            <a:pPr lvl="1"/>
            <a:r>
              <a:rPr lang="en-US" dirty="0"/>
              <a:t>Signup for Tuesday or Thursday Schedule</a:t>
            </a:r>
          </a:p>
          <a:p>
            <a:pPr lvl="1"/>
            <a:endParaRPr lang="en-US" dirty="0"/>
          </a:p>
          <a:p>
            <a:r>
              <a:rPr lang="en-US" sz="2800" b="0" i="0" u="none" strike="noStrike" dirty="0">
                <a:effectLst/>
                <a:latin typeface="Calibri" panose="020F0502020204030204" pitchFamily="34" charset="0"/>
              </a:rPr>
              <a:t>Zoom</a:t>
            </a:r>
          </a:p>
          <a:p>
            <a:pPr lvl="1"/>
            <a:r>
              <a:rPr lang="en-US" b="0" i="0" u="none" strike="noStrike" dirty="0">
                <a:effectLst/>
                <a:latin typeface="Calibri" panose="020F0502020204030204" pitchFamily="34" charset="0"/>
              </a:rPr>
              <a:t>Zoom: Meeting ID: 943 9216 7469</a:t>
            </a:r>
            <a:br>
              <a:rPr lang="en-US" b="0" i="0" u="none" strike="noStrike" dirty="0">
                <a:effectLst/>
                <a:latin typeface="Calibri" panose="020F0502020204030204" pitchFamily="34" charset="0"/>
              </a:rPr>
            </a:br>
            <a:r>
              <a:rPr lang="en-US" b="0" i="0" u="none" strike="noStrike" dirty="0">
                <a:effectLst/>
                <a:latin typeface="Calibri" panose="020F0502020204030204" pitchFamily="34" charset="0"/>
              </a:rPr>
              <a:t>Passcode: 608544</a:t>
            </a:r>
            <a:r>
              <a:rPr lang="en-US" dirty="0"/>
              <a:t> </a:t>
            </a:r>
          </a:p>
          <a:p>
            <a:endParaRPr lang="en-US" dirty="0"/>
          </a:p>
          <a:p>
            <a:endParaRPr lang="en-US" dirty="0"/>
          </a:p>
        </p:txBody>
      </p:sp>
    </p:spTree>
    <p:extLst>
      <p:ext uri="{BB962C8B-B14F-4D97-AF65-F5344CB8AC3E}">
        <p14:creationId xmlns:p14="http://schemas.microsoft.com/office/powerpoint/2010/main" val="74596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4A37-F21C-4340-899D-ABBAEBFAFFA3}"/>
              </a:ext>
            </a:extLst>
          </p:cNvPr>
          <p:cNvSpPr>
            <a:spLocks noGrp="1"/>
          </p:cNvSpPr>
          <p:nvPr>
            <p:ph type="title"/>
          </p:nvPr>
        </p:nvSpPr>
        <p:spPr/>
        <p:txBody>
          <a:bodyPr/>
          <a:lstStyle/>
          <a:p>
            <a:r>
              <a:rPr lang="en-US" dirty="0"/>
              <a:t>Get Creative</a:t>
            </a:r>
          </a:p>
        </p:txBody>
      </p:sp>
      <p:sp>
        <p:nvSpPr>
          <p:cNvPr id="3" name="Content Placeholder 2">
            <a:extLst>
              <a:ext uri="{FF2B5EF4-FFF2-40B4-BE49-F238E27FC236}">
                <a16:creationId xmlns:a16="http://schemas.microsoft.com/office/drawing/2014/main" id="{630B6C29-200F-6B41-9982-EC0AD7B1D36E}"/>
              </a:ext>
            </a:extLst>
          </p:cNvPr>
          <p:cNvSpPr>
            <a:spLocks noGrp="1"/>
          </p:cNvSpPr>
          <p:nvPr>
            <p:ph idx="1"/>
          </p:nvPr>
        </p:nvSpPr>
        <p:spPr>
          <a:xfrm>
            <a:off x="838200" y="1825625"/>
            <a:ext cx="10515600" cy="3591201"/>
          </a:xfrm>
        </p:spPr>
        <p:txBody>
          <a:bodyPr/>
          <a:lstStyle/>
          <a:p>
            <a:r>
              <a:rPr lang="en-US" dirty="0">
                <a:hlinkClick r:id="rId2"/>
              </a:rPr>
              <a:t>https://www.youtube.com/watch?v=TJC1sRJ8F0Q</a:t>
            </a:r>
            <a:endParaRPr lang="en-US" dirty="0"/>
          </a:p>
          <a:p>
            <a:endParaRPr lang="en-US" dirty="0"/>
          </a:p>
        </p:txBody>
      </p:sp>
      <p:pic>
        <p:nvPicPr>
          <p:cNvPr id="4" name="Picture 3">
            <a:extLst>
              <a:ext uri="{FF2B5EF4-FFF2-40B4-BE49-F238E27FC236}">
                <a16:creationId xmlns:a16="http://schemas.microsoft.com/office/drawing/2014/main" id="{5ACEF180-A49A-42B0-A5AC-8BA764343D50}"/>
              </a:ext>
            </a:extLst>
          </p:cNvPr>
          <p:cNvPicPr>
            <a:picLocks noChangeAspect="1"/>
          </p:cNvPicPr>
          <p:nvPr/>
        </p:nvPicPr>
        <p:blipFill>
          <a:blip r:embed="rId3"/>
          <a:stretch>
            <a:fillRect/>
          </a:stretch>
        </p:blipFill>
        <p:spPr>
          <a:xfrm>
            <a:off x="2719387" y="2366341"/>
            <a:ext cx="6753225" cy="4610100"/>
          </a:xfrm>
          <a:prstGeom prst="rect">
            <a:avLst/>
          </a:prstGeom>
        </p:spPr>
      </p:pic>
    </p:spTree>
    <p:extLst>
      <p:ext uri="{BB962C8B-B14F-4D97-AF65-F5344CB8AC3E}">
        <p14:creationId xmlns:p14="http://schemas.microsoft.com/office/powerpoint/2010/main" val="118220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7C12-8642-544C-9527-B5563E8CCA0A}"/>
              </a:ext>
            </a:extLst>
          </p:cNvPr>
          <p:cNvSpPr>
            <a:spLocks noGrp="1"/>
          </p:cNvSpPr>
          <p:nvPr>
            <p:ph type="title"/>
          </p:nvPr>
        </p:nvSpPr>
        <p:spPr/>
        <p:txBody>
          <a:bodyPr/>
          <a:lstStyle/>
          <a:p>
            <a:r>
              <a:rPr lang="en-US" dirty="0"/>
              <a:t>Before Next Time…</a:t>
            </a:r>
          </a:p>
        </p:txBody>
      </p:sp>
      <p:sp>
        <p:nvSpPr>
          <p:cNvPr id="3" name="Content Placeholder 2">
            <a:extLst>
              <a:ext uri="{FF2B5EF4-FFF2-40B4-BE49-F238E27FC236}">
                <a16:creationId xmlns:a16="http://schemas.microsoft.com/office/drawing/2014/main" id="{3D9140E1-CD89-494C-B0B7-50862E121180}"/>
              </a:ext>
            </a:extLst>
          </p:cNvPr>
          <p:cNvSpPr>
            <a:spLocks noGrp="1"/>
          </p:cNvSpPr>
          <p:nvPr>
            <p:ph idx="1"/>
          </p:nvPr>
        </p:nvSpPr>
        <p:spPr/>
        <p:txBody>
          <a:bodyPr/>
          <a:lstStyle/>
          <a:p>
            <a:r>
              <a:rPr lang="en-US" dirty="0"/>
              <a:t>Get Python and Visual Studio Code Installed</a:t>
            </a:r>
          </a:p>
          <a:p>
            <a:r>
              <a:rPr lang="en-US" dirty="0"/>
              <a:t>Get signed up for MS Teams</a:t>
            </a:r>
          </a:p>
          <a:p>
            <a:pPr lvl="1"/>
            <a:r>
              <a:rPr lang="en-US" dirty="0"/>
              <a:t>Download Application</a:t>
            </a:r>
          </a:p>
          <a:p>
            <a:r>
              <a:rPr lang="en-US"/>
              <a:t>Try </a:t>
            </a:r>
            <a:r>
              <a:rPr lang="en-US" dirty="0"/>
              <a:t>to Finish/Submit Checkpoint 01</a:t>
            </a:r>
          </a:p>
          <a:p>
            <a:r>
              <a:rPr lang="en-US" dirty="0"/>
              <a:t>Download Kahoot app</a:t>
            </a:r>
          </a:p>
        </p:txBody>
      </p:sp>
    </p:spTree>
    <p:extLst>
      <p:ext uri="{BB962C8B-B14F-4D97-AF65-F5344CB8AC3E}">
        <p14:creationId xmlns:p14="http://schemas.microsoft.com/office/powerpoint/2010/main" val="73712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EC11-715F-B842-96FE-8DFAC625B635}"/>
              </a:ext>
            </a:extLst>
          </p:cNvPr>
          <p:cNvSpPr>
            <a:spLocks noGrp="1"/>
          </p:cNvSpPr>
          <p:nvPr>
            <p:ph type="title"/>
          </p:nvPr>
        </p:nvSpPr>
        <p:spPr/>
        <p:txBody>
          <a:bodyPr/>
          <a:lstStyle/>
          <a:p>
            <a:r>
              <a:rPr lang="en-US" dirty="0"/>
              <a:t>Computing is not only Software Engineers</a:t>
            </a:r>
          </a:p>
        </p:txBody>
      </p:sp>
      <p:sp>
        <p:nvSpPr>
          <p:cNvPr id="3" name="Content Placeholder 2">
            <a:extLst>
              <a:ext uri="{FF2B5EF4-FFF2-40B4-BE49-F238E27FC236}">
                <a16:creationId xmlns:a16="http://schemas.microsoft.com/office/drawing/2014/main" id="{D3ED4D5E-EFB4-B24D-8CF9-B0E7460D8F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18511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you…</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lstStyle/>
          <a:p>
            <a:r>
              <a:rPr lang="en-US" dirty="0"/>
              <a:t>Name</a:t>
            </a:r>
          </a:p>
          <a:p>
            <a:r>
              <a:rPr lang="en-US" dirty="0"/>
              <a:t>Major</a:t>
            </a:r>
          </a:p>
          <a:p>
            <a:r>
              <a:rPr lang="en-US" dirty="0"/>
              <a:t>Where are you from?</a:t>
            </a:r>
          </a:p>
          <a:p>
            <a:r>
              <a:rPr lang="en-US" dirty="0"/>
              <a:t>Why are you taking this course?</a:t>
            </a:r>
          </a:p>
          <a:p>
            <a:r>
              <a:rPr lang="en-US" dirty="0"/>
              <a:t>What do you want to be doing 8 years from now?</a:t>
            </a:r>
          </a:p>
          <a:p>
            <a:endParaRPr lang="en-US" dirty="0"/>
          </a:p>
        </p:txBody>
      </p:sp>
    </p:spTree>
    <p:extLst>
      <p:ext uri="{BB962C8B-B14F-4D97-AF65-F5344CB8AC3E}">
        <p14:creationId xmlns:p14="http://schemas.microsoft.com/office/powerpoint/2010/main" val="239077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82CD-AB38-5C47-B159-AD2C5B7A29B9}"/>
              </a:ext>
            </a:extLst>
          </p:cNvPr>
          <p:cNvSpPr>
            <a:spLocks noGrp="1"/>
          </p:cNvSpPr>
          <p:nvPr>
            <p:ph type="title"/>
          </p:nvPr>
        </p:nvSpPr>
        <p:spPr/>
        <p:txBody>
          <a:bodyPr/>
          <a:lstStyle/>
          <a:p>
            <a:r>
              <a:rPr lang="en-US" dirty="0"/>
              <a:t>Course Format</a:t>
            </a:r>
          </a:p>
        </p:txBody>
      </p:sp>
      <p:graphicFrame>
        <p:nvGraphicFramePr>
          <p:cNvPr id="4" name="Content Placeholder 3">
            <a:extLst>
              <a:ext uri="{FF2B5EF4-FFF2-40B4-BE49-F238E27FC236}">
                <a16:creationId xmlns:a16="http://schemas.microsoft.com/office/drawing/2014/main" id="{53F0B266-2067-DD49-80B5-5D170BC2BE00}"/>
              </a:ext>
            </a:extLst>
          </p:cNvPr>
          <p:cNvGraphicFramePr>
            <a:graphicFrameLocks noGrp="1"/>
          </p:cNvGraphicFramePr>
          <p:nvPr>
            <p:ph idx="1"/>
            <p:extLst>
              <p:ext uri="{D42A27DB-BD31-4B8C-83A1-F6EECF244321}">
                <p14:modId xmlns:p14="http://schemas.microsoft.com/office/powerpoint/2010/main" val="3964556662"/>
              </p:ext>
            </p:extLst>
          </p:nvPr>
        </p:nvGraphicFramePr>
        <p:xfrm>
          <a:off x="838200" y="1825625"/>
          <a:ext cx="10515595" cy="2473960"/>
        </p:xfrm>
        <a:graphic>
          <a:graphicData uri="http://schemas.openxmlformats.org/drawingml/2006/table">
            <a:tbl>
              <a:tblPr firstRow="1" firstCol="1" bandRow="1">
                <a:tableStyleId>{5C22544A-7EE6-4342-B048-85BDC9FD1C3A}</a:tableStyleId>
              </a:tblPr>
              <a:tblGrid>
                <a:gridCol w="870283">
                  <a:extLst>
                    <a:ext uri="{9D8B030D-6E8A-4147-A177-3AD203B41FA5}">
                      <a16:colId xmlns:a16="http://schemas.microsoft.com/office/drawing/2014/main" val="2526668553"/>
                    </a:ext>
                  </a:extLst>
                </a:gridCol>
                <a:gridCol w="1118936">
                  <a:extLst>
                    <a:ext uri="{9D8B030D-6E8A-4147-A177-3AD203B41FA5}">
                      <a16:colId xmlns:a16="http://schemas.microsoft.com/office/drawing/2014/main" val="2576799928"/>
                    </a:ext>
                  </a:extLst>
                </a:gridCol>
                <a:gridCol w="1756610">
                  <a:extLst>
                    <a:ext uri="{9D8B030D-6E8A-4147-A177-3AD203B41FA5}">
                      <a16:colId xmlns:a16="http://schemas.microsoft.com/office/drawing/2014/main" val="1075193545"/>
                    </a:ext>
                  </a:extLst>
                </a:gridCol>
                <a:gridCol w="1612231">
                  <a:extLst>
                    <a:ext uri="{9D8B030D-6E8A-4147-A177-3AD203B41FA5}">
                      <a16:colId xmlns:a16="http://schemas.microsoft.com/office/drawing/2014/main" val="3760636488"/>
                    </a:ext>
                  </a:extLst>
                </a:gridCol>
                <a:gridCol w="685799">
                  <a:extLst>
                    <a:ext uri="{9D8B030D-6E8A-4147-A177-3AD203B41FA5}">
                      <a16:colId xmlns:a16="http://schemas.microsoft.com/office/drawing/2014/main" val="264850884"/>
                    </a:ext>
                  </a:extLst>
                </a:gridCol>
                <a:gridCol w="1842836">
                  <a:extLst>
                    <a:ext uri="{9D8B030D-6E8A-4147-A177-3AD203B41FA5}">
                      <a16:colId xmlns:a16="http://schemas.microsoft.com/office/drawing/2014/main" val="1280016809"/>
                    </a:ext>
                  </a:extLst>
                </a:gridCol>
                <a:gridCol w="671763">
                  <a:extLst>
                    <a:ext uri="{9D8B030D-6E8A-4147-A177-3AD203B41FA5}">
                      <a16:colId xmlns:a16="http://schemas.microsoft.com/office/drawing/2014/main" val="630179855"/>
                    </a:ext>
                  </a:extLst>
                </a:gridCol>
                <a:gridCol w="1957137">
                  <a:extLst>
                    <a:ext uri="{9D8B030D-6E8A-4147-A177-3AD203B41FA5}">
                      <a16:colId xmlns:a16="http://schemas.microsoft.com/office/drawing/2014/main" val="3348319473"/>
                    </a:ext>
                  </a:extLst>
                </a:gridCol>
              </a:tblGrid>
              <a:tr h="370840">
                <a:tc>
                  <a:txBody>
                    <a:bodyPr/>
                    <a:lstStyle/>
                    <a:p>
                      <a:r>
                        <a:rPr lang="en-US" dirty="0"/>
                        <a:t>Day</a:t>
                      </a:r>
                    </a:p>
                  </a:txBody>
                  <a:tcPr marL="91441" marR="91441"/>
                </a:tc>
                <a:tc>
                  <a:txBody>
                    <a:bodyPr/>
                    <a:lstStyle/>
                    <a:p>
                      <a:r>
                        <a:rPr lang="en-US" dirty="0"/>
                        <a:t>Sun</a:t>
                      </a:r>
                    </a:p>
                  </a:txBody>
                  <a:tcPr marL="91441" marR="91441"/>
                </a:tc>
                <a:tc>
                  <a:txBody>
                    <a:bodyPr/>
                    <a:lstStyle/>
                    <a:p>
                      <a:r>
                        <a:rPr lang="en-US" dirty="0"/>
                        <a:t>Mon</a:t>
                      </a:r>
                    </a:p>
                  </a:txBody>
                  <a:tcPr marL="91441" marR="91441"/>
                </a:tc>
                <a:tc>
                  <a:txBody>
                    <a:bodyPr/>
                    <a:lstStyle/>
                    <a:p>
                      <a:r>
                        <a:rPr lang="en-US" dirty="0"/>
                        <a:t>Tue</a:t>
                      </a:r>
                    </a:p>
                  </a:txBody>
                  <a:tcPr marL="91441" marR="91441"/>
                </a:tc>
                <a:tc>
                  <a:txBody>
                    <a:bodyPr/>
                    <a:lstStyle/>
                    <a:p>
                      <a:r>
                        <a:rPr lang="en-US" dirty="0"/>
                        <a:t>Wed</a:t>
                      </a:r>
                    </a:p>
                  </a:txBody>
                  <a:tcPr marL="91441" marR="91441"/>
                </a:tc>
                <a:tc>
                  <a:txBody>
                    <a:bodyPr/>
                    <a:lstStyle/>
                    <a:p>
                      <a:r>
                        <a:rPr lang="en-US" dirty="0"/>
                        <a:t>Thu</a:t>
                      </a:r>
                    </a:p>
                  </a:txBody>
                  <a:tcPr marL="91441" marR="91441"/>
                </a:tc>
                <a:tc>
                  <a:txBody>
                    <a:bodyPr/>
                    <a:lstStyle/>
                    <a:p>
                      <a:r>
                        <a:rPr lang="en-US" dirty="0"/>
                        <a:t>Fri</a:t>
                      </a:r>
                    </a:p>
                  </a:txBody>
                  <a:tcPr marL="91441" marR="91441"/>
                </a:tc>
                <a:tc>
                  <a:txBody>
                    <a:bodyPr/>
                    <a:lstStyle/>
                    <a:p>
                      <a:r>
                        <a:rPr lang="en-US" dirty="0"/>
                        <a:t>Sat</a:t>
                      </a:r>
                    </a:p>
                  </a:txBody>
                  <a:tcPr marL="91441" marR="91441"/>
                </a:tc>
                <a:extLst>
                  <a:ext uri="{0D108BD9-81ED-4DB2-BD59-A6C34878D82A}">
                    <a16:rowId xmlns:a16="http://schemas.microsoft.com/office/drawing/2014/main" val="3556241043"/>
                  </a:ext>
                </a:extLst>
              </a:tr>
              <a:tr h="370840">
                <a:tc>
                  <a:txBody>
                    <a:bodyPr/>
                    <a:lstStyle/>
                    <a:p>
                      <a:r>
                        <a:rPr lang="en-US" b="1" i="1"/>
                        <a:t>In Class</a:t>
                      </a:r>
                      <a:endParaRPr lang="en-US" b="1" i="1" dirty="0"/>
                    </a:p>
                  </a:txBody>
                  <a:tcPr marL="91441" marR="91441">
                    <a:solidFill>
                      <a:schemeClr val="accent1"/>
                    </a:solidFill>
                  </a:tcPr>
                </a:tc>
                <a:tc>
                  <a:txBody>
                    <a:bodyPr/>
                    <a:lstStyle/>
                    <a:p>
                      <a:endParaRPr lang="en-US" dirty="0"/>
                    </a:p>
                  </a:txBody>
                  <a:tcPr marL="91441" marR="91441"/>
                </a:tc>
                <a:tc>
                  <a:txBody>
                    <a:bodyPr/>
                    <a:lstStyle/>
                    <a:p>
                      <a:endParaRPr lang="en-US" dirty="0"/>
                    </a:p>
                  </a:txBody>
                  <a:tcPr marL="91441" marR="91441"/>
                </a:tc>
                <a:tc>
                  <a:txBody>
                    <a:bodyPr/>
                    <a:lstStyle/>
                    <a:p>
                      <a:r>
                        <a:rPr lang="en-US" dirty="0"/>
                        <a:t>Team Activity</a:t>
                      </a:r>
                    </a:p>
                  </a:txBody>
                  <a:tcPr marL="91441" marR="91441"/>
                </a:tc>
                <a:tc>
                  <a:txBody>
                    <a:bodyPr/>
                    <a:lstStyle/>
                    <a:p>
                      <a:endParaRPr lang="en-US"/>
                    </a:p>
                  </a:txBody>
                  <a:tcPr marL="91441" marR="91441"/>
                </a:tc>
                <a:tc>
                  <a:txBody>
                    <a:bodyPr/>
                    <a:lstStyle/>
                    <a:p>
                      <a:pPr marL="285750" indent="-285750">
                        <a:buFont typeface="Arial" panose="020B0604020202020204" pitchFamily="34" charset="0"/>
                        <a:buChar char="•"/>
                      </a:pPr>
                      <a:r>
                        <a:rPr lang="en-US" dirty="0"/>
                        <a:t>Examples</a:t>
                      </a:r>
                    </a:p>
                    <a:p>
                      <a:pPr marL="285750" indent="-285750">
                        <a:buFont typeface="Arial" panose="020B0604020202020204" pitchFamily="34" charset="0"/>
                        <a:buChar char="•"/>
                      </a:pPr>
                      <a:r>
                        <a:rPr lang="en-US" dirty="0"/>
                        <a:t>Questions</a:t>
                      </a:r>
                    </a:p>
                    <a:p>
                      <a:pPr marL="285750" indent="-285750">
                        <a:buFont typeface="Arial" panose="020B0604020202020204" pitchFamily="34" charset="0"/>
                        <a:buChar char="•"/>
                      </a:pPr>
                      <a:r>
                        <a:rPr lang="en-US" dirty="0"/>
                        <a:t>Dig Deeper</a:t>
                      </a:r>
                    </a:p>
                  </a:txBody>
                  <a:tcPr marL="91441" marR="91441"/>
                </a:tc>
                <a:tc>
                  <a:txBody>
                    <a:bodyPr/>
                    <a:lstStyle/>
                    <a:p>
                      <a:endParaRPr lang="en-US"/>
                    </a:p>
                  </a:txBody>
                  <a:tcPr marL="91441" marR="91441"/>
                </a:tc>
                <a:tc>
                  <a:txBody>
                    <a:bodyPr/>
                    <a:lstStyle/>
                    <a:p>
                      <a:endParaRPr lang="en-US"/>
                    </a:p>
                  </a:txBody>
                  <a:tcPr marL="91441" marR="91441"/>
                </a:tc>
                <a:extLst>
                  <a:ext uri="{0D108BD9-81ED-4DB2-BD59-A6C34878D82A}">
                    <a16:rowId xmlns:a16="http://schemas.microsoft.com/office/drawing/2014/main" val="2920370728"/>
                  </a:ext>
                </a:extLst>
              </a:tr>
              <a:tr h="370840">
                <a:tc>
                  <a:txBody>
                    <a:bodyPr/>
                    <a:lstStyle/>
                    <a:p>
                      <a:r>
                        <a:rPr lang="en-US" b="1" i="1" dirty="0"/>
                        <a:t>Out of Class</a:t>
                      </a:r>
                    </a:p>
                  </a:txBody>
                  <a:tcPr marL="91441" marR="91441">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 and Worship</a:t>
                      </a:r>
                    </a:p>
                  </a:txBody>
                  <a:tcPr marL="91441" marR="91441"/>
                </a:tc>
                <a:tc>
                  <a:txBody>
                    <a:bodyPr/>
                    <a:lstStyle/>
                    <a:p>
                      <a:pPr marL="285750" indent="-285750">
                        <a:buFont typeface="Arial" panose="020B0604020202020204" pitchFamily="34" charset="0"/>
                        <a:buChar char="•"/>
                      </a:pPr>
                      <a:r>
                        <a:rPr lang="en-US" dirty="0"/>
                        <a:t>Preparation Material</a:t>
                      </a:r>
                    </a:p>
                    <a:p>
                      <a:pPr marL="285750" indent="-285750">
                        <a:buFont typeface="Arial" panose="020B0604020202020204" pitchFamily="34" charset="0"/>
                        <a:buChar char="•"/>
                      </a:pPr>
                      <a:r>
                        <a:rPr lang="en-US" dirty="0"/>
                        <a:t>Work on: Checkpoint</a:t>
                      </a:r>
                    </a:p>
                  </a:txBody>
                  <a:tcPr marL="91441" marR="91441"/>
                </a:tc>
                <a:tc>
                  <a:txBody>
                    <a:bodyPr/>
                    <a:lstStyle/>
                    <a:p>
                      <a:pPr marL="285750" indent="-285750">
                        <a:buFont typeface="Arial" panose="020B0604020202020204" pitchFamily="34" charset="0"/>
                        <a:buChar char="•"/>
                      </a:pPr>
                      <a:r>
                        <a:rPr lang="en-US" dirty="0"/>
                        <a:t>Finish: Checkpoint</a:t>
                      </a:r>
                    </a:p>
                  </a:txBody>
                  <a:tcPr marL="91441" marR="91441"/>
                </a:tc>
                <a:tc gridSpan="3">
                  <a:txBody>
                    <a:bodyPr/>
                    <a:lstStyle/>
                    <a:p>
                      <a:r>
                        <a:rPr lang="en-US" dirty="0"/>
                        <a:t>Work on weekly assignment</a:t>
                      </a:r>
                    </a:p>
                  </a:txBody>
                  <a:tcPr marL="91441" marR="91441"/>
                </a:tc>
                <a:tc hMerge="1">
                  <a:txBody>
                    <a:bodyPr/>
                    <a:lstStyle/>
                    <a:p>
                      <a:endParaRPr lang="en-US" dirty="0"/>
                    </a:p>
                  </a:txBody>
                  <a:tcPr/>
                </a:tc>
                <a:tc hMerge="1">
                  <a:txBody>
                    <a:bodyPr/>
                    <a:lstStyle/>
                    <a:p>
                      <a:endParaRPr lang="en-US" dirty="0"/>
                    </a:p>
                  </a:txBody>
                  <a:tcPr/>
                </a:tc>
                <a:tc>
                  <a:txBody>
                    <a:bodyPr/>
                    <a:lstStyle/>
                    <a:p>
                      <a:r>
                        <a:rPr lang="en-US" dirty="0"/>
                        <a:t>Due:</a:t>
                      </a:r>
                    </a:p>
                    <a:p>
                      <a:pPr marL="285750" indent="-285750">
                        <a:buFont typeface="Arial" panose="020B0604020202020204" pitchFamily="34" charset="0"/>
                        <a:buChar char="•"/>
                      </a:pPr>
                      <a:r>
                        <a:rPr lang="en-US" dirty="0"/>
                        <a:t>Assignment</a:t>
                      </a:r>
                    </a:p>
                    <a:p>
                      <a:pPr marL="285750" indent="-285750">
                        <a:buFont typeface="Arial" panose="020B0604020202020204" pitchFamily="34" charset="0"/>
                        <a:buChar char="•"/>
                      </a:pPr>
                      <a:r>
                        <a:rPr lang="en-US" dirty="0"/>
                        <a:t>Ponder</a:t>
                      </a:r>
                    </a:p>
                  </a:txBody>
                  <a:tcPr marL="91441" marR="91441"/>
                </a:tc>
                <a:extLst>
                  <a:ext uri="{0D108BD9-81ED-4DB2-BD59-A6C34878D82A}">
                    <a16:rowId xmlns:a16="http://schemas.microsoft.com/office/drawing/2014/main" val="4243438485"/>
                  </a:ext>
                </a:extLst>
              </a:tr>
            </a:tbl>
          </a:graphicData>
        </a:graphic>
      </p:graphicFrame>
    </p:spTree>
    <p:extLst>
      <p:ext uri="{BB962C8B-B14F-4D97-AF65-F5344CB8AC3E}">
        <p14:creationId xmlns:p14="http://schemas.microsoft.com/office/powerpoint/2010/main" val="376856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357D-7C6F-B040-9D01-DA609FFD2BE1}"/>
              </a:ext>
            </a:extLst>
          </p:cNvPr>
          <p:cNvSpPr>
            <a:spLocks noGrp="1"/>
          </p:cNvSpPr>
          <p:nvPr>
            <p:ph type="title"/>
          </p:nvPr>
        </p:nvSpPr>
        <p:spPr/>
        <p:txBody>
          <a:bodyPr/>
          <a:lstStyle/>
          <a:p>
            <a:r>
              <a:rPr lang="en-US" dirty="0"/>
              <a:t>CSE 110 Course History and Genesis</a:t>
            </a:r>
          </a:p>
        </p:txBody>
      </p:sp>
    </p:spTree>
    <p:extLst>
      <p:ext uri="{BB962C8B-B14F-4D97-AF65-F5344CB8AC3E}">
        <p14:creationId xmlns:p14="http://schemas.microsoft.com/office/powerpoint/2010/main" val="325501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a:t>Learning @ BYU</a:t>
            </a:r>
            <a:br>
              <a:rPr lang="en-US" sz="3700"/>
            </a:br>
            <a:endParaRPr lang="en-US" sz="3700"/>
          </a:p>
        </p:txBody>
      </p:sp>
      <p:pic>
        <p:nvPicPr>
          <p:cNvPr id="5" name="Picture 4"/>
          <p:cNvPicPr>
            <a:picLocks noChangeAspect="1"/>
          </p:cNvPicPr>
          <p:nvPr/>
        </p:nvPicPr>
        <p:blipFill>
          <a:blip r:embed="rId2"/>
          <a:stretch>
            <a:fillRect/>
          </a:stretch>
        </p:blipFill>
        <p:spPr>
          <a:xfrm>
            <a:off x="4463771" y="883463"/>
            <a:ext cx="2884279" cy="2523744"/>
          </a:xfrm>
          <a:prstGeom prst="rect">
            <a:avLst/>
          </a:prstGeom>
        </p:spPr>
      </p:pic>
      <p:pic>
        <p:nvPicPr>
          <p:cNvPr id="7" name="Picture 6"/>
          <p:cNvPicPr>
            <a:picLocks noChangeAspect="1"/>
          </p:cNvPicPr>
          <p:nvPr/>
        </p:nvPicPr>
        <p:blipFill>
          <a:blip r:embed="rId3"/>
          <a:stretch>
            <a:fillRect/>
          </a:stretch>
        </p:blipFill>
        <p:spPr>
          <a:xfrm>
            <a:off x="7927572" y="918610"/>
            <a:ext cx="3703320" cy="2453449"/>
          </a:xfrm>
          <a:prstGeom prst="rect">
            <a:avLst/>
          </a:prstGeom>
        </p:spPr>
      </p:pic>
      <p:pic>
        <p:nvPicPr>
          <p:cNvPr id="9" name="Picture 8"/>
          <p:cNvPicPr>
            <a:picLocks noChangeAspect="1"/>
          </p:cNvPicPr>
          <p:nvPr/>
        </p:nvPicPr>
        <p:blipFill>
          <a:blip r:embed="rId4"/>
          <a:stretch>
            <a:fillRect/>
          </a:stretch>
        </p:blipFill>
        <p:spPr>
          <a:xfrm>
            <a:off x="4054251" y="3961195"/>
            <a:ext cx="3703320" cy="1731302"/>
          </a:xfrm>
          <a:prstGeom prst="rect">
            <a:avLst/>
          </a:prstGeom>
        </p:spPr>
      </p:pic>
      <p:pic>
        <p:nvPicPr>
          <p:cNvPr id="6" name="Picture 5"/>
          <p:cNvPicPr>
            <a:picLocks noChangeAspect="1"/>
          </p:cNvPicPr>
          <p:nvPr/>
        </p:nvPicPr>
        <p:blipFill>
          <a:blip r:embed="rId5"/>
          <a:stretch>
            <a:fillRect/>
          </a:stretch>
        </p:blipFill>
        <p:spPr>
          <a:xfrm>
            <a:off x="7932998" y="4150989"/>
            <a:ext cx="3703320" cy="1351711"/>
          </a:xfrm>
          <a:prstGeom prst="rect">
            <a:avLst/>
          </a:prstGeom>
        </p:spPr>
      </p:pic>
    </p:spTree>
    <p:extLst>
      <p:ext uri="{BB962C8B-B14F-4D97-AF65-F5344CB8AC3E}">
        <p14:creationId xmlns:p14="http://schemas.microsoft.com/office/powerpoint/2010/main" val="426655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75200" y="685800"/>
            <a:ext cx="2133600" cy="952500"/>
          </a:xfrm>
          <a:prstGeom prst="rect">
            <a:avLst/>
          </a:prstGeom>
        </p:spPr>
      </p:pic>
      <p:pic>
        <p:nvPicPr>
          <p:cNvPr id="4" name="Picture 3"/>
          <p:cNvPicPr>
            <a:picLocks noChangeAspect="1"/>
          </p:cNvPicPr>
          <p:nvPr/>
        </p:nvPicPr>
        <p:blipFill>
          <a:blip r:embed="rId3"/>
          <a:stretch>
            <a:fillRect/>
          </a:stretch>
        </p:blipFill>
        <p:spPr>
          <a:xfrm>
            <a:off x="4775200" y="1714500"/>
            <a:ext cx="2133600" cy="1574800"/>
          </a:xfrm>
          <a:prstGeom prst="rect">
            <a:avLst/>
          </a:prstGeom>
        </p:spPr>
      </p:pic>
      <p:pic>
        <p:nvPicPr>
          <p:cNvPr id="6" name="Picture 5"/>
          <p:cNvPicPr>
            <a:picLocks noChangeAspect="1"/>
          </p:cNvPicPr>
          <p:nvPr/>
        </p:nvPicPr>
        <p:blipFill>
          <a:blip r:embed="rId4"/>
          <a:stretch>
            <a:fillRect/>
          </a:stretch>
        </p:blipFill>
        <p:spPr>
          <a:xfrm>
            <a:off x="6972300" y="685800"/>
            <a:ext cx="4559300" cy="2603500"/>
          </a:xfrm>
          <a:prstGeom prst="rect">
            <a:avLst/>
          </a:prstGeom>
        </p:spPr>
      </p:pic>
      <p:pic>
        <p:nvPicPr>
          <p:cNvPr id="11" name="Picture 10"/>
          <p:cNvPicPr>
            <a:picLocks noChangeAspect="1"/>
          </p:cNvPicPr>
          <p:nvPr/>
        </p:nvPicPr>
        <p:blipFill>
          <a:blip r:embed="rId5"/>
          <a:stretch>
            <a:fillRect/>
          </a:stretch>
        </p:blipFill>
        <p:spPr>
          <a:xfrm>
            <a:off x="4775200" y="3365500"/>
            <a:ext cx="2019300" cy="2755900"/>
          </a:xfrm>
          <a:prstGeom prst="rect">
            <a:avLst/>
          </a:prstGeom>
        </p:spPr>
      </p:pic>
      <p:pic>
        <p:nvPicPr>
          <p:cNvPr id="10" name="Picture 9"/>
          <p:cNvPicPr>
            <a:picLocks noChangeAspect="1"/>
          </p:cNvPicPr>
          <p:nvPr/>
        </p:nvPicPr>
        <p:blipFill>
          <a:blip r:embed="rId6"/>
          <a:stretch>
            <a:fillRect/>
          </a:stretch>
        </p:blipFill>
        <p:spPr>
          <a:xfrm>
            <a:off x="6858000" y="3365500"/>
            <a:ext cx="4673600" cy="2755900"/>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Learning @ BYU</a:t>
            </a:r>
          </a:p>
        </p:txBody>
      </p:sp>
    </p:spTree>
    <p:extLst>
      <p:ext uri="{BB962C8B-B14F-4D97-AF65-F5344CB8AC3E}">
        <p14:creationId xmlns:p14="http://schemas.microsoft.com/office/powerpoint/2010/main" val="395985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15753" y="847165"/>
            <a:ext cx="7194257" cy="1958952"/>
            <a:chOff x="0" y="-8709"/>
            <a:chExt cx="12502513" cy="4114800"/>
          </a:xfrm>
        </p:grpSpPr>
        <p:pic>
          <p:nvPicPr>
            <p:cNvPr id="2" name="Picture 1"/>
            <p:cNvPicPr>
              <a:picLocks noChangeAspect="1"/>
            </p:cNvPicPr>
            <p:nvPr/>
          </p:nvPicPr>
          <p:blipFill>
            <a:blip r:embed="rId2"/>
            <a:stretch>
              <a:fillRect/>
            </a:stretch>
          </p:blipFill>
          <p:spPr>
            <a:xfrm>
              <a:off x="0" y="0"/>
              <a:ext cx="5800725" cy="4086225"/>
            </a:xfrm>
            <a:prstGeom prst="rect">
              <a:avLst/>
            </a:prstGeom>
          </p:spPr>
        </p:pic>
        <p:pic>
          <p:nvPicPr>
            <p:cNvPr id="3" name="Picture 2"/>
            <p:cNvPicPr>
              <a:picLocks noChangeAspect="1"/>
            </p:cNvPicPr>
            <p:nvPr/>
          </p:nvPicPr>
          <p:blipFill>
            <a:blip r:embed="rId3"/>
            <a:stretch>
              <a:fillRect/>
            </a:stretch>
          </p:blipFill>
          <p:spPr>
            <a:xfrm>
              <a:off x="5663563" y="-8709"/>
              <a:ext cx="6838950" cy="4114800"/>
            </a:xfrm>
            <a:prstGeom prst="rect">
              <a:avLst/>
            </a:prstGeom>
          </p:spPr>
        </p:pic>
      </p:grpSp>
      <p:grpSp>
        <p:nvGrpSpPr>
          <p:cNvPr id="7" name="Group 6"/>
          <p:cNvGrpSpPr/>
          <p:nvPr/>
        </p:nvGrpSpPr>
        <p:grpSpPr>
          <a:xfrm>
            <a:off x="0" y="2850776"/>
            <a:ext cx="12192000" cy="4098015"/>
            <a:chOff x="0" y="1889521"/>
            <a:chExt cx="13733750" cy="4105275"/>
          </a:xfrm>
        </p:grpSpPr>
        <p:pic>
          <p:nvPicPr>
            <p:cNvPr id="5" name="Picture 4"/>
            <p:cNvPicPr>
              <a:picLocks noChangeAspect="1"/>
            </p:cNvPicPr>
            <p:nvPr/>
          </p:nvPicPr>
          <p:blipFill>
            <a:blip r:embed="rId4"/>
            <a:stretch>
              <a:fillRect/>
            </a:stretch>
          </p:blipFill>
          <p:spPr>
            <a:xfrm>
              <a:off x="0" y="1899693"/>
              <a:ext cx="6858000" cy="4086225"/>
            </a:xfrm>
            <a:prstGeom prst="rect">
              <a:avLst/>
            </a:prstGeom>
          </p:spPr>
        </p:pic>
        <p:pic>
          <p:nvPicPr>
            <p:cNvPr id="6" name="Picture 5"/>
            <p:cNvPicPr>
              <a:picLocks noChangeAspect="1"/>
            </p:cNvPicPr>
            <p:nvPr/>
          </p:nvPicPr>
          <p:blipFill>
            <a:blip r:embed="rId5"/>
            <a:stretch>
              <a:fillRect/>
            </a:stretch>
          </p:blipFill>
          <p:spPr>
            <a:xfrm>
              <a:off x="6875750" y="1889521"/>
              <a:ext cx="6858000" cy="4105275"/>
            </a:xfrm>
            <a:prstGeom prst="rect">
              <a:avLst/>
            </a:prstGeom>
          </p:spPr>
        </p:pic>
      </p:grpSp>
      <p:pic>
        <p:nvPicPr>
          <p:cNvPr id="10" name="Picture 9"/>
          <p:cNvPicPr>
            <a:picLocks noChangeAspect="1"/>
          </p:cNvPicPr>
          <p:nvPr/>
        </p:nvPicPr>
        <p:blipFill>
          <a:blip r:embed="rId6"/>
          <a:stretch>
            <a:fillRect/>
          </a:stretch>
        </p:blipFill>
        <p:spPr>
          <a:xfrm>
            <a:off x="838200" y="1185292"/>
            <a:ext cx="3590653" cy="1675638"/>
          </a:xfrm>
          <a:prstGeom prst="rect">
            <a:avLst/>
          </a:prstGeom>
        </p:spPr>
      </p:pic>
      <p:sp>
        <p:nvSpPr>
          <p:cNvPr id="11" name="Title 10"/>
          <p:cNvSpPr>
            <a:spLocks noGrp="1"/>
          </p:cNvSpPr>
          <p:nvPr>
            <p:ph type="title"/>
          </p:nvPr>
        </p:nvSpPr>
        <p:spPr/>
        <p:txBody>
          <a:bodyPr/>
          <a:lstStyle/>
          <a:p>
            <a:r>
              <a:rPr lang="en-US" sz="4000" dirty="0"/>
              <a:t>Learning @ BYU</a:t>
            </a:r>
            <a:br>
              <a:rPr lang="en-US" sz="4000" dirty="0"/>
            </a:br>
            <a:endParaRPr lang="en-US" sz="4000" dirty="0"/>
          </a:p>
        </p:txBody>
      </p:sp>
    </p:spTree>
    <p:extLst>
      <p:ext uri="{BB962C8B-B14F-4D97-AF65-F5344CB8AC3E}">
        <p14:creationId xmlns:p14="http://schemas.microsoft.com/office/powerpoint/2010/main" val="363555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9D2-AA10-4F9E-8D63-BAD92E575523}"/>
              </a:ext>
            </a:extLst>
          </p:cNvPr>
          <p:cNvSpPr>
            <a:spLocks noGrp="1"/>
          </p:cNvSpPr>
          <p:nvPr>
            <p:ph type="title"/>
          </p:nvPr>
        </p:nvSpPr>
        <p:spPr/>
        <p:txBody>
          <a:bodyPr/>
          <a:lstStyle/>
          <a:p>
            <a:r>
              <a:rPr lang="en-US" dirty="0"/>
              <a:t>Who bears the responsibility for learning?</a:t>
            </a:r>
          </a:p>
        </p:txBody>
      </p:sp>
      <p:sp>
        <p:nvSpPr>
          <p:cNvPr id="5" name="Text Placeholder 4">
            <a:extLst>
              <a:ext uri="{FF2B5EF4-FFF2-40B4-BE49-F238E27FC236}">
                <a16:creationId xmlns:a16="http://schemas.microsoft.com/office/drawing/2014/main" id="{E2E2461B-8ACD-45E8-9411-B7FB808D5484}"/>
              </a:ext>
            </a:extLst>
          </p:cNvPr>
          <p:cNvSpPr>
            <a:spLocks noGrp="1"/>
          </p:cNvSpPr>
          <p:nvPr>
            <p:ph type="body" idx="1"/>
          </p:nvPr>
        </p:nvSpPr>
        <p:spPr/>
        <p:txBody>
          <a:bodyPr/>
          <a:lstStyle/>
          <a:p>
            <a:r>
              <a:rPr lang="en-US" dirty="0"/>
              <a:t>For the Instructor</a:t>
            </a:r>
          </a:p>
        </p:txBody>
      </p:sp>
      <p:graphicFrame>
        <p:nvGraphicFramePr>
          <p:cNvPr id="10" name="Table 10">
            <a:extLst>
              <a:ext uri="{FF2B5EF4-FFF2-40B4-BE49-F238E27FC236}">
                <a16:creationId xmlns:a16="http://schemas.microsoft.com/office/drawing/2014/main" id="{C0B620C8-ACE4-45FF-B91D-6B33A4EC97E1}"/>
              </a:ext>
            </a:extLst>
          </p:cNvPr>
          <p:cNvGraphicFramePr>
            <a:graphicFrameLocks noGrp="1"/>
          </p:cNvGraphicFramePr>
          <p:nvPr>
            <p:ph sz="half" idx="2"/>
            <p:extLst>
              <p:ext uri="{D42A27DB-BD31-4B8C-83A1-F6EECF244321}">
                <p14:modId xmlns:p14="http://schemas.microsoft.com/office/powerpoint/2010/main" val="664649811"/>
              </p:ext>
            </p:extLst>
          </p:nvPr>
        </p:nvGraphicFramePr>
        <p:xfrm>
          <a:off x="839788" y="2505075"/>
          <a:ext cx="5157787" cy="3708400"/>
        </p:xfrm>
        <a:graphic>
          <a:graphicData uri="http://schemas.openxmlformats.org/drawingml/2006/table">
            <a:tbl>
              <a:tblPr firstRow="1" bandRow="1">
                <a:tableStyleId>{5C22544A-7EE6-4342-B048-85BDC9FD1C3A}</a:tableStyleId>
              </a:tblPr>
              <a:tblGrid>
                <a:gridCol w="5157787">
                  <a:extLst>
                    <a:ext uri="{9D8B030D-6E8A-4147-A177-3AD203B41FA5}">
                      <a16:colId xmlns:a16="http://schemas.microsoft.com/office/drawing/2014/main" val="2017949543"/>
                    </a:ext>
                  </a:extLst>
                </a:gridCol>
              </a:tblGrid>
              <a:tr h="370840">
                <a:tc>
                  <a:txBody>
                    <a:bodyPr/>
                    <a:lstStyle/>
                    <a:p>
                      <a:endParaRPr lang="en-US" dirty="0"/>
                    </a:p>
                  </a:txBody>
                  <a:tcPr/>
                </a:tc>
                <a:extLst>
                  <a:ext uri="{0D108BD9-81ED-4DB2-BD59-A6C34878D82A}">
                    <a16:rowId xmlns:a16="http://schemas.microsoft.com/office/drawing/2014/main" val="2685681831"/>
                  </a:ext>
                </a:extLst>
              </a:tr>
              <a:tr h="370840">
                <a:tc>
                  <a:txBody>
                    <a:bodyPr/>
                    <a:lstStyle/>
                    <a:p>
                      <a:endParaRPr lang="en-US" dirty="0"/>
                    </a:p>
                  </a:txBody>
                  <a:tcPr/>
                </a:tc>
                <a:extLst>
                  <a:ext uri="{0D108BD9-81ED-4DB2-BD59-A6C34878D82A}">
                    <a16:rowId xmlns:a16="http://schemas.microsoft.com/office/drawing/2014/main" val="1717024730"/>
                  </a:ext>
                </a:extLst>
              </a:tr>
              <a:tr h="370840">
                <a:tc>
                  <a:txBody>
                    <a:bodyPr/>
                    <a:lstStyle/>
                    <a:p>
                      <a:endParaRPr lang="en-US" dirty="0"/>
                    </a:p>
                  </a:txBody>
                  <a:tcPr/>
                </a:tc>
                <a:extLst>
                  <a:ext uri="{0D108BD9-81ED-4DB2-BD59-A6C34878D82A}">
                    <a16:rowId xmlns:a16="http://schemas.microsoft.com/office/drawing/2014/main" val="3301089827"/>
                  </a:ext>
                </a:extLst>
              </a:tr>
              <a:tr h="370840">
                <a:tc>
                  <a:txBody>
                    <a:bodyPr/>
                    <a:lstStyle/>
                    <a:p>
                      <a:endParaRPr lang="en-US" dirty="0"/>
                    </a:p>
                  </a:txBody>
                  <a:tcPr/>
                </a:tc>
                <a:extLst>
                  <a:ext uri="{0D108BD9-81ED-4DB2-BD59-A6C34878D82A}">
                    <a16:rowId xmlns:a16="http://schemas.microsoft.com/office/drawing/2014/main" val="3368820402"/>
                  </a:ext>
                </a:extLst>
              </a:tr>
              <a:tr h="370840">
                <a:tc>
                  <a:txBody>
                    <a:bodyPr/>
                    <a:lstStyle/>
                    <a:p>
                      <a:endParaRPr lang="en-US" dirty="0"/>
                    </a:p>
                  </a:txBody>
                  <a:tcPr/>
                </a:tc>
                <a:extLst>
                  <a:ext uri="{0D108BD9-81ED-4DB2-BD59-A6C34878D82A}">
                    <a16:rowId xmlns:a16="http://schemas.microsoft.com/office/drawing/2014/main" val="2377367537"/>
                  </a:ext>
                </a:extLst>
              </a:tr>
              <a:tr h="370840">
                <a:tc>
                  <a:txBody>
                    <a:bodyPr/>
                    <a:lstStyle/>
                    <a:p>
                      <a:endParaRPr lang="en-US" dirty="0"/>
                    </a:p>
                  </a:txBody>
                  <a:tcPr/>
                </a:tc>
                <a:extLst>
                  <a:ext uri="{0D108BD9-81ED-4DB2-BD59-A6C34878D82A}">
                    <a16:rowId xmlns:a16="http://schemas.microsoft.com/office/drawing/2014/main" val="3434809329"/>
                  </a:ext>
                </a:extLst>
              </a:tr>
              <a:tr h="370840">
                <a:tc>
                  <a:txBody>
                    <a:bodyPr/>
                    <a:lstStyle/>
                    <a:p>
                      <a:endParaRPr lang="en-US" dirty="0"/>
                    </a:p>
                  </a:txBody>
                  <a:tcPr/>
                </a:tc>
                <a:extLst>
                  <a:ext uri="{0D108BD9-81ED-4DB2-BD59-A6C34878D82A}">
                    <a16:rowId xmlns:a16="http://schemas.microsoft.com/office/drawing/2014/main" val="1187989666"/>
                  </a:ext>
                </a:extLst>
              </a:tr>
              <a:tr h="370840">
                <a:tc>
                  <a:txBody>
                    <a:bodyPr/>
                    <a:lstStyle/>
                    <a:p>
                      <a:endParaRPr lang="en-US" dirty="0"/>
                    </a:p>
                  </a:txBody>
                  <a:tcPr/>
                </a:tc>
                <a:extLst>
                  <a:ext uri="{0D108BD9-81ED-4DB2-BD59-A6C34878D82A}">
                    <a16:rowId xmlns:a16="http://schemas.microsoft.com/office/drawing/2014/main" val="211174404"/>
                  </a:ext>
                </a:extLst>
              </a:tr>
              <a:tr h="370840">
                <a:tc>
                  <a:txBody>
                    <a:bodyPr/>
                    <a:lstStyle/>
                    <a:p>
                      <a:endParaRPr lang="en-US" dirty="0"/>
                    </a:p>
                  </a:txBody>
                  <a:tcPr/>
                </a:tc>
                <a:extLst>
                  <a:ext uri="{0D108BD9-81ED-4DB2-BD59-A6C34878D82A}">
                    <a16:rowId xmlns:a16="http://schemas.microsoft.com/office/drawing/2014/main" val="3230206357"/>
                  </a:ext>
                </a:extLst>
              </a:tr>
              <a:tr h="370840">
                <a:tc>
                  <a:txBody>
                    <a:bodyPr/>
                    <a:lstStyle/>
                    <a:p>
                      <a:endParaRPr lang="en-US" dirty="0"/>
                    </a:p>
                  </a:txBody>
                  <a:tcPr/>
                </a:tc>
                <a:extLst>
                  <a:ext uri="{0D108BD9-81ED-4DB2-BD59-A6C34878D82A}">
                    <a16:rowId xmlns:a16="http://schemas.microsoft.com/office/drawing/2014/main" val="3869421790"/>
                  </a:ext>
                </a:extLst>
              </a:tr>
            </a:tbl>
          </a:graphicData>
        </a:graphic>
      </p:graphicFrame>
      <p:sp>
        <p:nvSpPr>
          <p:cNvPr id="7" name="Text Placeholder 6">
            <a:extLst>
              <a:ext uri="{FF2B5EF4-FFF2-40B4-BE49-F238E27FC236}">
                <a16:creationId xmlns:a16="http://schemas.microsoft.com/office/drawing/2014/main" id="{C047E40E-AECA-47ED-A48F-7959EA22DFF8}"/>
              </a:ext>
            </a:extLst>
          </p:cNvPr>
          <p:cNvSpPr>
            <a:spLocks noGrp="1"/>
          </p:cNvSpPr>
          <p:nvPr>
            <p:ph type="body" sz="quarter" idx="3"/>
          </p:nvPr>
        </p:nvSpPr>
        <p:spPr/>
        <p:txBody>
          <a:bodyPr/>
          <a:lstStyle/>
          <a:p>
            <a:r>
              <a:rPr lang="en-US" dirty="0"/>
              <a:t>For the Student</a:t>
            </a:r>
          </a:p>
        </p:txBody>
      </p:sp>
      <p:graphicFrame>
        <p:nvGraphicFramePr>
          <p:cNvPr id="11" name="Table 11">
            <a:extLst>
              <a:ext uri="{FF2B5EF4-FFF2-40B4-BE49-F238E27FC236}">
                <a16:creationId xmlns:a16="http://schemas.microsoft.com/office/drawing/2014/main" id="{99A6B7AC-73FA-4995-9A93-7D655920A5CB}"/>
              </a:ext>
            </a:extLst>
          </p:cNvPr>
          <p:cNvGraphicFramePr>
            <a:graphicFrameLocks noGrp="1"/>
          </p:cNvGraphicFramePr>
          <p:nvPr>
            <p:ph sz="quarter" idx="4"/>
            <p:extLst>
              <p:ext uri="{D42A27DB-BD31-4B8C-83A1-F6EECF244321}">
                <p14:modId xmlns:p14="http://schemas.microsoft.com/office/powerpoint/2010/main" val="467861863"/>
              </p:ext>
            </p:extLst>
          </p:nvPr>
        </p:nvGraphicFramePr>
        <p:xfrm>
          <a:off x="6172200" y="2505075"/>
          <a:ext cx="5183188" cy="3708400"/>
        </p:xfrm>
        <a:graphic>
          <a:graphicData uri="http://schemas.openxmlformats.org/drawingml/2006/table">
            <a:tbl>
              <a:tblPr firstRow="1" bandRow="1">
                <a:tableStyleId>{5C22544A-7EE6-4342-B048-85BDC9FD1C3A}</a:tableStyleId>
              </a:tblPr>
              <a:tblGrid>
                <a:gridCol w="5183188">
                  <a:extLst>
                    <a:ext uri="{9D8B030D-6E8A-4147-A177-3AD203B41FA5}">
                      <a16:colId xmlns:a16="http://schemas.microsoft.com/office/drawing/2014/main" val="896097459"/>
                    </a:ext>
                  </a:extLst>
                </a:gridCol>
              </a:tblGrid>
              <a:tr h="370840">
                <a:tc>
                  <a:txBody>
                    <a:bodyPr/>
                    <a:lstStyle/>
                    <a:p>
                      <a:endParaRPr lang="en-US" dirty="0"/>
                    </a:p>
                  </a:txBody>
                  <a:tcPr/>
                </a:tc>
                <a:extLst>
                  <a:ext uri="{0D108BD9-81ED-4DB2-BD59-A6C34878D82A}">
                    <a16:rowId xmlns:a16="http://schemas.microsoft.com/office/drawing/2014/main" val="2614323694"/>
                  </a:ext>
                </a:extLst>
              </a:tr>
              <a:tr h="370840">
                <a:tc>
                  <a:txBody>
                    <a:bodyPr/>
                    <a:lstStyle/>
                    <a:p>
                      <a:endParaRPr lang="en-US" dirty="0"/>
                    </a:p>
                  </a:txBody>
                  <a:tcPr/>
                </a:tc>
                <a:extLst>
                  <a:ext uri="{0D108BD9-81ED-4DB2-BD59-A6C34878D82A}">
                    <a16:rowId xmlns:a16="http://schemas.microsoft.com/office/drawing/2014/main" val="491762520"/>
                  </a:ext>
                </a:extLst>
              </a:tr>
              <a:tr h="370840">
                <a:tc>
                  <a:txBody>
                    <a:bodyPr/>
                    <a:lstStyle/>
                    <a:p>
                      <a:endParaRPr lang="en-US" dirty="0"/>
                    </a:p>
                  </a:txBody>
                  <a:tcPr/>
                </a:tc>
                <a:extLst>
                  <a:ext uri="{0D108BD9-81ED-4DB2-BD59-A6C34878D82A}">
                    <a16:rowId xmlns:a16="http://schemas.microsoft.com/office/drawing/2014/main" val="2910817238"/>
                  </a:ext>
                </a:extLst>
              </a:tr>
              <a:tr h="370840">
                <a:tc>
                  <a:txBody>
                    <a:bodyPr/>
                    <a:lstStyle/>
                    <a:p>
                      <a:endParaRPr lang="en-US" dirty="0"/>
                    </a:p>
                  </a:txBody>
                  <a:tcPr/>
                </a:tc>
                <a:extLst>
                  <a:ext uri="{0D108BD9-81ED-4DB2-BD59-A6C34878D82A}">
                    <a16:rowId xmlns:a16="http://schemas.microsoft.com/office/drawing/2014/main" val="1827044875"/>
                  </a:ext>
                </a:extLst>
              </a:tr>
              <a:tr h="370840">
                <a:tc>
                  <a:txBody>
                    <a:bodyPr/>
                    <a:lstStyle/>
                    <a:p>
                      <a:endParaRPr lang="en-US" dirty="0"/>
                    </a:p>
                  </a:txBody>
                  <a:tcPr/>
                </a:tc>
                <a:extLst>
                  <a:ext uri="{0D108BD9-81ED-4DB2-BD59-A6C34878D82A}">
                    <a16:rowId xmlns:a16="http://schemas.microsoft.com/office/drawing/2014/main" val="3016617478"/>
                  </a:ext>
                </a:extLst>
              </a:tr>
              <a:tr h="370840">
                <a:tc>
                  <a:txBody>
                    <a:bodyPr/>
                    <a:lstStyle/>
                    <a:p>
                      <a:endParaRPr lang="en-US" dirty="0"/>
                    </a:p>
                  </a:txBody>
                  <a:tcPr/>
                </a:tc>
                <a:extLst>
                  <a:ext uri="{0D108BD9-81ED-4DB2-BD59-A6C34878D82A}">
                    <a16:rowId xmlns:a16="http://schemas.microsoft.com/office/drawing/2014/main" val="3651213007"/>
                  </a:ext>
                </a:extLst>
              </a:tr>
              <a:tr h="370840">
                <a:tc>
                  <a:txBody>
                    <a:bodyPr/>
                    <a:lstStyle/>
                    <a:p>
                      <a:endParaRPr lang="en-US" dirty="0"/>
                    </a:p>
                  </a:txBody>
                  <a:tcPr/>
                </a:tc>
                <a:extLst>
                  <a:ext uri="{0D108BD9-81ED-4DB2-BD59-A6C34878D82A}">
                    <a16:rowId xmlns:a16="http://schemas.microsoft.com/office/drawing/2014/main" val="1145624373"/>
                  </a:ext>
                </a:extLst>
              </a:tr>
              <a:tr h="370840">
                <a:tc>
                  <a:txBody>
                    <a:bodyPr/>
                    <a:lstStyle/>
                    <a:p>
                      <a:endParaRPr lang="en-US" dirty="0"/>
                    </a:p>
                  </a:txBody>
                  <a:tcPr/>
                </a:tc>
                <a:extLst>
                  <a:ext uri="{0D108BD9-81ED-4DB2-BD59-A6C34878D82A}">
                    <a16:rowId xmlns:a16="http://schemas.microsoft.com/office/drawing/2014/main" val="42437838"/>
                  </a:ext>
                </a:extLst>
              </a:tr>
              <a:tr h="370840">
                <a:tc>
                  <a:txBody>
                    <a:bodyPr/>
                    <a:lstStyle/>
                    <a:p>
                      <a:endParaRPr lang="en-US" dirty="0"/>
                    </a:p>
                  </a:txBody>
                  <a:tcPr/>
                </a:tc>
                <a:extLst>
                  <a:ext uri="{0D108BD9-81ED-4DB2-BD59-A6C34878D82A}">
                    <a16:rowId xmlns:a16="http://schemas.microsoft.com/office/drawing/2014/main" val="3982078087"/>
                  </a:ext>
                </a:extLst>
              </a:tr>
              <a:tr h="370840">
                <a:tc>
                  <a:txBody>
                    <a:bodyPr/>
                    <a:lstStyle/>
                    <a:p>
                      <a:endParaRPr lang="en-US" dirty="0"/>
                    </a:p>
                  </a:txBody>
                  <a:tcPr/>
                </a:tc>
                <a:extLst>
                  <a:ext uri="{0D108BD9-81ED-4DB2-BD59-A6C34878D82A}">
                    <a16:rowId xmlns:a16="http://schemas.microsoft.com/office/drawing/2014/main" val="277986406"/>
                  </a:ext>
                </a:extLst>
              </a:tr>
            </a:tbl>
          </a:graphicData>
        </a:graphic>
      </p:graphicFrame>
    </p:spTree>
    <p:extLst>
      <p:ext uri="{BB962C8B-B14F-4D97-AF65-F5344CB8AC3E}">
        <p14:creationId xmlns:p14="http://schemas.microsoft.com/office/powerpoint/2010/main" val="307566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FF7C-1994-6A4E-8472-81638E7FAA38}"/>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CEE0EEEA-B97E-4DE4-A000-239FC72810E6}"/>
              </a:ext>
            </a:extLst>
          </p:cNvPr>
          <p:cNvSpPr>
            <a:spLocks noGrp="1"/>
          </p:cNvSpPr>
          <p:nvPr>
            <p:ph idx="1"/>
          </p:nvPr>
        </p:nvSpPr>
        <p:spPr/>
        <p:txBody>
          <a:bodyPr/>
          <a:lstStyle/>
          <a:p>
            <a:r>
              <a:rPr lang="en-US" dirty="0"/>
              <a:t>Found in </a:t>
            </a:r>
            <a:r>
              <a:rPr lang="en-US" dirty="0" err="1"/>
              <a:t>iLearn</a:t>
            </a:r>
            <a:endParaRPr lang="en-US" dirty="0"/>
          </a:p>
        </p:txBody>
      </p:sp>
    </p:spTree>
    <p:extLst>
      <p:ext uri="{BB962C8B-B14F-4D97-AF65-F5344CB8AC3E}">
        <p14:creationId xmlns:p14="http://schemas.microsoft.com/office/powerpoint/2010/main" val="141580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4065-D815-4B6E-A280-D67E53EA2E5A}"/>
              </a:ext>
            </a:extLst>
          </p:cNvPr>
          <p:cNvSpPr>
            <a:spLocks noGrp="1"/>
          </p:cNvSpPr>
          <p:nvPr>
            <p:ph type="title"/>
          </p:nvPr>
        </p:nvSpPr>
        <p:spPr/>
        <p:txBody>
          <a:bodyPr/>
          <a:lstStyle/>
          <a:p>
            <a:r>
              <a:rPr lang="en-US"/>
              <a:t>Course Organization</a:t>
            </a:r>
            <a:endParaRPr lang="en-US" dirty="0"/>
          </a:p>
        </p:txBody>
      </p:sp>
      <p:sp>
        <p:nvSpPr>
          <p:cNvPr id="3" name="Content Placeholder 2">
            <a:extLst>
              <a:ext uri="{FF2B5EF4-FFF2-40B4-BE49-F238E27FC236}">
                <a16:creationId xmlns:a16="http://schemas.microsoft.com/office/drawing/2014/main" id="{18FFB0C6-C9A3-4A56-A06B-B323898D7E01}"/>
              </a:ext>
            </a:extLst>
          </p:cNvPr>
          <p:cNvSpPr>
            <a:spLocks noGrp="1"/>
          </p:cNvSpPr>
          <p:nvPr>
            <p:ph idx="1"/>
          </p:nvPr>
        </p:nvSpPr>
        <p:spPr/>
        <p:txBody>
          <a:bodyPr>
            <a:normAutofit fontScale="70000" lnSpcReduction="20000"/>
          </a:bodyPr>
          <a:lstStyle/>
          <a:p>
            <a:r>
              <a:rPr lang="en-US" dirty="0"/>
              <a:t>Each lesson is organized as follows:</a:t>
            </a:r>
          </a:p>
          <a:p>
            <a:pPr>
              <a:buFont typeface="Arial" panose="020B0604020202020204" pitchFamily="34" charset="0"/>
              <a:buChar char="•"/>
            </a:pPr>
            <a:r>
              <a:rPr lang="en-US" b="1" dirty="0"/>
              <a:t>Prepare</a:t>
            </a:r>
            <a:r>
              <a:rPr lang="en-US" dirty="0"/>
              <a:t>: </a:t>
            </a:r>
          </a:p>
          <a:p>
            <a:pPr lvl="1">
              <a:buFont typeface="Arial" panose="020B0604020202020204" pitchFamily="34" charset="0"/>
              <a:buChar char="•"/>
            </a:pPr>
            <a:r>
              <a:rPr lang="en-US" b="1" dirty="0"/>
              <a:t>Preparation Material</a:t>
            </a:r>
            <a:r>
              <a:rPr lang="en-US" dirty="0"/>
              <a:t>—Links will be provided to videos and reading material that should be completed individually prior to moving on to the rest of the lesson.</a:t>
            </a:r>
          </a:p>
          <a:p>
            <a:pPr lvl="1">
              <a:buFont typeface="Arial" panose="020B0604020202020204" pitchFamily="34" charset="0"/>
              <a:buChar char="•"/>
            </a:pPr>
            <a:r>
              <a:rPr lang="en-US" b="1" dirty="0"/>
              <a:t>Checkpoint </a:t>
            </a:r>
            <a:r>
              <a:rPr lang="en-US" b="1" dirty="0">
                <a:solidFill>
                  <a:srgbClr val="FFFF00"/>
                </a:solidFill>
              </a:rPr>
              <a:t>15%</a:t>
            </a:r>
            <a:r>
              <a:rPr lang="en-US" dirty="0"/>
              <a:t>—A small individual programming assignment designed to help you practice the mechanics of the reading.</a:t>
            </a:r>
          </a:p>
          <a:p>
            <a:pPr>
              <a:buFont typeface="Arial" panose="020B0604020202020204" pitchFamily="34" charset="0"/>
              <a:buChar char="•"/>
            </a:pPr>
            <a:r>
              <a:rPr lang="en-US" b="1" dirty="0"/>
              <a:t>Teach</a:t>
            </a:r>
            <a:r>
              <a:rPr lang="en-US" dirty="0"/>
              <a:t>: </a:t>
            </a:r>
          </a:p>
          <a:p>
            <a:pPr lvl="1"/>
            <a:r>
              <a:rPr lang="en-US" dirty="0"/>
              <a:t>Team Activity </a:t>
            </a:r>
            <a:r>
              <a:rPr lang="en-US" b="1" dirty="0">
                <a:solidFill>
                  <a:srgbClr val="FFFF00"/>
                </a:solidFill>
              </a:rPr>
              <a:t>15%</a:t>
            </a:r>
            <a:r>
              <a:rPr lang="en-US" dirty="0"/>
              <a:t>—A 1-hour programming activity to be completed with 3–5 other students. Face-to-face students will complete this activity during class. Online students will arrange a synchronous video conference.</a:t>
            </a:r>
          </a:p>
          <a:p>
            <a:pPr>
              <a:buFont typeface="Arial" panose="020B0604020202020204" pitchFamily="34" charset="0"/>
              <a:buChar char="•"/>
            </a:pPr>
            <a:r>
              <a:rPr lang="en-US" b="1" dirty="0"/>
              <a:t>Prove</a:t>
            </a:r>
            <a:r>
              <a:rPr lang="en-US" dirty="0"/>
              <a:t>: </a:t>
            </a:r>
          </a:p>
          <a:p>
            <a:pPr lvl="1"/>
            <a:r>
              <a:rPr lang="en-US" dirty="0"/>
              <a:t>Programming Assignment </a:t>
            </a:r>
            <a:r>
              <a:rPr lang="en-US" b="1" dirty="0">
                <a:solidFill>
                  <a:srgbClr val="FFFF00"/>
                </a:solidFill>
              </a:rPr>
              <a:t>55%</a:t>
            </a:r>
            <a:r>
              <a:rPr lang="en-US" dirty="0"/>
              <a:t>—A large individual programming project. Many of these span two lessons, with a milestone deliverable coming due at the end of the first lesson.</a:t>
            </a:r>
          </a:p>
          <a:p>
            <a:pPr>
              <a:buFont typeface="Arial" panose="020B0604020202020204" pitchFamily="34" charset="0"/>
              <a:buChar char="•"/>
            </a:pPr>
            <a:r>
              <a:rPr lang="en-US" b="1" dirty="0"/>
              <a:t>Ponder</a:t>
            </a:r>
            <a:r>
              <a:rPr lang="en-US" dirty="0"/>
              <a:t>:</a:t>
            </a:r>
          </a:p>
          <a:p>
            <a:pPr lvl="1">
              <a:buFont typeface="Arial" panose="020B0604020202020204" pitchFamily="34" charset="0"/>
              <a:buChar char="•"/>
            </a:pPr>
            <a:r>
              <a:rPr lang="en-US" b="1" dirty="0"/>
              <a:t>Check your understanding </a:t>
            </a:r>
            <a:r>
              <a:rPr lang="en-US" b="1" dirty="0">
                <a:solidFill>
                  <a:srgbClr val="FFFF00"/>
                </a:solidFill>
              </a:rPr>
              <a:t>10%</a:t>
            </a:r>
            <a:r>
              <a:rPr lang="en-US" dirty="0"/>
              <a:t>—Every other lesson will have a multiple-choice quiz to help you check your understanding of the topic.</a:t>
            </a:r>
          </a:p>
          <a:p>
            <a:pPr lvl="1">
              <a:buFont typeface="Arial" panose="020B0604020202020204" pitchFamily="34" charset="0"/>
              <a:buChar char="•"/>
            </a:pPr>
            <a:r>
              <a:rPr lang="en-US" b="1" dirty="0"/>
              <a:t>Reflection </a:t>
            </a:r>
            <a:r>
              <a:rPr lang="en-US" b="1" dirty="0">
                <a:solidFill>
                  <a:srgbClr val="FFFF00"/>
                </a:solidFill>
              </a:rPr>
              <a:t>5%</a:t>
            </a:r>
            <a:r>
              <a:rPr lang="en-US" dirty="0"/>
              <a:t>—Every other week will contain 2–3 short response questions to allow you to reflect on the things you are learning.</a:t>
            </a:r>
          </a:p>
          <a:p>
            <a:endParaRPr lang="en-US" dirty="0"/>
          </a:p>
        </p:txBody>
      </p:sp>
      <p:pic>
        <p:nvPicPr>
          <p:cNvPr id="7" name="Picture 6" descr="A picture containing clock, room&#10;&#10;Description automatically generated">
            <a:extLst>
              <a:ext uri="{FF2B5EF4-FFF2-40B4-BE49-F238E27FC236}">
                <a16:creationId xmlns:a16="http://schemas.microsoft.com/office/drawing/2014/main" id="{1859E23C-29B1-4343-8F13-90CD73AF9C0A}"/>
              </a:ext>
            </a:extLst>
          </p:cNvPr>
          <p:cNvPicPr>
            <a:picLocks noChangeAspect="1"/>
          </p:cNvPicPr>
          <p:nvPr/>
        </p:nvPicPr>
        <p:blipFill>
          <a:blip r:embed="rId2"/>
          <a:stretch>
            <a:fillRect/>
          </a:stretch>
        </p:blipFill>
        <p:spPr>
          <a:xfrm>
            <a:off x="8027894" y="0"/>
            <a:ext cx="4164106" cy="2342310"/>
          </a:xfrm>
          <a:prstGeom prst="rect">
            <a:avLst/>
          </a:prstGeom>
        </p:spPr>
      </p:pic>
    </p:spTree>
    <p:extLst>
      <p:ext uri="{BB962C8B-B14F-4D97-AF65-F5344CB8AC3E}">
        <p14:creationId xmlns:p14="http://schemas.microsoft.com/office/powerpoint/2010/main" val="383052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1921-6E93-4D21-963A-49FB6D0B1D0F}"/>
              </a:ext>
            </a:extLst>
          </p:cNvPr>
          <p:cNvSpPr>
            <a:spLocks noGrp="1"/>
          </p:cNvSpPr>
          <p:nvPr>
            <p:ph type="title"/>
          </p:nvPr>
        </p:nvSpPr>
        <p:spPr/>
        <p:txBody>
          <a:bodyPr/>
          <a:lstStyle/>
          <a:p>
            <a:r>
              <a:rPr lang="en-US" dirty="0"/>
              <a:t>Schedule</a:t>
            </a:r>
          </a:p>
        </p:txBody>
      </p:sp>
      <p:graphicFrame>
        <p:nvGraphicFramePr>
          <p:cNvPr id="4" name="Table 4">
            <a:extLst>
              <a:ext uri="{FF2B5EF4-FFF2-40B4-BE49-F238E27FC236}">
                <a16:creationId xmlns:a16="http://schemas.microsoft.com/office/drawing/2014/main" id="{7FBA03B4-3560-4ED4-8DAB-CFE9652B09C9}"/>
              </a:ext>
            </a:extLst>
          </p:cNvPr>
          <p:cNvGraphicFramePr>
            <a:graphicFrameLocks noGrp="1"/>
          </p:cNvGraphicFramePr>
          <p:nvPr>
            <p:ph idx="1"/>
            <p:extLst>
              <p:ext uri="{D42A27DB-BD31-4B8C-83A1-F6EECF244321}">
                <p14:modId xmlns:p14="http://schemas.microsoft.com/office/powerpoint/2010/main" val="2170955870"/>
              </p:ext>
            </p:extLst>
          </p:nvPr>
        </p:nvGraphicFramePr>
        <p:xfrm>
          <a:off x="838200" y="1825625"/>
          <a:ext cx="10515600" cy="26670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899882612"/>
                    </a:ext>
                  </a:extLst>
                </a:gridCol>
                <a:gridCol w="1320015">
                  <a:extLst>
                    <a:ext uri="{9D8B030D-6E8A-4147-A177-3AD203B41FA5}">
                      <a16:colId xmlns:a16="http://schemas.microsoft.com/office/drawing/2014/main" val="2587086259"/>
                    </a:ext>
                  </a:extLst>
                </a:gridCol>
                <a:gridCol w="1308885">
                  <a:extLst>
                    <a:ext uri="{9D8B030D-6E8A-4147-A177-3AD203B41FA5}">
                      <a16:colId xmlns:a16="http://schemas.microsoft.com/office/drawing/2014/main" val="1961936273"/>
                    </a:ext>
                  </a:extLst>
                </a:gridCol>
                <a:gridCol w="1314450">
                  <a:extLst>
                    <a:ext uri="{9D8B030D-6E8A-4147-A177-3AD203B41FA5}">
                      <a16:colId xmlns:a16="http://schemas.microsoft.com/office/drawing/2014/main" val="3490100340"/>
                    </a:ext>
                  </a:extLst>
                </a:gridCol>
                <a:gridCol w="1314450">
                  <a:extLst>
                    <a:ext uri="{9D8B030D-6E8A-4147-A177-3AD203B41FA5}">
                      <a16:colId xmlns:a16="http://schemas.microsoft.com/office/drawing/2014/main" val="854308158"/>
                    </a:ext>
                  </a:extLst>
                </a:gridCol>
                <a:gridCol w="1314450">
                  <a:extLst>
                    <a:ext uri="{9D8B030D-6E8A-4147-A177-3AD203B41FA5}">
                      <a16:colId xmlns:a16="http://schemas.microsoft.com/office/drawing/2014/main" val="2037857592"/>
                    </a:ext>
                  </a:extLst>
                </a:gridCol>
                <a:gridCol w="1314450">
                  <a:extLst>
                    <a:ext uri="{9D8B030D-6E8A-4147-A177-3AD203B41FA5}">
                      <a16:colId xmlns:a16="http://schemas.microsoft.com/office/drawing/2014/main" val="321210703"/>
                    </a:ext>
                  </a:extLst>
                </a:gridCol>
                <a:gridCol w="1314450">
                  <a:extLst>
                    <a:ext uri="{9D8B030D-6E8A-4147-A177-3AD203B41FA5}">
                      <a16:colId xmlns:a16="http://schemas.microsoft.com/office/drawing/2014/main" val="4118541731"/>
                    </a:ext>
                  </a:extLst>
                </a:gridCol>
              </a:tblGrid>
              <a:tr h="370840">
                <a:tc>
                  <a:txBody>
                    <a:bodyPr/>
                    <a:lstStyle/>
                    <a:p>
                      <a:r>
                        <a:rPr lang="en-US" dirty="0"/>
                        <a:t>Day</a:t>
                      </a:r>
                    </a:p>
                  </a:txBody>
                  <a:tcPr marL="91441" marR="91441"/>
                </a:tc>
                <a:tc>
                  <a:txBody>
                    <a:bodyPr/>
                    <a:lstStyle/>
                    <a:p>
                      <a:r>
                        <a:rPr lang="en-US" dirty="0"/>
                        <a:t>Sun</a:t>
                      </a:r>
                    </a:p>
                  </a:txBody>
                  <a:tcPr marL="91441" marR="91441"/>
                </a:tc>
                <a:tc>
                  <a:txBody>
                    <a:bodyPr/>
                    <a:lstStyle/>
                    <a:p>
                      <a:r>
                        <a:rPr lang="en-US" dirty="0"/>
                        <a:t>Mon</a:t>
                      </a:r>
                    </a:p>
                  </a:txBody>
                  <a:tcPr marL="91441" marR="91441"/>
                </a:tc>
                <a:tc>
                  <a:txBody>
                    <a:bodyPr/>
                    <a:lstStyle/>
                    <a:p>
                      <a:r>
                        <a:rPr lang="en-US" dirty="0"/>
                        <a:t>Tue</a:t>
                      </a:r>
                    </a:p>
                  </a:txBody>
                  <a:tcPr marL="91441" marR="91441"/>
                </a:tc>
                <a:tc>
                  <a:txBody>
                    <a:bodyPr/>
                    <a:lstStyle/>
                    <a:p>
                      <a:r>
                        <a:rPr lang="en-US" dirty="0"/>
                        <a:t>Wed</a:t>
                      </a:r>
                    </a:p>
                  </a:txBody>
                  <a:tcPr marL="91441" marR="91441"/>
                </a:tc>
                <a:tc>
                  <a:txBody>
                    <a:bodyPr/>
                    <a:lstStyle/>
                    <a:p>
                      <a:r>
                        <a:rPr lang="en-US" dirty="0"/>
                        <a:t>Thu</a:t>
                      </a:r>
                    </a:p>
                  </a:txBody>
                  <a:tcPr marL="91441" marR="91441"/>
                </a:tc>
                <a:tc>
                  <a:txBody>
                    <a:bodyPr/>
                    <a:lstStyle/>
                    <a:p>
                      <a:r>
                        <a:rPr lang="en-US" dirty="0"/>
                        <a:t>Fri</a:t>
                      </a:r>
                    </a:p>
                  </a:txBody>
                  <a:tcPr marL="91441" marR="91441"/>
                </a:tc>
                <a:tc>
                  <a:txBody>
                    <a:bodyPr/>
                    <a:lstStyle/>
                    <a:p>
                      <a:r>
                        <a:rPr lang="en-US" dirty="0"/>
                        <a:t>Sat</a:t>
                      </a:r>
                    </a:p>
                  </a:txBody>
                  <a:tcPr marL="91441" marR="91441"/>
                </a:tc>
                <a:extLst>
                  <a:ext uri="{0D108BD9-81ED-4DB2-BD59-A6C34878D82A}">
                    <a16:rowId xmlns:a16="http://schemas.microsoft.com/office/drawing/2014/main" val="3627314480"/>
                  </a:ext>
                </a:extLst>
              </a:tr>
              <a:tr h="370840">
                <a:tc>
                  <a:txBody>
                    <a:bodyPr/>
                    <a:lstStyle/>
                    <a:p>
                      <a:r>
                        <a:rPr lang="en-US" b="1" i="1" dirty="0"/>
                        <a:t>Out of Class</a:t>
                      </a:r>
                    </a:p>
                  </a:txBody>
                  <a:tcPr marL="91441" marR="91441"/>
                </a:tc>
                <a:tc>
                  <a:txBody>
                    <a:bodyPr/>
                    <a:lstStyle/>
                    <a:p>
                      <a:endParaRPr lang="en-US" dirty="0"/>
                    </a:p>
                  </a:txBody>
                  <a:tcPr/>
                </a:tc>
                <a:tc>
                  <a:txBody>
                    <a:bodyPr/>
                    <a:lstStyle/>
                    <a:p>
                      <a:r>
                        <a:rPr lang="en-US" dirty="0"/>
                        <a:t>Prep, </a:t>
                      </a:r>
                    </a:p>
                    <a:p>
                      <a:r>
                        <a:rPr lang="en-US" dirty="0"/>
                        <a:t>Start Chkpt</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Finish Chkpt</a:t>
                      </a:r>
                    </a:p>
                  </a:txBody>
                  <a:tcPr/>
                </a:tc>
                <a:tc>
                  <a:txBody>
                    <a:bodyPr/>
                    <a:lstStyle/>
                    <a:p>
                      <a:endParaRPr lang="en-US"/>
                    </a:p>
                  </a:txBody>
                  <a:tcPr/>
                </a:tc>
                <a:tc>
                  <a:txBody>
                    <a:bodyPr/>
                    <a:lstStyle/>
                    <a:p>
                      <a:r>
                        <a:rPr lang="en-US" dirty="0"/>
                        <a:t>Prep</a:t>
                      </a:r>
                    </a:p>
                  </a:txBody>
                  <a:tcPr/>
                </a:tc>
                <a:extLst>
                  <a:ext uri="{0D108BD9-81ED-4DB2-BD59-A6C34878D82A}">
                    <a16:rowId xmlns:a16="http://schemas.microsoft.com/office/drawing/2014/main" val="3769446954"/>
                  </a:ext>
                </a:extLst>
              </a:tr>
              <a:tr h="370840">
                <a:tc>
                  <a:txBody>
                    <a:bodyPr/>
                    <a:lstStyle/>
                    <a:p>
                      <a:r>
                        <a:rPr lang="en-US" b="1" i="1" dirty="0"/>
                        <a:t>In Class</a:t>
                      </a:r>
                    </a:p>
                  </a:txBody>
                  <a:tcPr marL="91441" marR="91441"/>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Meet </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Activity Meeting</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7289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Out of Class</a:t>
                      </a:r>
                    </a:p>
                  </a:txBody>
                  <a:tcPr marL="91441" marR="91441"/>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endParaRPr lang="en-US" dirty="0"/>
                    </a:p>
                  </a:txBody>
                  <a:tcPr/>
                </a:tc>
                <a:tc hMerge="1">
                  <a:txBody>
                    <a:bodyPr/>
                    <a:lstStyle/>
                    <a:p>
                      <a:endParaRPr lang="en-US" dirty="0"/>
                    </a:p>
                  </a:txBody>
                  <a:tcPr/>
                </a:tc>
                <a:tc>
                  <a:txBody>
                    <a:bodyPr/>
                    <a:lstStyle/>
                    <a:p>
                      <a:r>
                        <a:rPr lang="en-US" dirty="0"/>
                        <a:t>Ponder Due</a:t>
                      </a:r>
                    </a:p>
                  </a:txBody>
                  <a:tcPr/>
                </a:tc>
                <a:extLst>
                  <a:ext uri="{0D108BD9-81ED-4DB2-BD59-A6C34878D82A}">
                    <a16:rowId xmlns:a16="http://schemas.microsoft.com/office/drawing/2014/main" val="2491713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txBody>
                  <a:tcPr marL="91441" marR="91441"/>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on Prove</a:t>
                      </a:r>
                    </a:p>
                  </a:txBody>
                  <a:tcPr/>
                </a:tc>
                <a:tc hMerge="1">
                  <a:txBody>
                    <a:bodyPr/>
                    <a:lstStyle/>
                    <a:p>
                      <a:endParaRPr lang="en-US" dirty="0"/>
                    </a:p>
                  </a:txBody>
                  <a:tcPr/>
                </a:tc>
                <a:tc>
                  <a:txBody>
                    <a:bodyPr/>
                    <a:lstStyle/>
                    <a:p>
                      <a:r>
                        <a:rPr lang="en-US" dirty="0"/>
                        <a:t>Prove Due</a:t>
                      </a:r>
                    </a:p>
                  </a:txBody>
                  <a:tcPr/>
                </a:tc>
                <a:extLst>
                  <a:ext uri="{0D108BD9-81ED-4DB2-BD59-A6C34878D82A}">
                    <a16:rowId xmlns:a16="http://schemas.microsoft.com/office/drawing/2014/main" val="3380152099"/>
                  </a:ext>
                </a:extLst>
              </a:tr>
            </a:tbl>
          </a:graphicData>
        </a:graphic>
      </p:graphicFrame>
    </p:spTree>
    <p:extLst>
      <p:ext uri="{BB962C8B-B14F-4D97-AF65-F5344CB8AC3E}">
        <p14:creationId xmlns:p14="http://schemas.microsoft.com/office/powerpoint/2010/main" val="1450089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1296</Words>
  <Application>Microsoft Macintosh PowerPoint</Application>
  <PresentationFormat>Widescreen</PresentationFormat>
  <Paragraphs>163</Paragraphs>
  <Slides>27</Slides>
  <Notes>2</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Class Objectives</vt:lpstr>
      <vt:lpstr>Learning @ BYU </vt:lpstr>
      <vt:lpstr>Learning @ BYU</vt:lpstr>
      <vt:lpstr>Learning @ BYU </vt:lpstr>
      <vt:lpstr>Who bears the responsibility for learning?</vt:lpstr>
      <vt:lpstr>Syllabus</vt:lpstr>
      <vt:lpstr>Course Organization</vt:lpstr>
      <vt:lpstr>Schedule</vt:lpstr>
      <vt:lpstr>Time Commitment</vt:lpstr>
      <vt:lpstr>COVID-19</vt:lpstr>
      <vt:lpstr>A little about me…</vt:lpstr>
      <vt:lpstr>Let’s Debate -Safely</vt:lpstr>
      <vt:lpstr>Bro Clements</vt:lpstr>
      <vt:lpstr>Reasons to Learn about Computing</vt:lpstr>
      <vt:lpstr>Why Learn to Code?</vt:lpstr>
      <vt:lpstr>Discussion</vt:lpstr>
      <vt:lpstr>Syllabus – Policies - Honor Code</vt:lpstr>
      <vt:lpstr>Accessibility</vt:lpstr>
      <vt:lpstr>Sexual Harassment</vt:lpstr>
      <vt:lpstr>Communication</vt:lpstr>
      <vt:lpstr>Get Creative</vt:lpstr>
      <vt:lpstr>Before Next Time…</vt:lpstr>
      <vt:lpstr>Computing is not only Software Engineers</vt:lpstr>
      <vt:lpstr>A little about you…</vt:lpstr>
      <vt:lpstr>Course Format</vt:lpstr>
      <vt:lpstr>CSE 110 Course History and Genesis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2020-09-15T19:53:40Z</dcterms:created>
  <dcterms:modified xsi:type="dcterms:W3CDTF">2022-09-09T20:48:46Z</dcterms:modified>
</cp:coreProperties>
</file>