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35" r:id="rId2"/>
    <p:sldId id="409" r:id="rId3"/>
    <p:sldId id="416" r:id="rId4"/>
    <p:sldId id="410" r:id="rId5"/>
    <p:sldId id="41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417" r:id="rId17"/>
    <p:sldId id="267" r:id="rId18"/>
    <p:sldId id="418" r:id="rId19"/>
    <p:sldId id="419" r:id="rId20"/>
    <p:sldId id="420" r:id="rId21"/>
    <p:sldId id="413" r:id="rId22"/>
    <p:sldId id="412" r:id="rId23"/>
    <p:sldId id="414" r:id="rId24"/>
    <p:sldId id="41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22439-F9C0-4717-A4E5-3EA8E91E1A80}" v="8" dt="2021-01-12T14:31:0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B500798E-4F75-45E2-94BF-632E9998293D}"/>
    <pc:docChg chg="modSld">
      <pc:chgData name="Clements, William" userId="cbdb0636-a496-422a-8d40-98c53d494d26" providerId="ADAL" clId="{B500798E-4F75-45E2-94BF-632E9998293D}" dt="2020-09-21T16:44:27.909" v="0" actId="1076"/>
      <pc:docMkLst>
        <pc:docMk/>
      </pc:docMkLst>
      <pc:sldChg chg="modSp mod">
        <pc:chgData name="Clements, William" userId="cbdb0636-a496-422a-8d40-98c53d494d26" providerId="ADAL" clId="{B500798E-4F75-45E2-94BF-632E9998293D}" dt="2020-09-21T16:44:27.909" v="0" actId="1076"/>
        <pc:sldMkLst>
          <pc:docMk/>
          <pc:sldMk cId="1638537413" sldId="259"/>
        </pc:sldMkLst>
        <pc:spChg chg="mod">
          <ac:chgData name="Clements, William" userId="cbdb0636-a496-422a-8d40-98c53d494d26" providerId="ADAL" clId="{B500798E-4F75-45E2-94BF-632E9998293D}" dt="2020-09-21T16:44:27.909" v="0" actId="1076"/>
          <ac:spMkLst>
            <pc:docMk/>
            <pc:sldMk cId="1638537413" sldId="259"/>
            <ac:spMk id="5" creationId="{4EE76AD6-EDFB-433D-82A4-ECA291BE93B9}"/>
          </ac:spMkLst>
        </pc:spChg>
      </pc:sldChg>
    </pc:docChg>
  </pc:docChgLst>
  <pc:docChgLst>
    <pc:chgData name="Clements, William" userId="cbdb0636-a496-422a-8d40-98c53d494d26" providerId="ADAL" clId="{EF822439-F9C0-4717-A4E5-3EA8E91E1A80}"/>
    <pc:docChg chg="modSld">
      <pc:chgData name="Clements, William" userId="cbdb0636-a496-422a-8d40-98c53d494d26" providerId="ADAL" clId="{EF822439-F9C0-4717-A4E5-3EA8E91E1A80}" dt="2021-01-12T14:31:00.624" v="7" actId="20577"/>
      <pc:docMkLst>
        <pc:docMk/>
      </pc:docMkLst>
      <pc:sldChg chg="modSp">
        <pc:chgData name="Clements, William" userId="cbdb0636-a496-422a-8d40-98c53d494d26" providerId="ADAL" clId="{EF822439-F9C0-4717-A4E5-3EA8E91E1A80}" dt="2021-01-12T14:31:00.624" v="7" actId="20577"/>
        <pc:sldMkLst>
          <pc:docMk/>
          <pc:sldMk cId="1991466474" sldId="414"/>
        </pc:sldMkLst>
        <pc:graphicFrameChg chg="mod">
          <ac:chgData name="Clements, William" userId="cbdb0636-a496-422a-8d40-98c53d494d26" providerId="ADAL" clId="{EF822439-F9C0-4717-A4E5-3EA8E91E1A80}" dt="2021-01-12T14:31:00.624" v="7" actId="20577"/>
          <ac:graphicFrameMkLst>
            <pc:docMk/>
            <pc:sldMk cId="1991466474" sldId="414"/>
            <ac:graphicFrameMk id="5" creationId="{399DD805-5D16-48BE-AD01-3C0A4DD16268}"/>
          </ac:graphicFrameMkLst>
        </pc:graphicFrameChg>
      </pc:sldChg>
    </pc:docChg>
  </pc:docChgLst>
  <pc:docChgLst>
    <pc:chgData name="Clements, William" userId="cbdb0636-a496-422a-8d40-98c53d494d26" providerId="ADAL" clId="{A7EC14DD-C718-4A60-A6B8-1B6D6339DB79}"/>
    <pc:docChg chg="undo custSel mod addSld delSld modSld sldOrd">
      <pc:chgData name="Clements, William" userId="cbdb0636-a496-422a-8d40-98c53d494d26" providerId="ADAL" clId="{A7EC14DD-C718-4A60-A6B8-1B6D6339DB79}" dt="2020-09-16T18:40:50.319" v="2119" actId="20577"/>
      <pc:docMkLst>
        <pc:docMk/>
      </pc:docMkLst>
      <pc:sldChg chg="addSp modSp add mod">
        <pc:chgData name="Clements, William" userId="cbdb0636-a496-422a-8d40-98c53d494d26" providerId="ADAL" clId="{A7EC14DD-C718-4A60-A6B8-1B6D6339DB79}" dt="2020-09-16T14:29:24.261" v="1639" actId="1076"/>
        <pc:sldMkLst>
          <pc:docMk/>
          <pc:sldMk cId="2602813216" sldId="257"/>
        </pc:sldMkLst>
        <pc:spChg chg="add mod">
          <ac:chgData name="Clements, William" userId="cbdb0636-a496-422a-8d40-98c53d494d26" providerId="ADAL" clId="{A7EC14DD-C718-4A60-A6B8-1B6D6339DB79}" dt="2020-09-16T14:29:24.261" v="1639" actId="1076"/>
          <ac:spMkLst>
            <pc:docMk/>
            <pc:sldMk cId="2602813216" sldId="257"/>
            <ac:spMk id="7" creationId="{CA959467-AD00-4FE6-9F75-A4BE7A7D5C06}"/>
          </ac:spMkLst>
        </pc:spChg>
      </pc:sldChg>
      <pc:sldChg chg="add">
        <pc:chgData name="Clements, William" userId="cbdb0636-a496-422a-8d40-98c53d494d26" providerId="ADAL" clId="{A7EC14DD-C718-4A60-A6B8-1B6D6339DB79}" dt="2020-09-16T13:50:39.694" v="74"/>
        <pc:sldMkLst>
          <pc:docMk/>
          <pc:sldMk cId="591946267" sldId="258"/>
        </pc:sldMkLst>
      </pc:sldChg>
      <pc:sldChg chg="addSp modSp add mod">
        <pc:chgData name="Clements, William" userId="cbdb0636-a496-422a-8d40-98c53d494d26" providerId="ADAL" clId="{A7EC14DD-C718-4A60-A6B8-1B6D6339DB79}" dt="2020-09-16T14:29:44.333" v="1643" actId="1076"/>
        <pc:sldMkLst>
          <pc:docMk/>
          <pc:sldMk cId="1638537413" sldId="259"/>
        </pc:sldMkLst>
        <pc:spChg chg="add mod">
          <ac:chgData name="Clements, William" userId="cbdb0636-a496-422a-8d40-98c53d494d26" providerId="ADAL" clId="{A7EC14DD-C718-4A60-A6B8-1B6D6339DB79}" dt="2020-09-16T14:29:44.333" v="1643" actId="1076"/>
          <ac:spMkLst>
            <pc:docMk/>
            <pc:sldMk cId="1638537413" sldId="259"/>
            <ac:spMk id="5" creationId="{4EE76AD6-EDFB-433D-82A4-ECA291BE93B9}"/>
          </ac:spMkLst>
        </pc:spChg>
      </pc:sldChg>
      <pc:sldChg chg="add">
        <pc:chgData name="Clements, William" userId="cbdb0636-a496-422a-8d40-98c53d494d26" providerId="ADAL" clId="{A7EC14DD-C718-4A60-A6B8-1B6D6339DB79}" dt="2020-09-16T13:50:39.694" v="74"/>
        <pc:sldMkLst>
          <pc:docMk/>
          <pc:sldMk cId="1560646925" sldId="260"/>
        </pc:sldMkLst>
      </pc:sldChg>
      <pc:sldChg chg="add">
        <pc:chgData name="Clements, William" userId="cbdb0636-a496-422a-8d40-98c53d494d26" providerId="ADAL" clId="{A7EC14DD-C718-4A60-A6B8-1B6D6339DB79}" dt="2020-09-16T13:50:39.694" v="74"/>
        <pc:sldMkLst>
          <pc:docMk/>
          <pc:sldMk cId="2694426965" sldId="261"/>
        </pc:sldMkLst>
      </pc:sldChg>
      <pc:sldChg chg="addSp modSp add mod">
        <pc:chgData name="Clements, William" userId="cbdb0636-a496-422a-8d40-98c53d494d26" providerId="ADAL" clId="{A7EC14DD-C718-4A60-A6B8-1B6D6339DB79}" dt="2020-09-16T14:19:06.926" v="833" actId="20577"/>
        <pc:sldMkLst>
          <pc:docMk/>
          <pc:sldMk cId="2561565060" sldId="262"/>
        </pc:sldMkLst>
        <pc:spChg chg="add mod">
          <ac:chgData name="Clements, William" userId="cbdb0636-a496-422a-8d40-98c53d494d26" providerId="ADAL" clId="{A7EC14DD-C718-4A60-A6B8-1B6D6339DB79}" dt="2020-09-16T14:19:06.926" v="833" actId="20577"/>
          <ac:spMkLst>
            <pc:docMk/>
            <pc:sldMk cId="2561565060" sldId="262"/>
            <ac:spMk id="3" creationId="{06802A9A-8AB9-4BBA-9ED5-0BD0EDEA0071}"/>
          </ac:spMkLst>
        </pc:spChg>
      </pc:sldChg>
      <pc:sldChg chg="addSp modSp add mod">
        <pc:chgData name="Clements, William" userId="cbdb0636-a496-422a-8d40-98c53d494d26" providerId="ADAL" clId="{A7EC14DD-C718-4A60-A6B8-1B6D6339DB79}" dt="2020-09-16T14:30:16.790" v="1648" actId="1076"/>
        <pc:sldMkLst>
          <pc:docMk/>
          <pc:sldMk cId="1597556158" sldId="263"/>
        </pc:sldMkLst>
        <pc:spChg chg="add mod">
          <ac:chgData name="Clements, William" userId="cbdb0636-a496-422a-8d40-98c53d494d26" providerId="ADAL" clId="{A7EC14DD-C718-4A60-A6B8-1B6D6339DB79}" dt="2020-09-16T14:21:58.063" v="1142" actId="20577"/>
          <ac:spMkLst>
            <pc:docMk/>
            <pc:sldMk cId="1597556158" sldId="263"/>
            <ac:spMk id="3" creationId="{F2F966FE-3390-4759-8065-4AFA1A4D9815}"/>
          </ac:spMkLst>
        </pc:spChg>
        <pc:spChg chg="add mod">
          <ac:chgData name="Clements, William" userId="cbdb0636-a496-422a-8d40-98c53d494d26" providerId="ADAL" clId="{A7EC14DD-C718-4A60-A6B8-1B6D6339DB79}" dt="2020-09-16T14:30:16.790" v="1648" actId="1076"/>
          <ac:spMkLst>
            <pc:docMk/>
            <pc:sldMk cId="1597556158" sldId="263"/>
            <ac:spMk id="7" creationId="{7C76D705-145D-4374-87DF-FC754B9E400A}"/>
          </ac:spMkLst>
        </pc:spChg>
      </pc:sldChg>
      <pc:sldChg chg="add">
        <pc:chgData name="Clements, William" userId="cbdb0636-a496-422a-8d40-98c53d494d26" providerId="ADAL" clId="{A7EC14DD-C718-4A60-A6B8-1B6D6339DB79}" dt="2020-09-16T13:50:39.694" v="74"/>
        <pc:sldMkLst>
          <pc:docMk/>
          <pc:sldMk cId="1881417922" sldId="264"/>
        </pc:sldMkLst>
      </pc:sldChg>
      <pc:sldChg chg="addSp modSp add mod">
        <pc:chgData name="Clements, William" userId="cbdb0636-a496-422a-8d40-98c53d494d26" providerId="ADAL" clId="{A7EC14DD-C718-4A60-A6B8-1B6D6339DB79}" dt="2020-09-16T14:25:38.733" v="1535" actId="20577"/>
        <pc:sldMkLst>
          <pc:docMk/>
          <pc:sldMk cId="3982865935" sldId="265"/>
        </pc:sldMkLst>
        <pc:spChg chg="add mod">
          <ac:chgData name="Clements, William" userId="cbdb0636-a496-422a-8d40-98c53d494d26" providerId="ADAL" clId="{A7EC14DD-C718-4A60-A6B8-1B6D6339DB79}" dt="2020-09-16T14:25:38.733" v="1535" actId="20577"/>
          <ac:spMkLst>
            <pc:docMk/>
            <pc:sldMk cId="3982865935" sldId="265"/>
            <ac:spMk id="2" creationId="{604DE33C-7455-4186-B929-C9F0EB90620B}"/>
          </ac:spMkLst>
        </pc:spChg>
      </pc:sldChg>
      <pc:sldChg chg="addSp delSp modSp add mod ord">
        <pc:chgData name="Clements, William" userId="cbdb0636-a496-422a-8d40-98c53d494d26" providerId="ADAL" clId="{A7EC14DD-C718-4A60-A6B8-1B6D6339DB79}" dt="2020-09-16T14:25:54.958" v="1561" actId="20577"/>
        <pc:sldMkLst>
          <pc:docMk/>
          <pc:sldMk cId="814285204" sldId="266"/>
        </pc:sldMkLst>
        <pc:spChg chg="add mod">
          <ac:chgData name="Clements, William" userId="cbdb0636-a496-422a-8d40-98c53d494d26" providerId="ADAL" clId="{A7EC14DD-C718-4A60-A6B8-1B6D6339DB79}" dt="2020-09-16T14:25:54.958" v="1561" actId="20577"/>
          <ac:spMkLst>
            <pc:docMk/>
            <pc:sldMk cId="814285204" sldId="266"/>
            <ac:spMk id="5" creationId="{AE1CA4D7-DF4F-4A48-9A18-D06C9A7AA1CD}"/>
          </ac:spMkLst>
        </pc:spChg>
        <pc:picChg chg="add del">
          <ac:chgData name="Clements, William" userId="cbdb0636-a496-422a-8d40-98c53d494d26" providerId="ADAL" clId="{A7EC14DD-C718-4A60-A6B8-1B6D6339DB79}" dt="2020-09-16T13:53:47.611" v="76" actId="22"/>
          <ac:picMkLst>
            <pc:docMk/>
            <pc:sldMk cId="814285204" sldId="266"/>
            <ac:picMk id="3" creationId="{E4AD8D50-FFBF-4ACA-B4D6-6F41D5CBCE58}"/>
          </ac:picMkLst>
        </pc:picChg>
      </pc:sldChg>
      <pc:sldChg chg="addSp modSp add mod setBg">
        <pc:chgData name="Clements, William" userId="cbdb0636-a496-422a-8d40-98c53d494d26" providerId="ADAL" clId="{A7EC14DD-C718-4A60-A6B8-1B6D6339DB79}" dt="2020-09-16T14:26:56.701" v="1630" actId="20577"/>
        <pc:sldMkLst>
          <pc:docMk/>
          <pc:sldMk cId="4025567895" sldId="267"/>
        </pc:sldMkLst>
        <pc:spChg chg="add mod">
          <ac:chgData name="Clements, William" userId="cbdb0636-a496-422a-8d40-98c53d494d26" providerId="ADAL" clId="{A7EC14DD-C718-4A60-A6B8-1B6D6339DB79}" dt="2020-09-16T14:26:56.701" v="1630" actId="20577"/>
          <ac:spMkLst>
            <pc:docMk/>
            <pc:sldMk cId="4025567895" sldId="267"/>
            <ac:spMk id="2" creationId="{8E7D60D9-3217-4F7E-B6AD-B428DF2A7478}"/>
          </ac:spMkLst>
        </pc:spChg>
        <pc:spChg chg="add">
          <ac:chgData name="Clements, William" userId="cbdb0636-a496-422a-8d40-98c53d494d26" providerId="ADAL" clId="{A7EC14DD-C718-4A60-A6B8-1B6D6339DB79}" dt="2020-09-16T14:26:36.007" v="1611" actId="11529"/>
          <ac:spMkLst>
            <pc:docMk/>
            <pc:sldMk cId="4025567895" sldId="267"/>
            <ac:spMk id="3" creationId="{8883B917-0650-456F-A32F-6A9301C00790}"/>
          </ac:spMkLst>
        </pc:spChg>
        <pc:spChg chg="add mod">
          <ac:chgData name="Clements, William" userId="cbdb0636-a496-422a-8d40-98c53d494d26" providerId="ADAL" clId="{A7EC14DD-C718-4A60-A6B8-1B6D6339DB79}" dt="2020-09-16T14:26:48.991" v="1613" actId="1076"/>
          <ac:spMkLst>
            <pc:docMk/>
            <pc:sldMk cId="4025567895" sldId="267"/>
            <ac:spMk id="6" creationId="{2F789465-DC38-41D0-8D6C-6BCEF4B9B1E4}"/>
          </ac:spMkLst>
        </pc:spChg>
      </pc:sldChg>
      <pc:sldChg chg="addSp modSp mod">
        <pc:chgData name="Clements, William" userId="cbdb0636-a496-422a-8d40-98c53d494d26" providerId="ADAL" clId="{A7EC14DD-C718-4A60-A6B8-1B6D6339DB79}" dt="2020-09-16T18:40:50.319" v="2119" actId="20577"/>
        <pc:sldMkLst>
          <pc:docMk/>
          <pc:sldMk cId="3811775644" sldId="335"/>
        </pc:sldMkLst>
        <pc:spChg chg="add mod">
          <ac:chgData name="Clements, William" userId="cbdb0636-a496-422a-8d40-98c53d494d26" providerId="ADAL" clId="{A7EC14DD-C718-4A60-A6B8-1B6D6339DB79}" dt="2020-09-16T18:40:50.319" v="2119" actId="20577"/>
          <ac:spMkLst>
            <pc:docMk/>
            <pc:sldMk cId="3811775644" sldId="335"/>
            <ac:spMk id="2" creationId="{385260F3-0D13-4580-82D8-3F5CAE81EC90}"/>
          </ac:spMkLst>
        </pc:spChg>
      </pc:sldChg>
      <pc:sldChg chg="modSp mod">
        <pc:chgData name="Clements, William" userId="cbdb0636-a496-422a-8d40-98c53d494d26" providerId="ADAL" clId="{A7EC14DD-C718-4A60-A6B8-1B6D6339DB79}" dt="2020-09-14T18:22:42.847" v="73" actId="20577"/>
        <pc:sldMkLst>
          <pc:docMk/>
          <pc:sldMk cId="745963947" sldId="409"/>
        </pc:sldMkLst>
        <pc:spChg chg="mod">
          <ac:chgData name="Clements, William" userId="cbdb0636-a496-422a-8d40-98c53d494d26" providerId="ADAL" clId="{A7EC14DD-C718-4A60-A6B8-1B6D6339DB79}" dt="2020-09-14T18:22:42.847" v="73" actId="20577"/>
          <ac:spMkLst>
            <pc:docMk/>
            <pc:sldMk cId="745963947" sldId="409"/>
            <ac:spMk id="3" creationId="{9FEA205E-40A1-4A46-AD41-87B5D2187E85}"/>
          </ac:spMkLst>
        </pc:spChg>
      </pc:sldChg>
      <pc:sldChg chg="modSp mod">
        <pc:chgData name="Clements, William" userId="cbdb0636-a496-422a-8d40-98c53d494d26" providerId="ADAL" clId="{A7EC14DD-C718-4A60-A6B8-1B6D6339DB79}" dt="2020-09-16T14:18:04.846" v="811" actId="20577"/>
        <pc:sldMkLst>
          <pc:docMk/>
          <pc:sldMk cId="2732753032" sldId="410"/>
        </pc:sldMkLst>
        <pc:spChg chg="mod">
          <ac:chgData name="Clements, William" userId="cbdb0636-a496-422a-8d40-98c53d494d26" providerId="ADAL" clId="{A7EC14DD-C718-4A60-A6B8-1B6D6339DB79}" dt="2020-09-16T14:18:04.846" v="811" actId="20577"/>
          <ac:spMkLst>
            <pc:docMk/>
            <pc:sldMk cId="2732753032" sldId="410"/>
            <ac:spMk id="3" creationId="{11200A61-CF9B-48C4-B340-11E1504FBF3B}"/>
          </ac:spMkLst>
        </pc:spChg>
      </pc:sldChg>
      <pc:sldChg chg="addSp delSp modSp mod setBg">
        <pc:chgData name="Clements, William" userId="cbdb0636-a496-422a-8d40-98c53d494d26" providerId="ADAL" clId="{A7EC14DD-C718-4A60-A6B8-1B6D6339DB79}" dt="2020-09-16T14:12:44.316" v="533" actId="20577"/>
        <pc:sldMkLst>
          <pc:docMk/>
          <pc:sldMk cId="1076442532" sldId="413"/>
        </pc:sldMkLst>
        <pc:spChg chg="mod">
          <ac:chgData name="Clements, William" userId="cbdb0636-a496-422a-8d40-98c53d494d26" providerId="ADAL" clId="{A7EC14DD-C718-4A60-A6B8-1B6D6339DB79}" dt="2020-09-16T14:09:33.409" v="426" actId="26606"/>
          <ac:spMkLst>
            <pc:docMk/>
            <pc:sldMk cId="1076442532" sldId="413"/>
            <ac:spMk id="2" creationId="{17F9040F-B850-4AA8-B366-67AE600A391F}"/>
          </ac:spMkLst>
        </pc:spChg>
        <pc:spChg chg="del mod">
          <ac:chgData name="Clements, William" userId="cbdb0636-a496-422a-8d40-98c53d494d26" providerId="ADAL" clId="{A7EC14DD-C718-4A60-A6B8-1B6D6339DB79}" dt="2020-09-16T14:09:33.409" v="426" actId="26606"/>
          <ac:spMkLst>
            <pc:docMk/>
            <pc:sldMk cId="1076442532" sldId="413"/>
            <ac:spMk id="3" creationId="{F420E816-AA56-46CC-B0B1-825DE0170567}"/>
          </ac:spMkLst>
        </pc:spChg>
        <pc:graphicFrameChg chg="add mod">
          <ac:chgData name="Clements, William" userId="cbdb0636-a496-422a-8d40-98c53d494d26" providerId="ADAL" clId="{A7EC14DD-C718-4A60-A6B8-1B6D6339DB79}" dt="2020-09-16T14:12:44.316" v="533" actId="20577"/>
          <ac:graphicFrameMkLst>
            <pc:docMk/>
            <pc:sldMk cId="1076442532" sldId="413"/>
            <ac:graphicFrameMk id="5" creationId="{894BFA6C-4BFE-40D0-B118-1087AB306C03}"/>
          </ac:graphicFrameMkLst>
        </pc:graphicFrameChg>
      </pc:sldChg>
      <pc:sldChg chg="addSp delSp modSp mod setBg">
        <pc:chgData name="Clements, William" userId="cbdb0636-a496-422a-8d40-98c53d494d26" providerId="ADAL" clId="{A7EC14DD-C718-4A60-A6B8-1B6D6339DB79}" dt="2020-09-16T14:09:18.300" v="425" actId="20577"/>
        <pc:sldMkLst>
          <pc:docMk/>
          <pc:sldMk cId="1991466474" sldId="414"/>
        </pc:sldMkLst>
        <pc:spChg chg="mod">
          <ac:chgData name="Clements, William" userId="cbdb0636-a496-422a-8d40-98c53d494d26" providerId="ADAL" clId="{A7EC14DD-C718-4A60-A6B8-1B6D6339DB79}" dt="2020-09-16T14:08:50.975" v="398" actId="26606"/>
          <ac:spMkLst>
            <pc:docMk/>
            <pc:sldMk cId="1991466474" sldId="414"/>
            <ac:spMk id="2" creationId="{C15E668E-4246-4E73-8EBE-7142E346C494}"/>
          </ac:spMkLst>
        </pc:spChg>
        <pc:spChg chg="del">
          <ac:chgData name="Clements, William" userId="cbdb0636-a496-422a-8d40-98c53d494d26" providerId="ADAL" clId="{A7EC14DD-C718-4A60-A6B8-1B6D6339DB79}" dt="2020-09-16T14:08:50.975" v="398" actId="26606"/>
          <ac:spMkLst>
            <pc:docMk/>
            <pc:sldMk cId="1991466474" sldId="414"/>
            <ac:spMk id="3" creationId="{2378923A-D6C9-42D3-A698-BF5B954A4802}"/>
          </ac:spMkLst>
        </pc:spChg>
        <pc:spChg chg="add">
          <ac:chgData name="Clements, William" userId="cbdb0636-a496-422a-8d40-98c53d494d26" providerId="ADAL" clId="{A7EC14DD-C718-4A60-A6B8-1B6D6339DB79}" dt="2020-09-16T14:08:50.975" v="398" actId="26606"/>
          <ac:spMkLst>
            <pc:docMk/>
            <pc:sldMk cId="1991466474" sldId="414"/>
            <ac:spMk id="9" creationId="{2F56F8EA-3356-4455-9899-320874F6E465}"/>
          </ac:spMkLst>
        </pc:spChg>
        <pc:graphicFrameChg chg="add mod">
          <ac:chgData name="Clements, William" userId="cbdb0636-a496-422a-8d40-98c53d494d26" providerId="ADAL" clId="{A7EC14DD-C718-4A60-A6B8-1B6D6339DB79}" dt="2020-09-16T14:09:18.300" v="425" actId="20577"/>
          <ac:graphicFrameMkLst>
            <pc:docMk/>
            <pc:sldMk cId="1991466474" sldId="414"/>
            <ac:graphicFrameMk id="5" creationId="{399DD805-5D16-48BE-AD01-3C0A4DD16268}"/>
          </ac:graphicFrameMkLst>
        </pc:graphicFrameChg>
      </pc:sldChg>
      <pc:sldChg chg="addSp delSp modSp mod setBg">
        <pc:chgData name="Clements, William" userId="cbdb0636-a496-422a-8d40-98c53d494d26" providerId="ADAL" clId="{A7EC14DD-C718-4A60-A6B8-1B6D6339DB79}" dt="2020-09-16T14:40:45.487" v="2110" actId="20577"/>
        <pc:sldMkLst>
          <pc:docMk/>
          <pc:sldMk cId="3669915524" sldId="415"/>
        </pc:sldMkLst>
        <pc:spChg chg="mod">
          <ac:chgData name="Clements, William" userId="cbdb0636-a496-422a-8d40-98c53d494d26" providerId="ADAL" clId="{A7EC14DD-C718-4A60-A6B8-1B6D6339DB79}" dt="2020-09-16T14:08:38.749" v="397" actId="26606"/>
          <ac:spMkLst>
            <pc:docMk/>
            <pc:sldMk cId="3669915524" sldId="415"/>
            <ac:spMk id="2" creationId="{D2391F3B-8E8D-4E19-BF3B-9E265C3A3E16}"/>
          </ac:spMkLst>
        </pc:spChg>
        <pc:spChg chg="del">
          <ac:chgData name="Clements, William" userId="cbdb0636-a496-422a-8d40-98c53d494d26" providerId="ADAL" clId="{A7EC14DD-C718-4A60-A6B8-1B6D6339DB79}" dt="2020-09-16T14:08:38.749" v="397" actId="26606"/>
          <ac:spMkLst>
            <pc:docMk/>
            <pc:sldMk cId="3669915524" sldId="415"/>
            <ac:spMk id="3" creationId="{D3913F30-F748-41D0-8A61-87F2C5DC56A0}"/>
          </ac:spMkLst>
        </pc:spChg>
        <pc:spChg chg="add">
          <ac:chgData name="Clements, William" userId="cbdb0636-a496-422a-8d40-98c53d494d26" providerId="ADAL" clId="{A7EC14DD-C718-4A60-A6B8-1B6D6339DB79}" dt="2020-09-16T14:08:38.749" v="397" actId="26606"/>
          <ac:spMkLst>
            <pc:docMk/>
            <pc:sldMk cId="3669915524" sldId="415"/>
            <ac:spMk id="9" creationId="{3A5B4632-C963-4296-86F0-79AA9EA5AE98}"/>
          </ac:spMkLst>
        </pc:spChg>
        <pc:graphicFrameChg chg="add mod">
          <ac:chgData name="Clements, William" userId="cbdb0636-a496-422a-8d40-98c53d494d26" providerId="ADAL" clId="{A7EC14DD-C718-4A60-A6B8-1B6D6339DB79}" dt="2020-09-16T14:40:45.487" v="2110" actId="20577"/>
          <ac:graphicFrameMkLst>
            <pc:docMk/>
            <pc:sldMk cId="3669915524" sldId="415"/>
            <ac:graphicFrameMk id="5" creationId="{DAFE70C1-15F7-4117-942D-D0D79A8B30A4}"/>
          </ac:graphicFrameMkLst>
        </pc:graphicFrameChg>
      </pc:sldChg>
      <pc:sldChg chg="addSp modSp new mod ord">
        <pc:chgData name="Clements, William" userId="cbdb0636-a496-422a-8d40-98c53d494d26" providerId="ADAL" clId="{A7EC14DD-C718-4A60-A6B8-1B6D6339DB79}" dt="2020-09-16T14:25:05.077" v="1485" actId="1076"/>
        <pc:sldMkLst>
          <pc:docMk/>
          <pc:sldMk cId="1707592981" sldId="417"/>
        </pc:sldMkLst>
        <pc:spChg chg="add mod">
          <ac:chgData name="Clements, William" userId="cbdb0636-a496-422a-8d40-98c53d494d26" providerId="ADAL" clId="{A7EC14DD-C718-4A60-A6B8-1B6D6339DB79}" dt="2020-09-16T14:25:05.077" v="1485" actId="1076"/>
          <ac:spMkLst>
            <pc:docMk/>
            <pc:sldMk cId="1707592981" sldId="417"/>
            <ac:spMk id="10" creationId="{C87A724A-EAB8-48DE-BD64-A54025CFE487}"/>
          </ac:spMkLst>
        </pc:spChg>
        <pc:picChg chg="add mod">
          <ac:chgData name="Clements, William" userId="cbdb0636-a496-422a-8d40-98c53d494d26" providerId="ADAL" clId="{A7EC14DD-C718-4A60-A6B8-1B6D6339DB79}" dt="2020-09-16T13:56:27.281" v="87" actId="1076"/>
          <ac:picMkLst>
            <pc:docMk/>
            <pc:sldMk cId="1707592981" sldId="417"/>
            <ac:picMk id="3" creationId="{7D54A389-0872-4F02-ADC6-01B650140A3B}"/>
          </ac:picMkLst>
        </pc:picChg>
        <pc:picChg chg="add mod">
          <ac:chgData name="Clements, William" userId="cbdb0636-a496-422a-8d40-98c53d494d26" providerId="ADAL" clId="{A7EC14DD-C718-4A60-A6B8-1B6D6339DB79}" dt="2020-09-16T13:56:34.609" v="91" actId="1076"/>
          <ac:picMkLst>
            <pc:docMk/>
            <pc:sldMk cId="1707592981" sldId="417"/>
            <ac:picMk id="5" creationId="{D1639130-282C-4EC0-84C4-ABCA798BC665}"/>
          </ac:picMkLst>
        </pc:picChg>
        <pc:picChg chg="add mod">
          <ac:chgData name="Clements, William" userId="cbdb0636-a496-422a-8d40-98c53d494d26" providerId="ADAL" clId="{A7EC14DD-C718-4A60-A6B8-1B6D6339DB79}" dt="2020-09-16T13:56:36.178" v="92" actId="1076"/>
          <ac:picMkLst>
            <pc:docMk/>
            <pc:sldMk cId="1707592981" sldId="417"/>
            <ac:picMk id="7" creationId="{9ACC90FF-FD2A-49AC-8119-50D1CF93CA1A}"/>
          </ac:picMkLst>
        </pc:picChg>
        <pc:picChg chg="add mod">
          <ac:chgData name="Clements, William" userId="cbdb0636-a496-422a-8d40-98c53d494d26" providerId="ADAL" clId="{A7EC14DD-C718-4A60-A6B8-1B6D6339DB79}" dt="2020-09-16T13:56:28.897" v="88" actId="1076"/>
          <ac:picMkLst>
            <pc:docMk/>
            <pc:sldMk cId="1707592981" sldId="417"/>
            <ac:picMk id="9" creationId="{4C021373-AB1A-4283-9325-846947332246}"/>
          </ac:picMkLst>
        </pc:picChg>
      </pc:sldChg>
      <pc:sldChg chg="addSp modSp new mod">
        <pc:chgData name="Clements, William" userId="cbdb0636-a496-422a-8d40-98c53d494d26" providerId="ADAL" clId="{A7EC14DD-C718-4A60-A6B8-1B6D6339DB79}" dt="2020-09-16T14:06:44.268" v="396" actId="14100"/>
        <pc:sldMkLst>
          <pc:docMk/>
          <pc:sldMk cId="4294558077" sldId="418"/>
        </pc:sldMkLst>
        <pc:picChg chg="add mod">
          <ac:chgData name="Clements, William" userId="cbdb0636-a496-422a-8d40-98c53d494d26" providerId="ADAL" clId="{A7EC14DD-C718-4A60-A6B8-1B6D6339DB79}" dt="2020-09-16T14:06:44.268" v="396" actId="14100"/>
          <ac:picMkLst>
            <pc:docMk/>
            <pc:sldMk cId="4294558077" sldId="418"/>
            <ac:picMk id="3" creationId="{BB6E5873-9CCD-465E-A0C7-982BBDC596D0}"/>
          </ac:picMkLst>
        </pc:picChg>
        <pc:picChg chg="add mod">
          <ac:chgData name="Clements, William" userId="cbdb0636-a496-422a-8d40-98c53d494d26" providerId="ADAL" clId="{A7EC14DD-C718-4A60-A6B8-1B6D6339DB79}" dt="2020-09-16T14:06:41.268" v="395" actId="1076"/>
          <ac:picMkLst>
            <pc:docMk/>
            <pc:sldMk cId="4294558077" sldId="418"/>
            <ac:picMk id="5" creationId="{C62494A4-51F2-46C0-B2DB-FD8791E18B13}"/>
          </ac:picMkLst>
        </pc:picChg>
      </pc:sldChg>
      <pc:sldChg chg="new del">
        <pc:chgData name="Clements, William" userId="cbdb0636-a496-422a-8d40-98c53d494d26" providerId="ADAL" clId="{A7EC14DD-C718-4A60-A6B8-1B6D6339DB79}" dt="2020-09-16T14:23:15.421" v="1174" actId="47"/>
        <pc:sldMkLst>
          <pc:docMk/>
          <pc:sldMk cId="2323580167" sldId="419"/>
        </pc:sldMkLst>
      </pc:sldChg>
      <pc:sldChg chg="addSp delSp modSp new mod">
        <pc:chgData name="Clements, William" userId="cbdb0636-a496-422a-8d40-98c53d494d26" providerId="ADAL" clId="{A7EC14DD-C718-4A60-A6B8-1B6D6339DB79}" dt="2020-09-16T14:32:51.327" v="1662" actId="478"/>
        <pc:sldMkLst>
          <pc:docMk/>
          <pc:sldMk cId="4266410310" sldId="419"/>
        </pc:sldMkLst>
        <pc:spChg chg="add mod">
          <ac:chgData name="Clements, William" userId="cbdb0636-a496-422a-8d40-98c53d494d26" providerId="ADAL" clId="{A7EC14DD-C718-4A60-A6B8-1B6D6339DB79}" dt="2020-09-16T14:28:58.530" v="1634" actId="1035"/>
          <ac:spMkLst>
            <pc:docMk/>
            <pc:sldMk cId="4266410310" sldId="419"/>
            <ac:spMk id="4" creationId="{41D4D847-C3F0-442A-8E60-7F9A6351C5F3}"/>
          </ac:spMkLst>
        </pc:spChg>
        <pc:picChg chg="add">
          <ac:chgData name="Clements, William" userId="cbdb0636-a496-422a-8d40-98c53d494d26" providerId="ADAL" clId="{A7EC14DD-C718-4A60-A6B8-1B6D6339DB79}" dt="2020-09-16T14:28:17.538" v="1632" actId="22"/>
          <ac:picMkLst>
            <pc:docMk/>
            <pc:sldMk cId="4266410310" sldId="419"/>
            <ac:picMk id="3" creationId="{2E6C6F3B-6E6C-4F98-87A0-E255457BAB53}"/>
          </ac:picMkLst>
        </pc:picChg>
        <pc:picChg chg="add mod">
          <ac:chgData name="Clements, William" userId="cbdb0636-a496-422a-8d40-98c53d494d26" providerId="ADAL" clId="{A7EC14DD-C718-4A60-A6B8-1B6D6339DB79}" dt="2020-09-16T14:30:53.246" v="1650" actId="1076"/>
          <ac:picMkLst>
            <pc:docMk/>
            <pc:sldMk cId="4266410310" sldId="419"/>
            <ac:picMk id="6" creationId="{94A0FD84-DD2F-4928-BB93-F8C32B7C192F}"/>
          </ac:picMkLst>
        </pc:picChg>
        <pc:picChg chg="add del mod">
          <ac:chgData name="Clements, William" userId="cbdb0636-a496-422a-8d40-98c53d494d26" providerId="ADAL" clId="{A7EC14DD-C718-4A60-A6B8-1B6D6339DB79}" dt="2020-09-16T14:32:45.535" v="1661" actId="478"/>
          <ac:picMkLst>
            <pc:docMk/>
            <pc:sldMk cId="4266410310" sldId="419"/>
            <ac:picMk id="8" creationId="{C2D3FE7B-8F0F-4425-B41C-4D5DA2B10E1F}"/>
          </ac:picMkLst>
        </pc:picChg>
        <pc:picChg chg="add del">
          <ac:chgData name="Clements, William" userId="cbdb0636-a496-422a-8d40-98c53d494d26" providerId="ADAL" clId="{A7EC14DD-C718-4A60-A6B8-1B6D6339DB79}" dt="2020-09-16T14:32:22.975" v="1654" actId="22"/>
          <ac:picMkLst>
            <pc:docMk/>
            <pc:sldMk cId="4266410310" sldId="419"/>
            <ac:picMk id="10" creationId="{62EC8CDB-6E6C-4380-94A3-2F6F47B9AFCA}"/>
          </ac:picMkLst>
        </pc:picChg>
        <pc:picChg chg="add del mod">
          <ac:chgData name="Clements, William" userId="cbdb0636-a496-422a-8d40-98c53d494d26" providerId="ADAL" clId="{A7EC14DD-C718-4A60-A6B8-1B6D6339DB79}" dt="2020-09-16T14:32:51.327" v="1662" actId="478"/>
          <ac:picMkLst>
            <pc:docMk/>
            <pc:sldMk cId="4266410310" sldId="419"/>
            <ac:picMk id="12" creationId="{8289FCA8-5D33-4997-A62A-662261E45FF6}"/>
          </ac:picMkLst>
        </pc:picChg>
      </pc:sldChg>
      <pc:sldChg chg="addSp delSp modSp add mod">
        <pc:chgData name="Clements, William" userId="cbdb0636-a496-422a-8d40-98c53d494d26" providerId="ADAL" clId="{A7EC14DD-C718-4A60-A6B8-1B6D6339DB79}" dt="2020-09-16T14:34:42.862" v="1747" actId="20577"/>
        <pc:sldMkLst>
          <pc:docMk/>
          <pc:sldMk cId="1441215394" sldId="420"/>
        </pc:sldMkLst>
        <pc:spChg chg="del">
          <ac:chgData name="Clements, William" userId="cbdb0636-a496-422a-8d40-98c53d494d26" providerId="ADAL" clId="{A7EC14DD-C718-4A60-A6B8-1B6D6339DB79}" dt="2020-09-16T14:33:30.078" v="1671" actId="478"/>
          <ac:spMkLst>
            <pc:docMk/>
            <pc:sldMk cId="1441215394" sldId="420"/>
            <ac:spMk id="4" creationId="{41D4D847-C3F0-442A-8E60-7F9A6351C5F3}"/>
          </ac:spMkLst>
        </pc:spChg>
        <pc:spChg chg="add mod">
          <ac:chgData name="Clements, William" userId="cbdb0636-a496-422a-8d40-98c53d494d26" providerId="ADAL" clId="{A7EC14DD-C718-4A60-A6B8-1B6D6339DB79}" dt="2020-09-16T14:34:42.862" v="1747" actId="20577"/>
          <ac:spMkLst>
            <pc:docMk/>
            <pc:sldMk cId="1441215394" sldId="420"/>
            <ac:spMk id="7" creationId="{7085AE3E-C3DE-431D-8EDA-F2971BA17AFD}"/>
          </ac:spMkLst>
        </pc:spChg>
        <pc:picChg chg="del">
          <ac:chgData name="Clements, William" userId="cbdb0636-a496-422a-8d40-98c53d494d26" providerId="ADAL" clId="{A7EC14DD-C718-4A60-A6B8-1B6D6339DB79}" dt="2020-09-16T14:33:10.814" v="1667" actId="478"/>
          <ac:picMkLst>
            <pc:docMk/>
            <pc:sldMk cId="1441215394" sldId="420"/>
            <ac:picMk id="3" creationId="{2E6C6F3B-6E6C-4F98-87A0-E255457BAB53}"/>
          </ac:picMkLst>
        </pc:picChg>
        <pc:picChg chg="add ord">
          <ac:chgData name="Clements, William" userId="cbdb0636-a496-422a-8d40-98c53d494d26" providerId="ADAL" clId="{A7EC14DD-C718-4A60-A6B8-1B6D6339DB79}" dt="2020-09-16T14:33:26.938" v="1670" actId="167"/>
          <ac:picMkLst>
            <pc:docMk/>
            <pc:sldMk cId="1441215394" sldId="420"/>
            <ac:picMk id="5" creationId="{150A37D5-7AF0-4323-818F-EA927DA608C0}"/>
          </ac:picMkLst>
        </pc:picChg>
        <pc:picChg chg="del">
          <ac:chgData name="Clements, William" userId="cbdb0636-a496-422a-8d40-98c53d494d26" providerId="ADAL" clId="{A7EC14DD-C718-4A60-A6B8-1B6D6339DB79}" dt="2020-09-16T14:32:53.933" v="1663" actId="478"/>
          <ac:picMkLst>
            <pc:docMk/>
            <pc:sldMk cId="1441215394" sldId="420"/>
            <ac:picMk id="6" creationId="{94A0FD84-DD2F-4928-BB93-F8C32B7C192F}"/>
          </ac:picMkLst>
        </pc:picChg>
        <pc:picChg chg="add del mod">
          <ac:chgData name="Clements, William" userId="cbdb0636-a496-422a-8d40-98c53d494d26" providerId="ADAL" clId="{A7EC14DD-C718-4A60-A6B8-1B6D6339DB79}" dt="2020-09-16T14:34:06.701" v="1682" actId="1076"/>
          <ac:picMkLst>
            <pc:docMk/>
            <pc:sldMk cId="1441215394" sldId="420"/>
            <ac:picMk id="8" creationId="{C2D3FE7B-8F0F-4425-B41C-4D5DA2B10E1F}"/>
          </ac:picMkLst>
        </pc:picChg>
        <pc:picChg chg="del mod">
          <ac:chgData name="Clements, William" userId="cbdb0636-a496-422a-8d40-98c53d494d26" providerId="ADAL" clId="{A7EC14DD-C718-4A60-A6B8-1B6D6339DB79}" dt="2020-09-16T14:33:19.790" v="1668" actId="478"/>
          <ac:picMkLst>
            <pc:docMk/>
            <pc:sldMk cId="1441215394" sldId="420"/>
            <ac:picMk id="12" creationId="{8289FCA8-5D33-4997-A62A-662261E45FF6}"/>
          </ac:picMkLst>
        </pc:picChg>
      </pc:sldChg>
    </pc:docChg>
  </pc:docChgLst>
  <pc:docChgLst>
    <pc:chgData name="William" userId="cbdb0636-a496-422a-8d40-98c53d494d26" providerId="ADAL" clId="{ACA34E77-51C5-49CE-AE06-B261D310E001}"/>
    <pc:docChg chg="undo custSel addSld modSld">
      <pc:chgData name="William" userId="cbdb0636-a496-422a-8d40-98c53d494d26" providerId="ADAL" clId="{ACA34E77-51C5-49CE-AE06-B261D310E001}" dt="2020-09-08T22:20:37.388" v="1207" actId="14100"/>
      <pc:docMkLst>
        <pc:docMk/>
      </pc:docMkLst>
      <pc:sldChg chg="add">
        <pc:chgData name="William" userId="cbdb0636-a496-422a-8d40-98c53d494d26" providerId="ADAL" clId="{ACA34E77-51C5-49CE-AE06-B261D310E001}" dt="2020-09-08T21:57:09.816" v="0"/>
        <pc:sldMkLst>
          <pc:docMk/>
          <pc:sldMk cId="3811775644" sldId="335"/>
        </pc:sldMkLst>
      </pc:sldChg>
      <pc:sldChg chg="modSp add">
        <pc:chgData name="William" userId="cbdb0636-a496-422a-8d40-98c53d494d26" providerId="ADAL" clId="{ACA34E77-51C5-49CE-AE06-B261D310E001}" dt="2020-09-08T21:57:31.436" v="2"/>
        <pc:sldMkLst>
          <pc:docMk/>
          <pc:sldMk cId="745963947" sldId="409"/>
        </pc:sldMkLst>
        <pc:spChg chg="mod">
          <ac:chgData name="William" userId="cbdb0636-a496-422a-8d40-98c53d494d26" providerId="ADAL" clId="{ACA34E77-51C5-49CE-AE06-B261D310E001}" dt="2020-09-08T21:57:31.436" v="2"/>
          <ac:spMkLst>
            <pc:docMk/>
            <pc:sldMk cId="745963947" sldId="409"/>
            <ac:spMk id="2" creationId="{7D97D61E-44EC-1149-A99A-5983310397AA}"/>
          </ac:spMkLst>
        </pc:spChg>
        <pc:spChg chg="mod">
          <ac:chgData name="William" userId="cbdb0636-a496-422a-8d40-98c53d494d26" providerId="ADAL" clId="{ACA34E77-51C5-49CE-AE06-B261D310E001}" dt="2020-09-08T21:57:31.436" v="2"/>
          <ac:spMkLst>
            <pc:docMk/>
            <pc:sldMk cId="745963947" sldId="409"/>
            <ac:spMk id="3" creationId="{9FEA205E-40A1-4A46-AD41-87B5D2187E85}"/>
          </ac:spMkLst>
        </pc:spChg>
      </pc:sldChg>
      <pc:sldChg chg="modSp new mod">
        <pc:chgData name="William" userId="cbdb0636-a496-422a-8d40-98c53d494d26" providerId="ADAL" clId="{ACA34E77-51C5-49CE-AE06-B261D310E001}" dt="2020-09-08T22:01:17.212" v="72" actId="14"/>
        <pc:sldMkLst>
          <pc:docMk/>
          <pc:sldMk cId="2732753032" sldId="410"/>
        </pc:sldMkLst>
        <pc:spChg chg="mod">
          <ac:chgData name="William" userId="cbdb0636-a496-422a-8d40-98c53d494d26" providerId="ADAL" clId="{ACA34E77-51C5-49CE-AE06-B261D310E001}" dt="2020-09-08T22:00:34.910" v="9" actId="20577"/>
          <ac:spMkLst>
            <pc:docMk/>
            <pc:sldMk cId="2732753032" sldId="410"/>
            <ac:spMk id="2" creationId="{A5A01C76-6A80-452D-B8BA-625F4395BD2B}"/>
          </ac:spMkLst>
        </pc:spChg>
        <pc:spChg chg="mod">
          <ac:chgData name="William" userId="cbdb0636-a496-422a-8d40-98c53d494d26" providerId="ADAL" clId="{ACA34E77-51C5-49CE-AE06-B261D310E001}" dt="2020-09-08T22:01:17.212" v="72" actId="14"/>
          <ac:spMkLst>
            <pc:docMk/>
            <pc:sldMk cId="2732753032" sldId="410"/>
            <ac:spMk id="3" creationId="{11200A61-CF9B-48C4-B340-11E1504FBF3B}"/>
          </ac:spMkLst>
        </pc:spChg>
      </pc:sldChg>
      <pc:sldChg chg="modSp new mod">
        <pc:chgData name="William" userId="cbdb0636-a496-422a-8d40-98c53d494d26" providerId="ADAL" clId="{ACA34E77-51C5-49CE-AE06-B261D310E001}" dt="2020-09-08T22:02:14.413" v="120"/>
        <pc:sldMkLst>
          <pc:docMk/>
          <pc:sldMk cId="3680912508" sldId="411"/>
        </pc:sldMkLst>
        <pc:spChg chg="mod">
          <ac:chgData name="William" userId="cbdb0636-a496-422a-8d40-98c53d494d26" providerId="ADAL" clId="{ACA34E77-51C5-49CE-AE06-B261D310E001}" dt="2020-09-08T22:01:43.788" v="96" actId="20577"/>
          <ac:spMkLst>
            <pc:docMk/>
            <pc:sldMk cId="3680912508" sldId="411"/>
            <ac:spMk id="2" creationId="{544FE5B1-1B89-4486-AE52-D367E8D013B3}"/>
          </ac:spMkLst>
        </pc:spChg>
        <pc:spChg chg="mod">
          <ac:chgData name="William" userId="cbdb0636-a496-422a-8d40-98c53d494d26" providerId="ADAL" clId="{ACA34E77-51C5-49CE-AE06-B261D310E001}" dt="2020-09-08T22:02:14.413" v="120"/>
          <ac:spMkLst>
            <pc:docMk/>
            <pc:sldMk cId="3680912508" sldId="411"/>
            <ac:spMk id="3" creationId="{A3EA2725-EF2B-42D6-832E-B751263BE021}"/>
          </ac:spMkLst>
        </pc:spChg>
      </pc:sldChg>
      <pc:sldChg chg="modSp new mod">
        <pc:chgData name="William" userId="cbdb0636-a496-422a-8d40-98c53d494d26" providerId="ADAL" clId="{ACA34E77-51C5-49CE-AE06-B261D310E001}" dt="2020-09-08T22:06:45.420" v="375" actId="20577"/>
        <pc:sldMkLst>
          <pc:docMk/>
          <pc:sldMk cId="3219939228" sldId="412"/>
        </pc:sldMkLst>
        <pc:spChg chg="mod">
          <ac:chgData name="William" userId="cbdb0636-a496-422a-8d40-98c53d494d26" providerId="ADAL" clId="{ACA34E77-51C5-49CE-AE06-B261D310E001}" dt="2020-09-08T22:04:16.963" v="131" actId="20577"/>
          <ac:spMkLst>
            <pc:docMk/>
            <pc:sldMk cId="3219939228" sldId="412"/>
            <ac:spMk id="2" creationId="{9914BFD1-55FD-4B7E-A066-341D0172AC2F}"/>
          </ac:spMkLst>
        </pc:spChg>
        <pc:spChg chg="mod">
          <ac:chgData name="William" userId="cbdb0636-a496-422a-8d40-98c53d494d26" providerId="ADAL" clId="{ACA34E77-51C5-49CE-AE06-B261D310E001}" dt="2020-09-08T22:06:45.420" v="375" actId="20577"/>
          <ac:spMkLst>
            <pc:docMk/>
            <pc:sldMk cId="3219939228" sldId="412"/>
            <ac:spMk id="3" creationId="{935ADCE3-0152-4AC5-9B49-EE27CAB683E6}"/>
          </ac:spMkLst>
        </pc:spChg>
      </pc:sldChg>
      <pc:sldChg chg="modSp new mod">
        <pc:chgData name="William" userId="cbdb0636-a496-422a-8d40-98c53d494d26" providerId="ADAL" clId="{ACA34E77-51C5-49CE-AE06-B261D310E001}" dt="2020-09-08T22:14:56.129" v="1118" actId="20577"/>
        <pc:sldMkLst>
          <pc:docMk/>
          <pc:sldMk cId="1076442532" sldId="413"/>
        </pc:sldMkLst>
        <pc:spChg chg="mod">
          <ac:chgData name="William" userId="cbdb0636-a496-422a-8d40-98c53d494d26" providerId="ADAL" clId="{ACA34E77-51C5-49CE-AE06-B261D310E001}" dt="2020-09-08T22:07:22.988" v="393" actId="20577"/>
          <ac:spMkLst>
            <pc:docMk/>
            <pc:sldMk cId="1076442532" sldId="413"/>
            <ac:spMk id="2" creationId="{17F9040F-B850-4AA8-B366-67AE600A391F}"/>
          </ac:spMkLst>
        </pc:spChg>
        <pc:spChg chg="mod">
          <ac:chgData name="William" userId="cbdb0636-a496-422a-8d40-98c53d494d26" providerId="ADAL" clId="{ACA34E77-51C5-49CE-AE06-B261D310E001}" dt="2020-09-08T22:14:56.129" v="1118" actId="20577"/>
          <ac:spMkLst>
            <pc:docMk/>
            <pc:sldMk cId="1076442532" sldId="413"/>
            <ac:spMk id="3" creationId="{F420E816-AA56-46CC-B0B1-825DE0170567}"/>
          </ac:spMkLst>
        </pc:spChg>
      </pc:sldChg>
      <pc:sldChg chg="modSp new mod">
        <pc:chgData name="William" userId="cbdb0636-a496-422a-8d40-98c53d494d26" providerId="ADAL" clId="{ACA34E77-51C5-49CE-AE06-B261D310E001}" dt="2020-09-08T22:10:14.043" v="526" actId="20577"/>
        <pc:sldMkLst>
          <pc:docMk/>
          <pc:sldMk cId="1991466474" sldId="414"/>
        </pc:sldMkLst>
        <pc:spChg chg="mod">
          <ac:chgData name="William" userId="cbdb0636-a496-422a-8d40-98c53d494d26" providerId="ADAL" clId="{ACA34E77-51C5-49CE-AE06-B261D310E001}" dt="2020-09-08T22:09:31.739" v="475" actId="20577"/>
          <ac:spMkLst>
            <pc:docMk/>
            <pc:sldMk cId="1991466474" sldId="414"/>
            <ac:spMk id="2" creationId="{C15E668E-4246-4E73-8EBE-7142E346C494}"/>
          </ac:spMkLst>
        </pc:spChg>
        <pc:spChg chg="mod">
          <ac:chgData name="William" userId="cbdb0636-a496-422a-8d40-98c53d494d26" providerId="ADAL" clId="{ACA34E77-51C5-49CE-AE06-B261D310E001}" dt="2020-09-08T22:10:14.043" v="526" actId="20577"/>
          <ac:spMkLst>
            <pc:docMk/>
            <pc:sldMk cId="1991466474" sldId="414"/>
            <ac:spMk id="3" creationId="{2378923A-D6C9-42D3-A698-BF5B954A4802}"/>
          </ac:spMkLst>
        </pc:spChg>
      </pc:sldChg>
      <pc:sldChg chg="modSp new mod">
        <pc:chgData name="William" userId="cbdb0636-a496-422a-8d40-98c53d494d26" providerId="ADAL" clId="{ACA34E77-51C5-49CE-AE06-B261D310E001}" dt="2020-09-08T22:13:31.370" v="927" actId="27636"/>
        <pc:sldMkLst>
          <pc:docMk/>
          <pc:sldMk cId="3669915524" sldId="415"/>
        </pc:sldMkLst>
        <pc:spChg chg="mod">
          <ac:chgData name="William" userId="cbdb0636-a496-422a-8d40-98c53d494d26" providerId="ADAL" clId="{ACA34E77-51C5-49CE-AE06-B261D310E001}" dt="2020-09-08T22:10:51.788" v="556" actId="20577"/>
          <ac:spMkLst>
            <pc:docMk/>
            <pc:sldMk cId="3669915524" sldId="415"/>
            <ac:spMk id="2" creationId="{D2391F3B-8E8D-4E19-BF3B-9E265C3A3E16}"/>
          </ac:spMkLst>
        </pc:spChg>
        <pc:spChg chg="mod">
          <ac:chgData name="William" userId="cbdb0636-a496-422a-8d40-98c53d494d26" providerId="ADAL" clId="{ACA34E77-51C5-49CE-AE06-B261D310E001}" dt="2020-09-08T22:13:31.370" v="927" actId="27636"/>
          <ac:spMkLst>
            <pc:docMk/>
            <pc:sldMk cId="3669915524" sldId="415"/>
            <ac:spMk id="3" creationId="{D3913F30-F748-41D0-8A61-87F2C5DC56A0}"/>
          </ac:spMkLst>
        </pc:spChg>
      </pc:sldChg>
      <pc:sldChg chg="addSp modSp new mod">
        <pc:chgData name="William" userId="cbdb0636-a496-422a-8d40-98c53d494d26" providerId="ADAL" clId="{ACA34E77-51C5-49CE-AE06-B261D310E001}" dt="2020-09-08T22:20:37.388" v="1207" actId="14100"/>
        <pc:sldMkLst>
          <pc:docMk/>
          <pc:sldMk cId="465919392" sldId="416"/>
        </pc:sldMkLst>
        <pc:spChg chg="mod">
          <ac:chgData name="William" userId="cbdb0636-a496-422a-8d40-98c53d494d26" providerId="ADAL" clId="{ACA34E77-51C5-49CE-AE06-B261D310E001}" dt="2020-09-08T22:15:51.131" v="1125" actId="20577"/>
          <ac:spMkLst>
            <pc:docMk/>
            <pc:sldMk cId="465919392" sldId="416"/>
            <ac:spMk id="2" creationId="{D45EA1DA-9267-4B62-AA69-740549BB5E3E}"/>
          </ac:spMkLst>
        </pc:spChg>
        <pc:spChg chg="mod">
          <ac:chgData name="William" userId="cbdb0636-a496-422a-8d40-98c53d494d26" providerId="ADAL" clId="{ACA34E77-51C5-49CE-AE06-B261D310E001}" dt="2020-09-08T22:18:01.565" v="1204" actId="14"/>
          <ac:spMkLst>
            <pc:docMk/>
            <pc:sldMk cId="465919392" sldId="416"/>
            <ac:spMk id="3" creationId="{76604FC1-168E-4B35-BA74-E0E7BA1E6F66}"/>
          </ac:spMkLst>
        </pc:spChg>
        <pc:picChg chg="add mod">
          <ac:chgData name="William" userId="cbdb0636-a496-422a-8d40-98c53d494d26" providerId="ADAL" clId="{ACA34E77-51C5-49CE-AE06-B261D310E001}" dt="2020-09-08T22:20:37.388" v="1207" actId="14100"/>
          <ac:picMkLst>
            <pc:docMk/>
            <pc:sldMk cId="465919392" sldId="416"/>
            <ac:picMk id="4" creationId="{1DFE538E-4B9A-4EE7-8953-518EB092F64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8A732-E345-4700-82BD-41998D69434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DABB33-EDD7-4E97-BD4A-9A538C6577DB}">
      <dgm:prSet/>
      <dgm:spPr/>
      <dgm:t>
        <a:bodyPr/>
        <a:lstStyle/>
        <a:p>
          <a:r>
            <a:rPr lang="en-US"/>
            <a:t>Using print</a:t>
          </a:r>
        </a:p>
      </dgm:t>
    </dgm:pt>
    <dgm:pt modelId="{8530149F-A9C7-4DCC-8EAE-0DB00C0A13E1}" type="parTrans" cxnId="{6DD851D1-7118-4721-95FB-86AA53B59BDB}">
      <dgm:prSet/>
      <dgm:spPr/>
      <dgm:t>
        <a:bodyPr/>
        <a:lstStyle/>
        <a:p>
          <a:endParaRPr lang="en-US"/>
        </a:p>
      </dgm:t>
    </dgm:pt>
    <dgm:pt modelId="{BD2AA3D9-DB8F-48CC-AB28-08A75CD44474}" type="sibTrans" cxnId="{6DD851D1-7118-4721-95FB-86AA53B59BDB}">
      <dgm:prSet/>
      <dgm:spPr/>
      <dgm:t>
        <a:bodyPr/>
        <a:lstStyle/>
        <a:p>
          <a:endParaRPr lang="en-US"/>
        </a:p>
      </dgm:t>
    </dgm:pt>
    <dgm:pt modelId="{68989823-06C5-4FA8-BB06-74C6C8BB5BD9}">
      <dgm:prSet/>
      <dgm:spPr/>
      <dgm:t>
        <a:bodyPr/>
        <a:lstStyle/>
        <a:p>
          <a:r>
            <a:rPr lang="en-US"/>
            <a:t>print(‘Hello World’)</a:t>
          </a:r>
        </a:p>
      </dgm:t>
    </dgm:pt>
    <dgm:pt modelId="{307EEFDD-946C-4C7B-BE3B-5D5805198B75}" type="parTrans" cxnId="{0CB39103-79A2-4477-BBAD-B30ACD90D952}">
      <dgm:prSet/>
      <dgm:spPr/>
      <dgm:t>
        <a:bodyPr/>
        <a:lstStyle/>
        <a:p>
          <a:endParaRPr lang="en-US"/>
        </a:p>
      </dgm:t>
    </dgm:pt>
    <dgm:pt modelId="{74D60F73-E842-4F31-911D-8DF7E4976D36}" type="sibTrans" cxnId="{0CB39103-79A2-4477-BBAD-B30ACD90D952}">
      <dgm:prSet/>
      <dgm:spPr/>
      <dgm:t>
        <a:bodyPr/>
        <a:lstStyle/>
        <a:p>
          <a:endParaRPr lang="en-US"/>
        </a:p>
      </dgm:t>
    </dgm:pt>
    <dgm:pt modelId="{5894F87A-24B5-49AA-B481-35AD01BE1107}">
      <dgm:prSet/>
      <dgm:spPr/>
      <dgm:t>
        <a:bodyPr/>
        <a:lstStyle/>
        <a:p>
          <a:r>
            <a:rPr lang="en-US"/>
            <a:t>print(“Hello World”)</a:t>
          </a:r>
        </a:p>
      </dgm:t>
    </dgm:pt>
    <dgm:pt modelId="{3AD72503-87A1-49AB-97C7-6A2751DCBC17}" type="parTrans" cxnId="{53C6CB9D-5C4F-4B66-973C-60FE6432E79B}">
      <dgm:prSet/>
      <dgm:spPr/>
      <dgm:t>
        <a:bodyPr/>
        <a:lstStyle/>
        <a:p>
          <a:endParaRPr lang="en-US"/>
        </a:p>
      </dgm:t>
    </dgm:pt>
    <dgm:pt modelId="{0832F288-2381-40BE-89DE-1C360B3B665B}" type="sibTrans" cxnId="{53C6CB9D-5C4F-4B66-973C-60FE6432E79B}">
      <dgm:prSet/>
      <dgm:spPr/>
      <dgm:t>
        <a:bodyPr/>
        <a:lstStyle/>
        <a:p>
          <a:endParaRPr lang="en-US"/>
        </a:p>
      </dgm:t>
    </dgm:pt>
    <dgm:pt modelId="{8B5D345B-FFF7-4EA7-B9AD-A56D426B871B}">
      <dgm:prSet/>
      <dgm:spPr/>
      <dgm:t>
        <a:bodyPr/>
        <a:lstStyle/>
        <a:p>
          <a:r>
            <a:rPr lang="en-US" dirty="0"/>
            <a:t>new line: print(), \n, (Roman Zero, Can of nothing)</a:t>
          </a:r>
        </a:p>
      </dgm:t>
    </dgm:pt>
    <dgm:pt modelId="{D2A98B18-36F4-46B5-B5C8-899DF9F215CB}" type="parTrans" cxnId="{9807A04B-C2CF-48AB-A5A9-8ECFB4F9A974}">
      <dgm:prSet/>
      <dgm:spPr/>
      <dgm:t>
        <a:bodyPr/>
        <a:lstStyle/>
        <a:p>
          <a:endParaRPr lang="en-US"/>
        </a:p>
      </dgm:t>
    </dgm:pt>
    <dgm:pt modelId="{5D1924B1-3258-4537-9D9E-06B2E0392C30}" type="sibTrans" cxnId="{9807A04B-C2CF-48AB-A5A9-8ECFB4F9A974}">
      <dgm:prSet/>
      <dgm:spPr/>
      <dgm:t>
        <a:bodyPr/>
        <a:lstStyle/>
        <a:p>
          <a:endParaRPr lang="en-US"/>
        </a:p>
      </dgm:t>
    </dgm:pt>
    <dgm:pt modelId="{151DF725-BC61-4429-B81B-C1426DD3216D}">
      <dgm:prSet/>
      <dgm:spPr/>
      <dgm:t>
        <a:bodyPr/>
        <a:lstStyle/>
        <a:p>
          <a:r>
            <a:rPr lang="en-US"/>
            <a:t>Useful for debugging </a:t>
          </a:r>
        </a:p>
      </dgm:t>
    </dgm:pt>
    <dgm:pt modelId="{A2DE19EC-387B-4CED-9AA1-7912B4F1FAF8}" type="parTrans" cxnId="{382BD9A2-F937-445A-883E-26D038D327C0}">
      <dgm:prSet/>
      <dgm:spPr/>
      <dgm:t>
        <a:bodyPr/>
        <a:lstStyle/>
        <a:p>
          <a:endParaRPr lang="en-US"/>
        </a:p>
      </dgm:t>
    </dgm:pt>
    <dgm:pt modelId="{24CCEEC3-FC63-43C3-959E-2A916E018E57}" type="sibTrans" cxnId="{382BD9A2-F937-445A-883E-26D038D327C0}">
      <dgm:prSet/>
      <dgm:spPr/>
      <dgm:t>
        <a:bodyPr/>
        <a:lstStyle/>
        <a:p>
          <a:endParaRPr lang="en-US"/>
        </a:p>
      </dgm:t>
    </dgm:pt>
    <dgm:pt modelId="{F82E39CE-C26C-4E77-8C08-16C4EF5AC1DB}">
      <dgm:prSet/>
      <dgm:spPr/>
      <dgm:t>
        <a:bodyPr/>
        <a:lstStyle/>
        <a:p>
          <a:r>
            <a:rPr lang="en-US"/>
            <a:t>Input function</a:t>
          </a:r>
        </a:p>
      </dgm:t>
    </dgm:pt>
    <dgm:pt modelId="{3E27DE15-7251-41EE-89C7-87FDBC0AEC07}" type="parTrans" cxnId="{AE211DF6-3CAC-42AC-BC82-D8A26C504D54}">
      <dgm:prSet/>
      <dgm:spPr/>
      <dgm:t>
        <a:bodyPr/>
        <a:lstStyle/>
        <a:p>
          <a:endParaRPr lang="en-US"/>
        </a:p>
      </dgm:t>
    </dgm:pt>
    <dgm:pt modelId="{095888CD-227D-47C1-B6F8-837426CD86F2}" type="sibTrans" cxnId="{AE211DF6-3CAC-42AC-BC82-D8A26C504D54}">
      <dgm:prSet/>
      <dgm:spPr/>
      <dgm:t>
        <a:bodyPr/>
        <a:lstStyle/>
        <a:p>
          <a:endParaRPr lang="en-US"/>
        </a:p>
      </dgm:t>
    </dgm:pt>
    <dgm:pt modelId="{AAA31D4D-8C16-40B9-BAFD-D5CBAA674EC4}">
      <dgm:prSet/>
      <dgm:spPr/>
      <dgm:t>
        <a:bodyPr/>
        <a:lstStyle/>
        <a:p>
          <a:r>
            <a:rPr lang="en-US"/>
            <a:t>name = input(‘Please enter your name’)</a:t>
          </a:r>
        </a:p>
      </dgm:t>
    </dgm:pt>
    <dgm:pt modelId="{FE7D8B5A-0FE6-4B1B-85CB-E1A9D5FE51B5}" type="parTrans" cxnId="{8515915D-B39E-49BD-89C4-80DFD6B71944}">
      <dgm:prSet/>
      <dgm:spPr/>
      <dgm:t>
        <a:bodyPr/>
        <a:lstStyle/>
        <a:p>
          <a:endParaRPr lang="en-US"/>
        </a:p>
      </dgm:t>
    </dgm:pt>
    <dgm:pt modelId="{56B7E09C-653E-47DD-84D2-6606515FEB2E}" type="sibTrans" cxnId="{8515915D-B39E-49BD-89C4-80DFD6B71944}">
      <dgm:prSet/>
      <dgm:spPr/>
      <dgm:t>
        <a:bodyPr/>
        <a:lstStyle/>
        <a:p>
          <a:endParaRPr lang="en-US"/>
        </a:p>
      </dgm:t>
    </dgm:pt>
    <dgm:pt modelId="{8C7CB915-C15C-4860-B5FD-EE6B1994F915}">
      <dgm:prSet/>
      <dgm:spPr/>
      <dgm:t>
        <a:bodyPr/>
        <a:lstStyle/>
        <a:p>
          <a:r>
            <a:rPr lang="en-US"/>
            <a:t>print  name</a:t>
          </a:r>
        </a:p>
      </dgm:t>
    </dgm:pt>
    <dgm:pt modelId="{F3A2EC8D-1E6D-4E0E-A706-9F4D4A453CA1}" type="parTrans" cxnId="{CE59320E-B00D-43B8-AB4D-68714C69D4DE}">
      <dgm:prSet/>
      <dgm:spPr/>
      <dgm:t>
        <a:bodyPr/>
        <a:lstStyle/>
        <a:p>
          <a:endParaRPr lang="en-US"/>
        </a:p>
      </dgm:t>
    </dgm:pt>
    <dgm:pt modelId="{CE5CCD4D-BDA0-4C86-924D-764FE4AF28C6}" type="sibTrans" cxnId="{CE59320E-B00D-43B8-AB4D-68714C69D4DE}">
      <dgm:prSet/>
      <dgm:spPr/>
      <dgm:t>
        <a:bodyPr/>
        <a:lstStyle/>
        <a:p>
          <a:endParaRPr lang="en-US"/>
        </a:p>
      </dgm:t>
    </dgm:pt>
    <dgm:pt modelId="{17C3D630-FCF3-41D6-9310-2222CFCE58D9}">
      <dgm:prSet/>
      <dgm:spPr/>
      <dgm:t>
        <a:bodyPr/>
        <a:lstStyle/>
        <a:p>
          <a:r>
            <a:rPr lang="en-US"/>
            <a:t>Using code comments</a:t>
          </a:r>
        </a:p>
      </dgm:t>
    </dgm:pt>
    <dgm:pt modelId="{26697465-B99A-413F-80E4-7D41D9CECBA6}" type="parTrans" cxnId="{E1DC6B4C-8ED2-4112-93AF-E1B6E96FE687}">
      <dgm:prSet/>
      <dgm:spPr/>
      <dgm:t>
        <a:bodyPr/>
        <a:lstStyle/>
        <a:p>
          <a:endParaRPr lang="en-US"/>
        </a:p>
      </dgm:t>
    </dgm:pt>
    <dgm:pt modelId="{55253CE8-E11A-4736-A481-12857382DD57}" type="sibTrans" cxnId="{E1DC6B4C-8ED2-4112-93AF-E1B6E96FE687}">
      <dgm:prSet/>
      <dgm:spPr/>
      <dgm:t>
        <a:bodyPr/>
        <a:lstStyle/>
        <a:p>
          <a:endParaRPr lang="en-US"/>
        </a:p>
      </dgm:t>
    </dgm:pt>
    <dgm:pt modelId="{EF839B51-2731-4A72-9284-FFFA179ADCD2}">
      <dgm:prSet/>
      <dgm:spPr/>
      <dgm:t>
        <a:bodyPr/>
        <a:lstStyle/>
        <a:p>
          <a:r>
            <a:rPr lang="en-US" dirty="0"/>
            <a:t>Part of the code that is only meant for other programmers to help understand the purpose, design, </a:t>
          </a:r>
          <a:r>
            <a:rPr lang="en-US" dirty="0" err="1"/>
            <a:t>etc</a:t>
          </a:r>
          <a:r>
            <a:rPr lang="en-US" dirty="0"/>
            <a:t> of the code.</a:t>
          </a:r>
        </a:p>
      </dgm:t>
    </dgm:pt>
    <dgm:pt modelId="{14C0C015-41E5-40C3-BB43-4895783C6822}" type="parTrans" cxnId="{006FD582-6F4C-4850-8BB4-C7DEA3EE7A49}">
      <dgm:prSet/>
      <dgm:spPr/>
      <dgm:t>
        <a:bodyPr/>
        <a:lstStyle/>
        <a:p>
          <a:endParaRPr lang="en-US"/>
        </a:p>
      </dgm:t>
    </dgm:pt>
    <dgm:pt modelId="{95A1C171-CB0A-43E1-95D4-C65B954D8D68}" type="sibTrans" cxnId="{006FD582-6F4C-4850-8BB4-C7DEA3EE7A49}">
      <dgm:prSet/>
      <dgm:spPr/>
      <dgm:t>
        <a:bodyPr/>
        <a:lstStyle/>
        <a:p>
          <a:endParaRPr lang="en-US"/>
        </a:p>
      </dgm:t>
    </dgm:pt>
    <dgm:pt modelId="{917AE591-5B26-4A41-BEAA-647EACC3F38D}">
      <dgm:prSet/>
      <dgm:spPr/>
      <dgm:t>
        <a:bodyPr/>
        <a:lstStyle/>
        <a:p>
          <a:r>
            <a:rPr lang="en-US" dirty="0"/>
            <a:t># for single or end of line</a:t>
          </a:r>
        </a:p>
      </dgm:t>
    </dgm:pt>
    <dgm:pt modelId="{5D03F353-BBCB-490F-A7C1-0254D2562FB1}" type="parTrans" cxnId="{1D4BA8CF-3868-4745-9AE2-91A08B8FEE8D}">
      <dgm:prSet/>
      <dgm:spPr/>
      <dgm:t>
        <a:bodyPr/>
        <a:lstStyle/>
        <a:p>
          <a:endParaRPr lang="en-US"/>
        </a:p>
      </dgm:t>
    </dgm:pt>
    <dgm:pt modelId="{FFB5BF10-1984-4066-A728-AD9CD4C7E597}" type="sibTrans" cxnId="{1D4BA8CF-3868-4745-9AE2-91A08B8FEE8D}">
      <dgm:prSet/>
      <dgm:spPr/>
      <dgm:t>
        <a:bodyPr/>
        <a:lstStyle/>
        <a:p>
          <a:endParaRPr lang="en-US"/>
        </a:p>
      </dgm:t>
    </dgm:pt>
    <dgm:pt modelId="{F8EEED66-F1F8-4EE8-9A59-5609412D3334}">
      <dgm:prSet/>
      <dgm:spPr/>
      <dgm:t>
        <a:bodyPr/>
        <a:lstStyle/>
        <a:p>
          <a:r>
            <a:rPr lang="en-US" dirty="0"/>
            <a:t>“”” – 3-double quote, begin and end</a:t>
          </a:r>
        </a:p>
      </dgm:t>
    </dgm:pt>
    <dgm:pt modelId="{6EF01696-9FCE-44F8-AD84-66FDA50D0C66}" type="parTrans" cxnId="{FB78B9FA-8F8E-4D00-B1D5-DCC54ABBA894}">
      <dgm:prSet/>
      <dgm:spPr/>
      <dgm:t>
        <a:bodyPr/>
        <a:lstStyle/>
        <a:p>
          <a:endParaRPr lang="en-US"/>
        </a:p>
      </dgm:t>
    </dgm:pt>
    <dgm:pt modelId="{E7DD8F13-5BE0-40A6-8CF5-DD6F2456E864}" type="sibTrans" cxnId="{FB78B9FA-8F8E-4D00-B1D5-DCC54ABBA894}">
      <dgm:prSet/>
      <dgm:spPr/>
      <dgm:t>
        <a:bodyPr/>
        <a:lstStyle/>
        <a:p>
          <a:endParaRPr lang="en-US"/>
        </a:p>
      </dgm:t>
    </dgm:pt>
    <dgm:pt modelId="{0900F690-4944-4E67-8BA9-960AD387DF3C}" type="pres">
      <dgm:prSet presAssocID="{E588A732-E345-4700-82BD-41998D69434B}" presName="Name0" presStyleCnt="0">
        <dgm:presLayoutVars>
          <dgm:dir/>
          <dgm:animLvl val="lvl"/>
          <dgm:resizeHandles val="exact"/>
        </dgm:presLayoutVars>
      </dgm:prSet>
      <dgm:spPr/>
    </dgm:pt>
    <dgm:pt modelId="{75318B02-D428-4636-A9F6-304C569D8B97}" type="pres">
      <dgm:prSet presAssocID="{FADABB33-EDD7-4E97-BD4A-9A538C6577DB}" presName="composite" presStyleCnt="0"/>
      <dgm:spPr/>
    </dgm:pt>
    <dgm:pt modelId="{F24AB012-F2A5-4217-99E0-628A8466CE90}" type="pres">
      <dgm:prSet presAssocID="{FADABB33-EDD7-4E97-BD4A-9A538C6577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5162EF7-E18E-4F74-8A1C-54EF8867EC8A}" type="pres">
      <dgm:prSet presAssocID="{FADABB33-EDD7-4E97-BD4A-9A538C6577DB}" presName="desTx" presStyleLbl="alignAccFollowNode1" presStyleIdx="0" presStyleCnt="3">
        <dgm:presLayoutVars>
          <dgm:bulletEnabled val="1"/>
        </dgm:presLayoutVars>
      </dgm:prSet>
      <dgm:spPr/>
    </dgm:pt>
    <dgm:pt modelId="{B0C34C38-FAD4-44E7-B4D4-29E9A7DF42AC}" type="pres">
      <dgm:prSet presAssocID="{BD2AA3D9-DB8F-48CC-AB28-08A75CD44474}" presName="space" presStyleCnt="0"/>
      <dgm:spPr/>
    </dgm:pt>
    <dgm:pt modelId="{9C04E9D8-79A3-46B2-AF74-EDBAAE4B449B}" type="pres">
      <dgm:prSet presAssocID="{F82E39CE-C26C-4E77-8C08-16C4EF5AC1DB}" presName="composite" presStyleCnt="0"/>
      <dgm:spPr/>
    </dgm:pt>
    <dgm:pt modelId="{A28A474E-9B18-4FBB-B1CD-3475E2EDC39F}" type="pres">
      <dgm:prSet presAssocID="{F82E39CE-C26C-4E77-8C08-16C4EF5AC1D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8E04A70-0450-42A3-ADE5-037DA97B8F22}" type="pres">
      <dgm:prSet presAssocID="{F82E39CE-C26C-4E77-8C08-16C4EF5AC1DB}" presName="desTx" presStyleLbl="alignAccFollowNode1" presStyleIdx="1" presStyleCnt="3">
        <dgm:presLayoutVars>
          <dgm:bulletEnabled val="1"/>
        </dgm:presLayoutVars>
      </dgm:prSet>
      <dgm:spPr/>
    </dgm:pt>
    <dgm:pt modelId="{E6B1DCDD-F5B7-448D-86F2-53E9B3126183}" type="pres">
      <dgm:prSet presAssocID="{095888CD-227D-47C1-B6F8-837426CD86F2}" presName="space" presStyleCnt="0"/>
      <dgm:spPr/>
    </dgm:pt>
    <dgm:pt modelId="{57105E6F-4F8B-4D75-BED5-0B79E7CA09CB}" type="pres">
      <dgm:prSet presAssocID="{17C3D630-FCF3-41D6-9310-2222CFCE58D9}" presName="composite" presStyleCnt="0"/>
      <dgm:spPr/>
    </dgm:pt>
    <dgm:pt modelId="{2C9AE336-C376-4DA7-9090-E48B64A0FCDF}" type="pres">
      <dgm:prSet presAssocID="{17C3D630-FCF3-41D6-9310-2222CFCE58D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09922EE-C3D2-4FFB-8C36-4577BCE378C3}" type="pres">
      <dgm:prSet presAssocID="{17C3D630-FCF3-41D6-9310-2222CFCE58D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CB39103-79A2-4477-BBAD-B30ACD90D952}" srcId="{FADABB33-EDD7-4E97-BD4A-9A538C6577DB}" destId="{68989823-06C5-4FA8-BB06-74C6C8BB5BD9}" srcOrd="0" destOrd="0" parTransId="{307EEFDD-946C-4C7B-BE3B-5D5805198B75}" sibTransId="{74D60F73-E842-4F31-911D-8DF7E4976D36}"/>
    <dgm:cxn modelId="{CE59320E-B00D-43B8-AB4D-68714C69D4DE}" srcId="{F82E39CE-C26C-4E77-8C08-16C4EF5AC1DB}" destId="{8C7CB915-C15C-4860-B5FD-EE6B1994F915}" srcOrd="1" destOrd="0" parTransId="{F3A2EC8D-1E6D-4E0E-A706-9F4D4A453CA1}" sibTransId="{CE5CCD4D-BDA0-4C86-924D-764FE4AF28C6}"/>
    <dgm:cxn modelId="{B3EF1317-B1C1-400B-A784-4779DD1B40C1}" type="presOf" srcId="{F8EEED66-F1F8-4EE8-9A59-5609412D3334}" destId="{309922EE-C3D2-4FFB-8C36-4577BCE378C3}" srcOrd="0" destOrd="2" presId="urn:microsoft.com/office/officeart/2005/8/layout/hList1"/>
    <dgm:cxn modelId="{118A6227-FA90-47D7-99B2-A8827AE9E449}" type="presOf" srcId="{E588A732-E345-4700-82BD-41998D69434B}" destId="{0900F690-4944-4E67-8BA9-960AD387DF3C}" srcOrd="0" destOrd="0" presId="urn:microsoft.com/office/officeart/2005/8/layout/hList1"/>
    <dgm:cxn modelId="{FDB8C82B-C47D-4ACD-9DA7-2C0C532388C1}" type="presOf" srcId="{8B5D345B-FFF7-4EA7-B9AD-A56D426B871B}" destId="{95162EF7-E18E-4F74-8A1C-54EF8867EC8A}" srcOrd="0" destOrd="2" presId="urn:microsoft.com/office/officeart/2005/8/layout/hList1"/>
    <dgm:cxn modelId="{8515915D-B39E-49BD-89C4-80DFD6B71944}" srcId="{F82E39CE-C26C-4E77-8C08-16C4EF5AC1DB}" destId="{AAA31D4D-8C16-40B9-BAFD-D5CBAA674EC4}" srcOrd="0" destOrd="0" parTransId="{FE7D8B5A-0FE6-4B1B-85CB-E1A9D5FE51B5}" sibTransId="{56B7E09C-653E-47DD-84D2-6606515FEB2E}"/>
    <dgm:cxn modelId="{1D4B4C41-1F10-42C7-935E-3B88ADFC94FD}" type="presOf" srcId="{F82E39CE-C26C-4E77-8C08-16C4EF5AC1DB}" destId="{A28A474E-9B18-4FBB-B1CD-3475E2EDC39F}" srcOrd="0" destOrd="0" presId="urn:microsoft.com/office/officeart/2005/8/layout/hList1"/>
    <dgm:cxn modelId="{8C7AD149-E29E-46F8-BE8B-00410C79E19C}" type="presOf" srcId="{917AE591-5B26-4A41-BEAA-647EACC3F38D}" destId="{309922EE-C3D2-4FFB-8C36-4577BCE378C3}" srcOrd="0" destOrd="1" presId="urn:microsoft.com/office/officeart/2005/8/layout/hList1"/>
    <dgm:cxn modelId="{9807A04B-C2CF-48AB-A5A9-8ECFB4F9A974}" srcId="{FADABB33-EDD7-4E97-BD4A-9A538C6577DB}" destId="{8B5D345B-FFF7-4EA7-B9AD-A56D426B871B}" srcOrd="2" destOrd="0" parTransId="{D2A98B18-36F4-46B5-B5C8-899DF9F215CB}" sibTransId="{5D1924B1-3258-4537-9D9E-06B2E0392C30}"/>
    <dgm:cxn modelId="{E1DC6B4C-8ED2-4112-93AF-E1B6E96FE687}" srcId="{E588A732-E345-4700-82BD-41998D69434B}" destId="{17C3D630-FCF3-41D6-9310-2222CFCE58D9}" srcOrd="2" destOrd="0" parTransId="{26697465-B99A-413F-80E4-7D41D9CECBA6}" sibTransId="{55253CE8-E11A-4736-A481-12857382DD57}"/>
    <dgm:cxn modelId="{10DD854D-2032-4974-AD72-C985D9F995E6}" type="presOf" srcId="{68989823-06C5-4FA8-BB06-74C6C8BB5BD9}" destId="{95162EF7-E18E-4F74-8A1C-54EF8867EC8A}" srcOrd="0" destOrd="0" presId="urn:microsoft.com/office/officeart/2005/8/layout/hList1"/>
    <dgm:cxn modelId="{F2087953-A281-4DF6-8DA1-936561AB6C12}" type="presOf" srcId="{151DF725-BC61-4429-B81B-C1426DD3216D}" destId="{95162EF7-E18E-4F74-8A1C-54EF8867EC8A}" srcOrd="0" destOrd="3" presId="urn:microsoft.com/office/officeart/2005/8/layout/hList1"/>
    <dgm:cxn modelId="{006FD582-6F4C-4850-8BB4-C7DEA3EE7A49}" srcId="{17C3D630-FCF3-41D6-9310-2222CFCE58D9}" destId="{EF839B51-2731-4A72-9284-FFFA179ADCD2}" srcOrd="0" destOrd="0" parTransId="{14C0C015-41E5-40C3-BB43-4895783C6822}" sibTransId="{95A1C171-CB0A-43E1-95D4-C65B954D8D68}"/>
    <dgm:cxn modelId="{279A268C-FA3F-4708-971D-76085152FA6B}" type="presOf" srcId="{AAA31D4D-8C16-40B9-BAFD-D5CBAA674EC4}" destId="{18E04A70-0450-42A3-ADE5-037DA97B8F22}" srcOrd="0" destOrd="0" presId="urn:microsoft.com/office/officeart/2005/8/layout/hList1"/>
    <dgm:cxn modelId="{53C6CB9D-5C4F-4B66-973C-60FE6432E79B}" srcId="{FADABB33-EDD7-4E97-BD4A-9A538C6577DB}" destId="{5894F87A-24B5-49AA-B481-35AD01BE1107}" srcOrd="1" destOrd="0" parTransId="{3AD72503-87A1-49AB-97C7-6A2751DCBC17}" sibTransId="{0832F288-2381-40BE-89DE-1C360B3B665B}"/>
    <dgm:cxn modelId="{382BD9A2-F937-445A-883E-26D038D327C0}" srcId="{FADABB33-EDD7-4E97-BD4A-9A538C6577DB}" destId="{151DF725-BC61-4429-B81B-C1426DD3216D}" srcOrd="3" destOrd="0" parTransId="{A2DE19EC-387B-4CED-9AA1-7912B4F1FAF8}" sibTransId="{24CCEEC3-FC63-43C3-959E-2A916E018E57}"/>
    <dgm:cxn modelId="{2EAD67A3-143B-41D0-A656-C17A3C47D6A8}" type="presOf" srcId="{5894F87A-24B5-49AA-B481-35AD01BE1107}" destId="{95162EF7-E18E-4F74-8A1C-54EF8867EC8A}" srcOrd="0" destOrd="1" presId="urn:microsoft.com/office/officeart/2005/8/layout/hList1"/>
    <dgm:cxn modelId="{99941BB1-7614-402D-A0E0-68C4ED15B929}" type="presOf" srcId="{8C7CB915-C15C-4860-B5FD-EE6B1994F915}" destId="{18E04A70-0450-42A3-ADE5-037DA97B8F22}" srcOrd="0" destOrd="1" presId="urn:microsoft.com/office/officeart/2005/8/layout/hList1"/>
    <dgm:cxn modelId="{42F84ACE-0E87-482B-A520-9EA3A5AD6AA8}" type="presOf" srcId="{FADABB33-EDD7-4E97-BD4A-9A538C6577DB}" destId="{F24AB012-F2A5-4217-99E0-628A8466CE90}" srcOrd="0" destOrd="0" presId="urn:microsoft.com/office/officeart/2005/8/layout/hList1"/>
    <dgm:cxn modelId="{1D4BA8CF-3868-4745-9AE2-91A08B8FEE8D}" srcId="{17C3D630-FCF3-41D6-9310-2222CFCE58D9}" destId="{917AE591-5B26-4A41-BEAA-647EACC3F38D}" srcOrd="1" destOrd="0" parTransId="{5D03F353-BBCB-490F-A7C1-0254D2562FB1}" sibTransId="{FFB5BF10-1984-4066-A728-AD9CD4C7E597}"/>
    <dgm:cxn modelId="{6DD851D1-7118-4721-95FB-86AA53B59BDB}" srcId="{E588A732-E345-4700-82BD-41998D69434B}" destId="{FADABB33-EDD7-4E97-BD4A-9A538C6577DB}" srcOrd="0" destOrd="0" parTransId="{8530149F-A9C7-4DCC-8EAE-0DB00C0A13E1}" sibTransId="{BD2AA3D9-DB8F-48CC-AB28-08A75CD44474}"/>
    <dgm:cxn modelId="{3C4392D5-ADF1-4492-8423-C31336AD19C7}" type="presOf" srcId="{17C3D630-FCF3-41D6-9310-2222CFCE58D9}" destId="{2C9AE336-C376-4DA7-9090-E48B64A0FCDF}" srcOrd="0" destOrd="0" presId="urn:microsoft.com/office/officeart/2005/8/layout/hList1"/>
    <dgm:cxn modelId="{82BF12EB-5F74-4AB4-888D-5047B0C94D01}" type="presOf" srcId="{EF839B51-2731-4A72-9284-FFFA179ADCD2}" destId="{309922EE-C3D2-4FFB-8C36-4577BCE378C3}" srcOrd="0" destOrd="0" presId="urn:microsoft.com/office/officeart/2005/8/layout/hList1"/>
    <dgm:cxn modelId="{AE211DF6-3CAC-42AC-BC82-D8A26C504D54}" srcId="{E588A732-E345-4700-82BD-41998D69434B}" destId="{F82E39CE-C26C-4E77-8C08-16C4EF5AC1DB}" srcOrd="1" destOrd="0" parTransId="{3E27DE15-7251-41EE-89C7-87FDBC0AEC07}" sibTransId="{095888CD-227D-47C1-B6F8-837426CD86F2}"/>
    <dgm:cxn modelId="{FB78B9FA-8F8E-4D00-B1D5-DCC54ABBA894}" srcId="{17C3D630-FCF3-41D6-9310-2222CFCE58D9}" destId="{F8EEED66-F1F8-4EE8-9A59-5609412D3334}" srcOrd="2" destOrd="0" parTransId="{6EF01696-9FCE-44F8-AD84-66FDA50D0C66}" sibTransId="{E7DD8F13-5BE0-40A6-8CF5-DD6F2456E864}"/>
    <dgm:cxn modelId="{67CDC29F-B43E-4B50-A702-5FF40D687390}" type="presParOf" srcId="{0900F690-4944-4E67-8BA9-960AD387DF3C}" destId="{75318B02-D428-4636-A9F6-304C569D8B97}" srcOrd="0" destOrd="0" presId="urn:microsoft.com/office/officeart/2005/8/layout/hList1"/>
    <dgm:cxn modelId="{CFB0F7A3-3327-41F5-BD66-E01F7FEBBD80}" type="presParOf" srcId="{75318B02-D428-4636-A9F6-304C569D8B97}" destId="{F24AB012-F2A5-4217-99E0-628A8466CE90}" srcOrd="0" destOrd="0" presId="urn:microsoft.com/office/officeart/2005/8/layout/hList1"/>
    <dgm:cxn modelId="{B2D9123A-1662-4579-A825-FA0EFCEEBBAF}" type="presParOf" srcId="{75318B02-D428-4636-A9F6-304C569D8B97}" destId="{95162EF7-E18E-4F74-8A1C-54EF8867EC8A}" srcOrd="1" destOrd="0" presId="urn:microsoft.com/office/officeart/2005/8/layout/hList1"/>
    <dgm:cxn modelId="{705B4BF1-26E0-4429-B4C2-3CBD4C966CA5}" type="presParOf" srcId="{0900F690-4944-4E67-8BA9-960AD387DF3C}" destId="{B0C34C38-FAD4-44E7-B4D4-29E9A7DF42AC}" srcOrd="1" destOrd="0" presId="urn:microsoft.com/office/officeart/2005/8/layout/hList1"/>
    <dgm:cxn modelId="{AA8FF07E-C650-4D5D-8A5F-2CA5F33ADFA0}" type="presParOf" srcId="{0900F690-4944-4E67-8BA9-960AD387DF3C}" destId="{9C04E9D8-79A3-46B2-AF74-EDBAAE4B449B}" srcOrd="2" destOrd="0" presId="urn:microsoft.com/office/officeart/2005/8/layout/hList1"/>
    <dgm:cxn modelId="{7AFB479D-3D4A-4A8B-85D9-D59A78461869}" type="presParOf" srcId="{9C04E9D8-79A3-46B2-AF74-EDBAAE4B449B}" destId="{A28A474E-9B18-4FBB-B1CD-3475E2EDC39F}" srcOrd="0" destOrd="0" presId="urn:microsoft.com/office/officeart/2005/8/layout/hList1"/>
    <dgm:cxn modelId="{47B5586F-4A2A-498A-8E80-5BA9802A4B60}" type="presParOf" srcId="{9C04E9D8-79A3-46B2-AF74-EDBAAE4B449B}" destId="{18E04A70-0450-42A3-ADE5-037DA97B8F22}" srcOrd="1" destOrd="0" presId="urn:microsoft.com/office/officeart/2005/8/layout/hList1"/>
    <dgm:cxn modelId="{28774E90-007D-4B3F-93DA-1A15E176DF55}" type="presParOf" srcId="{0900F690-4944-4E67-8BA9-960AD387DF3C}" destId="{E6B1DCDD-F5B7-448D-86F2-53E9B3126183}" srcOrd="3" destOrd="0" presId="urn:microsoft.com/office/officeart/2005/8/layout/hList1"/>
    <dgm:cxn modelId="{046414A1-F076-4D13-9D32-4A2298CE247F}" type="presParOf" srcId="{0900F690-4944-4E67-8BA9-960AD387DF3C}" destId="{57105E6F-4F8B-4D75-BED5-0B79E7CA09CB}" srcOrd="4" destOrd="0" presId="urn:microsoft.com/office/officeart/2005/8/layout/hList1"/>
    <dgm:cxn modelId="{5C7068EF-CC70-4201-A2F3-08D5CD5CCA16}" type="presParOf" srcId="{57105E6F-4F8B-4D75-BED5-0B79E7CA09CB}" destId="{2C9AE336-C376-4DA7-9090-E48B64A0FCDF}" srcOrd="0" destOrd="0" presId="urn:microsoft.com/office/officeart/2005/8/layout/hList1"/>
    <dgm:cxn modelId="{57994156-2FD0-4518-B397-A1EA6B7142C0}" type="presParOf" srcId="{57105E6F-4F8B-4D75-BED5-0B79E7CA09CB}" destId="{309922EE-C3D2-4FFB-8C36-4577BCE378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DBBF42-EDCF-4C8D-9D2F-36AA57FE3F7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E03722-097C-44B2-A2B8-8CAE80CAF20C}">
      <dgm:prSet/>
      <dgm:spPr/>
      <dgm:t>
        <a:bodyPr/>
        <a:lstStyle/>
        <a:p>
          <a:r>
            <a:rPr lang="en-US"/>
            <a:t>Signup for teams</a:t>
          </a:r>
        </a:p>
      </dgm:t>
    </dgm:pt>
    <dgm:pt modelId="{CB507D4B-FB3D-4AAA-8CD9-7ABC9C449A42}" type="parTrans" cxnId="{A3650F91-3D9A-4143-904D-9A7C2BEE8F59}">
      <dgm:prSet/>
      <dgm:spPr/>
      <dgm:t>
        <a:bodyPr/>
        <a:lstStyle/>
        <a:p>
          <a:endParaRPr lang="en-US"/>
        </a:p>
      </dgm:t>
    </dgm:pt>
    <dgm:pt modelId="{CD36DA2D-9C2F-434A-A97D-B8A7903C24EB}" type="sibTrans" cxnId="{A3650F91-3D9A-4143-904D-9A7C2BEE8F59}">
      <dgm:prSet/>
      <dgm:spPr/>
      <dgm:t>
        <a:bodyPr/>
        <a:lstStyle/>
        <a:p>
          <a:endParaRPr lang="en-US"/>
        </a:p>
      </dgm:t>
    </dgm:pt>
    <dgm:pt modelId="{99D3AA1D-A859-4C00-B4C9-597DE41E922D}">
      <dgm:prSet/>
      <dgm:spPr/>
      <dgm:t>
        <a:bodyPr/>
        <a:lstStyle/>
        <a:p>
          <a:r>
            <a:rPr lang="en-US" dirty="0"/>
            <a:t>3-4 member group – by </a:t>
          </a:r>
          <a:r>
            <a:rPr lang="en-US"/>
            <a:t>Next Thursday</a:t>
          </a:r>
          <a:endParaRPr lang="en-US" dirty="0"/>
        </a:p>
      </dgm:t>
    </dgm:pt>
    <dgm:pt modelId="{5CDDBA31-A3BB-4E15-ACAF-884AFA487C16}" type="parTrans" cxnId="{66CCEEFD-34DA-4122-8CEC-A53D59C14729}">
      <dgm:prSet/>
      <dgm:spPr/>
      <dgm:t>
        <a:bodyPr/>
        <a:lstStyle/>
        <a:p>
          <a:endParaRPr lang="en-US"/>
        </a:p>
      </dgm:t>
    </dgm:pt>
    <dgm:pt modelId="{7E1E4BCA-EA52-40CF-BBF6-71F66791A8A5}" type="sibTrans" cxnId="{66CCEEFD-34DA-4122-8CEC-A53D59C14729}">
      <dgm:prSet/>
      <dgm:spPr/>
      <dgm:t>
        <a:bodyPr/>
        <a:lstStyle/>
        <a:p>
          <a:endParaRPr lang="en-US"/>
        </a:p>
      </dgm:t>
    </dgm:pt>
    <dgm:pt modelId="{05B16F3A-514A-4781-9653-2096735AB2EA}" type="pres">
      <dgm:prSet presAssocID="{3DDBBF42-EDCF-4C8D-9D2F-36AA57FE3F77}" presName="linear" presStyleCnt="0">
        <dgm:presLayoutVars>
          <dgm:animLvl val="lvl"/>
          <dgm:resizeHandles val="exact"/>
        </dgm:presLayoutVars>
      </dgm:prSet>
      <dgm:spPr/>
    </dgm:pt>
    <dgm:pt modelId="{04F1179A-5C3A-4796-8253-05241C367834}" type="pres">
      <dgm:prSet presAssocID="{A2E03722-097C-44B2-A2B8-8CAE80CAF2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B0130A-C0B8-408E-BF83-C60D5C61EBD0}" type="pres">
      <dgm:prSet presAssocID="{CD36DA2D-9C2F-434A-A97D-B8A7903C24EB}" presName="spacer" presStyleCnt="0"/>
      <dgm:spPr/>
    </dgm:pt>
    <dgm:pt modelId="{BD97B994-0B07-4D63-9523-3F60C6EB6348}" type="pres">
      <dgm:prSet presAssocID="{99D3AA1D-A859-4C00-B4C9-597DE41E922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9CC602C-74C4-409F-8515-7DDA367CC9DB}" type="presOf" srcId="{99D3AA1D-A859-4C00-B4C9-597DE41E922D}" destId="{BD97B994-0B07-4D63-9523-3F60C6EB6348}" srcOrd="0" destOrd="0" presId="urn:microsoft.com/office/officeart/2005/8/layout/vList2"/>
    <dgm:cxn modelId="{A3650F91-3D9A-4143-904D-9A7C2BEE8F59}" srcId="{3DDBBF42-EDCF-4C8D-9D2F-36AA57FE3F77}" destId="{A2E03722-097C-44B2-A2B8-8CAE80CAF20C}" srcOrd="0" destOrd="0" parTransId="{CB507D4B-FB3D-4AAA-8CD9-7ABC9C449A42}" sibTransId="{CD36DA2D-9C2F-434A-A97D-B8A7903C24EB}"/>
    <dgm:cxn modelId="{523F0A9C-550F-4AC6-B209-316442A1C58B}" type="presOf" srcId="{A2E03722-097C-44B2-A2B8-8CAE80CAF20C}" destId="{04F1179A-5C3A-4796-8253-05241C367834}" srcOrd="0" destOrd="0" presId="urn:microsoft.com/office/officeart/2005/8/layout/vList2"/>
    <dgm:cxn modelId="{E9E553D7-3CD5-4E8C-8F8F-2811F74BC9CB}" type="presOf" srcId="{3DDBBF42-EDCF-4C8D-9D2F-36AA57FE3F77}" destId="{05B16F3A-514A-4781-9653-2096735AB2EA}" srcOrd="0" destOrd="0" presId="urn:microsoft.com/office/officeart/2005/8/layout/vList2"/>
    <dgm:cxn modelId="{66CCEEFD-34DA-4122-8CEC-A53D59C14729}" srcId="{3DDBBF42-EDCF-4C8D-9D2F-36AA57FE3F77}" destId="{99D3AA1D-A859-4C00-B4C9-597DE41E922D}" srcOrd="1" destOrd="0" parTransId="{5CDDBA31-A3BB-4E15-ACAF-884AFA487C16}" sibTransId="{7E1E4BCA-EA52-40CF-BBF6-71F66791A8A5}"/>
    <dgm:cxn modelId="{2600F88B-53A7-4F09-ADA8-3762B1761E1C}" type="presParOf" srcId="{05B16F3A-514A-4781-9653-2096735AB2EA}" destId="{04F1179A-5C3A-4796-8253-05241C367834}" srcOrd="0" destOrd="0" presId="urn:microsoft.com/office/officeart/2005/8/layout/vList2"/>
    <dgm:cxn modelId="{0235904A-A5EE-4B1E-948D-48DDD178E28C}" type="presParOf" srcId="{05B16F3A-514A-4781-9653-2096735AB2EA}" destId="{07B0130A-C0B8-408E-BF83-C60D5C61EBD0}" srcOrd="1" destOrd="0" presId="urn:microsoft.com/office/officeart/2005/8/layout/vList2"/>
    <dgm:cxn modelId="{6D5678AA-9C61-410E-8007-1270872063BB}" type="presParOf" srcId="{05B16F3A-514A-4781-9653-2096735AB2EA}" destId="{BD97B994-0B07-4D63-9523-3F60C6EB63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4D618-87F5-483C-B192-616A99C5FC1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5C9A84-BFFF-4A31-A057-0542E6731675}">
      <dgm:prSet/>
      <dgm:spPr/>
      <dgm:t>
        <a:bodyPr/>
        <a:lstStyle/>
        <a:p>
          <a:r>
            <a:rPr lang="en-US"/>
            <a:t>Requirements</a:t>
          </a:r>
        </a:p>
      </dgm:t>
    </dgm:pt>
    <dgm:pt modelId="{7E5535DB-4F7D-456E-8F05-9A6DF69C62F9}" type="parTrans" cxnId="{C8D84AE7-D0DC-4FF7-975F-825C425DEED0}">
      <dgm:prSet/>
      <dgm:spPr/>
      <dgm:t>
        <a:bodyPr/>
        <a:lstStyle/>
        <a:p>
          <a:endParaRPr lang="en-US"/>
        </a:p>
      </dgm:t>
    </dgm:pt>
    <dgm:pt modelId="{2C3D963E-0AD5-4176-8AE2-9F8231286958}" type="sibTrans" cxnId="{C8D84AE7-D0DC-4FF7-975F-825C425DEED0}">
      <dgm:prSet/>
      <dgm:spPr/>
      <dgm:t>
        <a:bodyPr/>
        <a:lstStyle/>
        <a:p>
          <a:endParaRPr lang="en-US"/>
        </a:p>
      </dgm:t>
    </dgm:pt>
    <dgm:pt modelId="{6FCD0586-356E-44E7-8E8A-94220FF0D207}">
      <dgm:prSet/>
      <dgm:spPr/>
      <dgm:t>
        <a:bodyPr/>
        <a:lstStyle/>
        <a:p>
          <a:r>
            <a:rPr lang="en-US"/>
            <a:t>Write a program that asks a user for their favorite color</a:t>
          </a:r>
        </a:p>
      </dgm:t>
    </dgm:pt>
    <dgm:pt modelId="{63FC7B22-7166-4717-9F2F-A254A785B8EE}" type="parTrans" cxnId="{D9DB68FF-A70B-4F14-A896-B6D9852788AC}">
      <dgm:prSet/>
      <dgm:spPr/>
      <dgm:t>
        <a:bodyPr/>
        <a:lstStyle/>
        <a:p>
          <a:endParaRPr lang="en-US"/>
        </a:p>
      </dgm:t>
    </dgm:pt>
    <dgm:pt modelId="{A9E59CC3-51E0-4AB3-B8CB-D78B55C7051D}" type="sibTrans" cxnId="{D9DB68FF-A70B-4F14-A896-B6D9852788AC}">
      <dgm:prSet/>
      <dgm:spPr/>
      <dgm:t>
        <a:bodyPr/>
        <a:lstStyle/>
        <a:p>
          <a:endParaRPr lang="en-US"/>
        </a:p>
      </dgm:t>
    </dgm:pt>
    <dgm:pt modelId="{E9CACB62-3A23-4AE8-B013-BE4DAEBF55E0}">
      <dgm:prSet/>
      <dgm:spPr/>
      <dgm:t>
        <a:bodyPr/>
        <a:lstStyle/>
        <a:p>
          <a:r>
            <a:rPr lang="en-US"/>
            <a:t>Then allows them to type in the color.</a:t>
          </a:r>
        </a:p>
      </dgm:t>
    </dgm:pt>
    <dgm:pt modelId="{BDC68A1B-3DCD-485A-8872-9718D3709B1D}" type="parTrans" cxnId="{E74E8A15-7218-4464-AA20-3218ECDB9ACE}">
      <dgm:prSet/>
      <dgm:spPr/>
      <dgm:t>
        <a:bodyPr/>
        <a:lstStyle/>
        <a:p>
          <a:endParaRPr lang="en-US"/>
        </a:p>
      </dgm:t>
    </dgm:pt>
    <dgm:pt modelId="{5ADCD5DF-EAFA-4058-ACA1-21FF8D7D372F}" type="sibTrans" cxnId="{E74E8A15-7218-4464-AA20-3218ECDB9ACE}">
      <dgm:prSet/>
      <dgm:spPr/>
      <dgm:t>
        <a:bodyPr/>
        <a:lstStyle/>
        <a:p>
          <a:endParaRPr lang="en-US"/>
        </a:p>
      </dgm:t>
    </dgm:pt>
    <dgm:pt modelId="{512C71D2-E0E9-4F94-8C53-0993C415B307}">
      <dgm:prSet/>
      <dgm:spPr/>
      <dgm:t>
        <a:bodyPr/>
        <a:lstStyle/>
        <a:p>
          <a:r>
            <a:rPr lang="en-US"/>
            <a:t>Finally program responds to them by displaying the text "Your favorite color is" followed by the color they typed.</a:t>
          </a:r>
        </a:p>
      </dgm:t>
    </dgm:pt>
    <dgm:pt modelId="{2AF3AFF1-FF08-475E-B66E-C97FD498EEE6}" type="parTrans" cxnId="{4A821C79-AF39-4D55-A926-B21994F7CEB6}">
      <dgm:prSet/>
      <dgm:spPr/>
      <dgm:t>
        <a:bodyPr/>
        <a:lstStyle/>
        <a:p>
          <a:endParaRPr lang="en-US"/>
        </a:p>
      </dgm:t>
    </dgm:pt>
    <dgm:pt modelId="{D30C1081-3ED8-497C-98F7-4C023E3AA00C}" type="sibTrans" cxnId="{4A821C79-AF39-4D55-A926-B21994F7CEB6}">
      <dgm:prSet/>
      <dgm:spPr/>
      <dgm:t>
        <a:bodyPr/>
        <a:lstStyle/>
        <a:p>
          <a:endParaRPr lang="en-US"/>
        </a:p>
      </dgm:t>
    </dgm:pt>
    <dgm:pt modelId="{8BB3496A-E604-4DB0-93A3-0CA84B22B694}">
      <dgm:prSet/>
      <dgm:spPr/>
      <dgm:t>
        <a:bodyPr/>
        <a:lstStyle/>
        <a:p>
          <a:r>
            <a:rPr lang="en-US"/>
            <a:t>Make it your own</a:t>
          </a:r>
        </a:p>
      </dgm:t>
    </dgm:pt>
    <dgm:pt modelId="{F42123A4-CB44-4ED0-8035-B45730A977E8}" type="parTrans" cxnId="{05B5CE7D-5349-438D-8161-B459290AD96B}">
      <dgm:prSet/>
      <dgm:spPr/>
      <dgm:t>
        <a:bodyPr/>
        <a:lstStyle/>
        <a:p>
          <a:endParaRPr lang="en-US"/>
        </a:p>
      </dgm:t>
    </dgm:pt>
    <dgm:pt modelId="{AD62FA76-C57A-4AAF-A4A3-445C4C2813B1}" type="sibTrans" cxnId="{05B5CE7D-5349-438D-8161-B459290AD96B}">
      <dgm:prSet/>
      <dgm:spPr/>
      <dgm:t>
        <a:bodyPr/>
        <a:lstStyle/>
        <a:p>
          <a:endParaRPr lang="en-US"/>
        </a:p>
      </dgm:t>
    </dgm:pt>
    <dgm:pt modelId="{D9F5AF70-342A-4398-8EF3-364E6BA6ADEC}">
      <dgm:prSet/>
      <dgm:spPr/>
      <dgm:t>
        <a:bodyPr/>
        <a:lstStyle/>
        <a:p>
          <a:r>
            <a:rPr lang="en-US"/>
            <a:t>Add additional question, change formatting, wording, or any thing else.</a:t>
          </a:r>
        </a:p>
      </dgm:t>
    </dgm:pt>
    <dgm:pt modelId="{88F20F32-E82A-4740-AF4D-1F431808B7AD}" type="parTrans" cxnId="{45D3AA9D-A718-4DEE-A38E-1E8797A0C8B3}">
      <dgm:prSet/>
      <dgm:spPr/>
      <dgm:t>
        <a:bodyPr/>
        <a:lstStyle/>
        <a:p>
          <a:endParaRPr lang="en-US"/>
        </a:p>
      </dgm:t>
    </dgm:pt>
    <dgm:pt modelId="{DB382FE3-903C-44FE-852A-F304D0AF3C1F}" type="sibTrans" cxnId="{45D3AA9D-A718-4DEE-A38E-1E8797A0C8B3}">
      <dgm:prSet/>
      <dgm:spPr/>
      <dgm:t>
        <a:bodyPr/>
        <a:lstStyle/>
        <a:p>
          <a:endParaRPr lang="en-US"/>
        </a:p>
      </dgm:t>
    </dgm:pt>
    <dgm:pt modelId="{B64AB313-D120-47EC-B635-56B206327B81}">
      <dgm:prSet/>
      <dgm:spPr/>
      <dgm:t>
        <a:bodyPr/>
        <a:lstStyle/>
        <a:p>
          <a:r>
            <a:rPr lang="en-US" dirty="0"/>
            <a:t>Grading 50 pts</a:t>
          </a:r>
        </a:p>
      </dgm:t>
    </dgm:pt>
    <dgm:pt modelId="{501AA365-AECF-4CBB-AAFE-C6869390BF66}" type="parTrans" cxnId="{CE9F8AEC-7AB8-4045-B31E-C4FCE9E62812}">
      <dgm:prSet/>
      <dgm:spPr/>
      <dgm:t>
        <a:bodyPr/>
        <a:lstStyle/>
        <a:p>
          <a:endParaRPr lang="en-US"/>
        </a:p>
      </dgm:t>
    </dgm:pt>
    <dgm:pt modelId="{A412E500-2D0A-430B-B523-6A3535D3485C}" type="sibTrans" cxnId="{CE9F8AEC-7AB8-4045-B31E-C4FCE9E62812}">
      <dgm:prSet/>
      <dgm:spPr/>
      <dgm:t>
        <a:bodyPr/>
        <a:lstStyle/>
        <a:p>
          <a:endParaRPr lang="en-US"/>
        </a:p>
      </dgm:t>
    </dgm:pt>
    <dgm:pt modelId="{2280189F-28E2-4D9F-99D0-5A93BFA1EDB6}">
      <dgm:prSet/>
      <dgm:spPr/>
      <dgm:t>
        <a:bodyPr/>
        <a:lstStyle/>
        <a:p>
          <a:r>
            <a:rPr lang="en-US"/>
            <a:t>Your opinion is required: </a:t>
          </a:r>
        </a:p>
      </dgm:t>
    </dgm:pt>
    <dgm:pt modelId="{4AB23E75-2DFB-4B82-8570-BDD32EEF7847}" type="parTrans" cxnId="{917548B9-6118-4992-860E-41E4850C0B97}">
      <dgm:prSet/>
      <dgm:spPr/>
      <dgm:t>
        <a:bodyPr/>
        <a:lstStyle/>
        <a:p>
          <a:endParaRPr lang="en-US"/>
        </a:p>
      </dgm:t>
    </dgm:pt>
    <dgm:pt modelId="{E8E37499-5D29-42C2-A076-78403E1BAA83}" type="sibTrans" cxnId="{917548B9-6118-4992-860E-41E4850C0B97}">
      <dgm:prSet/>
      <dgm:spPr/>
      <dgm:t>
        <a:bodyPr/>
        <a:lstStyle/>
        <a:p>
          <a:endParaRPr lang="en-US"/>
        </a:p>
      </dgm:t>
    </dgm:pt>
    <dgm:pt modelId="{75363C54-BB16-493E-B029-CE87544B990B}">
      <dgm:prSet/>
      <dgm:spPr/>
      <dgm:t>
        <a:bodyPr/>
        <a:lstStyle/>
        <a:p>
          <a:r>
            <a:rPr lang="en-US"/>
            <a:t>1 - Some attempt made 2 - Developing (but significantly deficient) 3 - Slightly deficient 4 - Meets requirements 5 - Made it your own</a:t>
          </a:r>
        </a:p>
      </dgm:t>
    </dgm:pt>
    <dgm:pt modelId="{052E693D-120B-4AEF-AAAD-9FEF3F02C0ED}" type="parTrans" cxnId="{CB270DF8-6032-4F62-AEC1-C1F88D2C8D17}">
      <dgm:prSet/>
      <dgm:spPr/>
      <dgm:t>
        <a:bodyPr/>
        <a:lstStyle/>
        <a:p>
          <a:endParaRPr lang="en-US"/>
        </a:p>
      </dgm:t>
    </dgm:pt>
    <dgm:pt modelId="{DCBF956F-2F89-4E6F-B78D-C48AC3F3406F}" type="sibTrans" cxnId="{CB270DF8-6032-4F62-AEC1-C1F88D2C8D17}">
      <dgm:prSet/>
      <dgm:spPr/>
      <dgm:t>
        <a:bodyPr/>
        <a:lstStyle/>
        <a:p>
          <a:endParaRPr lang="en-US"/>
        </a:p>
      </dgm:t>
    </dgm:pt>
    <dgm:pt modelId="{0A5DCC26-A772-4C73-B50C-2505338FB716}">
      <dgm:prSet/>
      <dgm:spPr/>
      <dgm:t>
        <a:bodyPr/>
        <a:lstStyle/>
        <a:p>
          <a:r>
            <a:rPr lang="en-US" dirty="0"/>
            <a:t>10 pts prompts user</a:t>
          </a:r>
        </a:p>
      </dgm:t>
    </dgm:pt>
    <dgm:pt modelId="{28CCF544-B33D-4F2F-8143-99F874BC93F8}" type="parTrans" cxnId="{8C23C8AC-EB4D-48C1-9E60-3CC37F95233E}">
      <dgm:prSet/>
      <dgm:spPr/>
      <dgm:t>
        <a:bodyPr/>
        <a:lstStyle/>
        <a:p>
          <a:endParaRPr lang="en-US"/>
        </a:p>
      </dgm:t>
    </dgm:pt>
    <dgm:pt modelId="{63B91B67-CA14-42F8-8519-E3EC2251F36D}" type="sibTrans" cxnId="{8C23C8AC-EB4D-48C1-9E60-3CC37F95233E}">
      <dgm:prSet/>
      <dgm:spPr/>
      <dgm:t>
        <a:bodyPr/>
        <a:lstStyle/>
        <a:p>
          <a:endParaRPr lang="en-US"/>
        </a:p>
      </dgm:t>
    </dgm:pt>
    <dgm:pt modelId="{5489170E-C22C-41A8-9F23-E29B2062F709}">
      <dgm:prSet/>
      <dgm:spPr/>
      <dgm:t>
        <a:bodyPr/>
        <a:lstStyle/>
        <a:p>
          <a:r>
            <a:rPr lang="en-US" dirty="0"/>
            <a:t>10 pts Responds with text “Your favorite color is “</a:t>
          </a:r>
        </a:p>
      </dgm:t>
    </dgm:pt>
    <dgm:pt modelId="{279F0C7D-C5B9-4FF6-932B-C851A60535F0}" type="parTrans" cxnId="{078D0142-F4C5-45A8-A3EC-945B9E893DC8}">
      <dgm:prSet/>
      <dgm:spPr/>
      <dgm:t>
        <a:bodyPr/>
        <a:lstStyle/>
        <a:p>
          <a:endParaRPr lang="en-US"/>
        </a:p>
      </dgm:t>
    </dgm:pt>
    <dgm:pt modelId="{9EB9ADA2-84AF-4F21-B445-C5A39B8F2D56}" type="sibTrans" cxnId="{078D0142-F4C5-45A8-A3EC-945B9E893DC8}">
      <dgm:prSet/>
      <dgm:spPr/>
      <dgm:t>
        <a:bodyPr/>
        <a:lstStyle/>
        <a:p>
          <a:endParaRPr lang="en-US"/>
        </a:p>
      </dgm:t>
    </dgm:pt>
    <dgm:pt modelId="{32CD53B2-E8CB-4AB9-9AF9-A134D4B0B23A}">
      <dgm:prSet/>
      <dgm:spPr/>
      <dgm:t>
        <a:bodyPr/>
        <a:lstStyle/>
        <a:p>
          <a:r>
            <a:rPr lang="en-US" dirty="0"/>
            <a:t>10 pts Displays user’s answers</a:t>
          </a:r>
        </a:p>
      </dgm:t>
    </dgm:pt>
    <dgm:pt modelId="{A9CB1CBE-1F0E-49F9-8A76-8D65D2EF4366}" type="parTrans" cxnId="{C0B4687F-B8B0-47B9-8F08-F9E99052EB4F}">
      <dgm:prSet/>
      <dgm:spPr/>
      <dgm:t>
        <a:bodyPr/>
        <a:lstStyle/>
        <a:p>
          <a:endParaRPr lang="en-US"/>
        </a:p>
      </dgm:t>
    </dgm:pt>
    <dgm:pt modelId="{91FEAB9D-3168-4DE8-89B0-DA9C24882827}" type="sibTrans" cxnId="{C0B4687F-B8B0-47B9-8F08-F9E99052EB4F}">
      <dgm:prSet/>
      <dgm:spPr/>
      <dgm:t>
        <a:bodyPr/>
        <a:lstStyle/>
        <a:p>
          <a:endParaRPr lang="en-US"/>
        </a:p>
      </dgm:t>
    </dgm:pt>
    <dgm:pt modelId="{76FF35DE-580C-42F2-97E6-6BAE5F2CE9B1}">
      <dgm:prSet/>
      <dgm:spPr/>
      <dgm:t>
        <a:bodyPr/>
        <a:lstStyle/>
        <a:p>
          <a:r>
            <a:rPr lang="en-US" dirty="0"/>
            <a:t>10 pts Stores in variable between prompt and display</a:t>
          </a:r>
        </a:p>
      </dgm:t>
    </dgm:pt>
    <dgm:pt modelId="{A85D92EC-6656-45DB-B234-59BB601CD717}" type="parTrans" cxnId="{67698EFF-5A8A-4860-89D6-0ACF3B47DD38}">
      <dgm:prSet/>
      <dgm:spPr/>
      <dgm:t>
        <a:bodyPr/>
        <a:lstStyle/>
        <a:p>
          <a:endParaRPr lang="en-US"/>
        </a:p>
      </dgm:t>
    </dgm:pt>
    <dgm:pt modelId="{32164288-7031-4FF1-9839-90DE2CF7E0FC}" type="sibTrans" cxnId="{67698EFF-5A8A-4860-89D6-0ACF3B47DD38}">
      <dgm:prSet/>
      <dgm:spPr/>
      <dgm:t>
        <a:bodyPr/>
        <a:lstStyle/>
        <a:p>
          <a:endParaRPr lang="en-US"/>
        </a:p>
      </dgm:t>
    </dgm:pt>
    <dgm:pt modelId="{8E7212E7-A24E-4FE8-A079-E4B3D272B42F}">
      <dgm:prSet/>
      <dgm:spPr/>
      <dgm:t>
        <a:bodyPr/>
        <a:lstStyle/>
        <a:p>
          <a:r>
            <a:rPr lang="en-US" dirty="0"/>
            <a:t>3.5 pts Make it your own</a:t>
          </a:r>
        </a:p>
      </dgm:t>
    </dgm:pt>
    <dgm:pt modelId="{51FE48F9-02A7-418A-878F-E84FCF4A48A7}" type="parTrans" cxnId="{E3846EC2-D7BA-4C28-898A-14C7D8355A87}">
      <dgm:prSet/>
      <dgm:spPr/>
      <dgm:t>
        <a:bodyPr/>
        <a:lstStyle/>
        <a:p>
          <a:endParaRPr lang="en-US"/>
        </a:p>
      </dgm:t>
    </dgm:pt>
    <dgm:pt modelId="{5A3E2A55-041F-42C2-9574-9B0F0B7CD418}" type="sibTrans" cxnId="{E3846EC2-D7BA-4C28-898A-14C7D8355A87}">
      <dgm:prSet/>
      <dgm:spPr/>
      <dgm:t>
        <a:bodyPr/>
        <a:lstStyle/>
        <a:p>
          <a:endParaRPr lang="en-US"/>
        </a:p>
      </dgm:t>
    </dgm:pt>
    <dgm:pt modelId="{7F4FEA44-9126-4F8E-B6D8-659E76F06183}">
      <dgm:prSet/>
      <dgm:spPr/>
      <dgm:t>
        <a:bodyPr/>
        <a:lstStyle/>
        <a:p>
          <a:r>
            <a:rPr lang="en-US" dirty="0"/>
            <a:t>6.5 pts Comments in code (Name, project name, date)</a:t>
          </a:r>
        </a:p>
      </dgm:t>
    </dgm:pt>
    <dgm:pt modelId="{02392E95-5F1D-4013-B310-BA8D2C4BB0B6}" type="parTrans" cxnId="{4B421E0D-765A-4CE6-840C-2C2685F51158}">
      <dgm:prSet/>
      <dgm:spPr/>
      <dgm:t>
        <a:bodyPr/>
        <a:lstStyle/>
        <a:p>
          <a:endParaRPr lang="en-US"/>
        </a:p>
      </dgm:t>
    </dgm:pt>
    <dgm:pt modelId="{5AC4D7E2-D12B-4AD7-909A-D8AF716FDC79}" type="sibTrans" cxnId="{4B421E0D-765A-4CE6-840C-2C2685F51158}">
      <dgm:prSet/>
      <dgm:spPr/>
      <dgm:t>
        <a:bodyPr/>
        <a:lstStyle/>
        <a:p>
          <a:endParaRPr lang="en-US"/>
        </a:p>
      </dgm:t>
    </dgm:pt>
    <dgm:pt modelId="{DE966D10-C218-4F8F-BB5D-4941E084EFAA}" type="pres">
      <dgm:prSet presAssocID="{CEB4D618-87F5-483C-B192-616A99C5FC14}" presName="linear" presStyleCnt="0">
        <dgm:presLayoutVars>
          <dgm:dir/>
          <dgm:animLvl val="lvl"/>
          <dgm:resizeHandles val="exact"/>
        </dgm:presLayoutVars>
      </dgm:prSet>
      <dgm:spPr/>
    </dgm:pt>
    <dgm:pt modelId="{96ABC53A-7F76-43D6-890D-98B7B4AE9F90}" type="pres">
      <dgm:prSet presAssocID="{FF5C9A84-BFFF-4A31-A057-0542E6731675}" presName="parentLin" presStyleCnt="0"/>
      <dgm:spPr/>
    </dgm:pt>
    <dgm:pt modelId="{2244FE96-EC1E-4FA8-B0EA-40EC64635DC2}" type="pres">
      <dgm:prSet presAssocID="{FF5C9A84-BFFF-4A31-A057-0542E6731675}" presName="parentLeftMargin" presStyleLbl="node1" presStyleIdx="0" presStyleCnt="4"/>
      <dgm:spPr/>
    </dgm:pt>
    <dgm:pt modelId="{722029CA-8EEE-45FB-B0AE-56EFA3CCA42B}" type="pres">
      <dgm:prSet presAssocID="{FF5C9A84-BFFF-4A31-A057-0542E673167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2E368B-B5EF-4CF3-B001-933958047E81}" type="pres">
      <dgm:prSet presAssocID="{FF5C9A84-BFFF-4A31-A057-0542E6731675}" presName="negativeSpace" presStyleCnt="0"/>
      <dgm:spPr/>
    </dgm:pt>
    <dgm:pt modelId="{2C88C02F-BBF7-4E2E-A0B3-2AAB7F7D7888}" type="pres">
      <dgm:prSet presAssocID="{FF5C9A84-BFFF-4A31-A057-0542E6731675}" presName="childText" presStyleLbl="conFgAcc1" presStyleIdx="0" presStyleCnt="4">
        <dgm:presLayoutVars>
          <dgm:bulletEnabled val="1"/>
        </dgm:presLayoutVars>
      </dgm:prSet>
      <dgm:spPr/>
    </dgm:pt>
    <dgm:pt modelId="{00BAAF43-2C1F-4DAA-830B-5018DB49FFD3}" type="pres">
      <dgm:prSet presAssocID="{2C3D963E-0AD5-4176-8AE2-9F8231286958}" presName="spaceBetweenRectangles" presStyleCnt="0"/>
      <dgm:spPr/>
    </dgm:pt>
    <dgm:pt modelId="{9DF7BD14-95EC-4C50-9319-D05617F4C53E}" type="pres">
      <dgm:prSet presAssocID="{8BB3496A-E604-4DB0-93A3-0CA84B22B694}" presName="parentLin" presStyleCnt="0"/>
      <dgm:spPr/>
    </dgm:pt>
    <dgm:pt modelId="{12F21C15-546E-44CD-89E2-4D1F213E57DB}" type="pres">
      <dgm:prSet presAssocID="{8BB3496A-E604-4DB0-93A3-0CA84B22B694}" presName="parentLeftMargin" presStyleLbl="node1" presStyleIdx="0" presStyleCnt="4"/>
      <dgm:spPr/>
    </dgm:pt>
    <dgm:pt modelId="{A004AF29-7602-4219-9535-F49311BBD174}" type="pres">
      <dgm:prSet presAssocID="{8BB3496A-E604-4DB0-93A3-0CA84B22B6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E6DA78-0829-40E5-8432-7A78810030CD}" type="pres">
      <dgm:prSet presAssocID="{8BB3496A-E604-4DB0-93A3-0CA84B22B694}" presName="negativeSpace" presStyleCnt="0"/>
      <dgm:spPr/>
    </dgm:pt>
    <dgm:pt modelId="{653870B6-C141-40FF-97FE-163C2BDBFAD2}" type="pres">
      <dgm:prSet presAssocID="{8BB3496A-E604-4DB0-93A3-0CA84B22B694}" presName="childText" presStyleLbl="conFgAcc1" presStyleIdx="1" presStyleCnt="4">
        <dgm:presLayoutVars>
          <dgm:bulletEnabled val="1"/>
        </dgm:presLayoutVars>
      </dgm:prSet>
      <dgm:spPr/>
    </dgm:pt>
    <dgm:pt modelId="{52FA9EF3-AFED-4FC8-9961-F2F15E352AB6}" type="pres">
      <dgm:prSet presAssocID="{AD62FA76-C57A-4AAF-A4A3-445C4C2813B1}" presName="spaceBetweenRectangles" presStyleCnt="0"/>
      <dgm:spPr/>
    </dgm:pt>
    <dgm:pt modelId="{266110C3-2A8A-48A2-BE21-84383E6274E4}" type="pres">
      <dgm:prSet presAssocID="{B64AB313-D120-47EC-B635-56B206327B81}" presName="parentLin" presStyleCnt="0"/>
      <dgm:spPr/>
    </dgm:pt>
    <dgm:pt modelId="{20A16DFA-CE8B-4ADB-A378-BE4EFBB1CEC1}" type="pres">
      <dgm:prSet presAssocID="{B64AB313-D120-47EC-B635-56B206327B81}" presName="parentLeftMargin" presStyleLbl="node1" presStyleIdx="1" presStyleCnt="4"/>
      <dgm:spPr/>
    </dgm:pt>
    <dgm:pt modelId="{59EFF6BF-13DE-4266-AA53-90A77ACC7291}" type="pres">
      <dgm:prSet presAssocID="{B64AB313-D120-47EC-B635-56B206327B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9C252F-18A2-4A1E-A2FB-DE9F3614283E}" type="pres">
      <dgm:prSet presAssocID="{B64AB313-D120-47EC-B635-56B206327B81}" presName="negativeSpace" presStyleCnt="0"/>
      <dgm:spPr/>
    </dgm:pt>
    <dgm:pt modelId="{16A06D5A-DB69-43B0-9C19-A37818A551CF}" type="pres">
      <dgm:prSet presAssocID="{B64AB313-D120-47EC-B635-56B206327B81}" presName="childText" presStyleLbl="conFgAcc1" presStyleIdx="2" presStyleCnt="4">
        <dgm:presLayoutVars>
          <dgm:bulletEnabled val="1"/>
        </dgm:presLayoutVars>
      </dgm:prSet>
      <dgm:spPr/>
    </dgm:pt>
    <dgm:pt modelId="{E7937F03-CA2B-430E-A1CA-355E93FEBB3B}" type="pres">
      <dgm:prSet presAssocID="{A412E500-2D0A-430B-B523-6A3535D3485C}" presName="spaceBetweenRectangles" presStyleCnt="0"/>
      <dgm:spPr/>
    </dgm:pt>
    <dgm:pt modelId="{3B9C602D-2051-4DFE-91DC-B81AC4ADA4A4}" type="pres">
      <dgm:prSet presAssocID="{2280189F-28E2-4D9F-99D0-5A93BFA1EDB6}" presName="parentLin" presStyleCnt="0"/>
      <dgm:spPr/>
    </dgm:pt>
    <dgm:pt modelId="{7CB38A5C-6430-4156-AE8C-92BE0F0DED15}" type="pres">
      <dgm:prSet presAssocID="{2280189F-28E2-4D9F-99D0-5A93BFA1EDB6}" presName="parentLeftMargin" presStyleLbl="node1" presStyleIdx="2" presStyleCnt="4"/>
      <dgm:spPr/>
    </dgm:pt>
    <dgm:pt modelId="{FE316ACE-A48B-45CE-816A-318F63F80E94}" type="pres">
      <dgm:prSet presAssocID="{2280189F-28E2-4D9F-99D0-5A93BFA1EDB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FDABED-9F3A-4D09-9CF9-DED71D63E35F}" type="pres">
      <dgm:prSet presAssocID="{2280189F-28E2-4D9F-99D0-5A93BFA1EDB6}" presName="negativeSpace" presStyleCnt="0"/>
      <dgm:spPr/>
    </dgm:pt>
    <dgm:pt modelId="{4BF9259E-1B54-433A-80B6-E9B33842B842}" type="pres">
      <dgm:prSet presAssocID="{2280189F-28E2-4D9F-99D0-5A93BFA1EDB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B421E0D-765A-4CE6-840C-2C2685F51158}" srcId="{B64AB313-D120-47EC-B635-56B206327B81}" destId="{7F4FEA44-9126-4F8E-B6D8-659E76F06183}" srcOrd="4" destOrd="0" parTransId="{02392E95-5F1D-4013-B310-BA8D2C4BB0B6}" sibTransId="{5AC4D7E2-D12B-4AD7-909A-D8AF716FDC79}"/>
    <dgm:cxn modelId="{E74E8A15-7218-4464-AA20-3218ECDB9ACE}" srcId="{FF5C9A84-BFFF-4A31-A057-0542E6731675}" destId="{E9CACB62-3A23-4AE8-B013-BE4DAEBF55E0}" srcOrd="1" destOrd="0" parTransId="{BDC68A1B-3DCD-485A-8872-9718D3709B1D}" sibTransId="{5ADCD5DF-EAFA-4058-ACA1-21FF8D7D372F}"/>
    <dgm:cxn modelId="{16ED9015-020F-4A48-AE76-8CF524F028F0}" type="presOf" srcId="{512C71D2-E0E9-4F94-8C53-0993C415B307}" destId="{2C88C02F-BBF7-4E2E-A0B3-2AAB7F7D7888}" srcOrd="0" destOrd="2" presId="urn:microsoft.com/office/officeart/2005/8/layout/list1"/>
    <dgm:cxn modelId="{4BD83333-251D-4151-9AB9-338577822F9C}" type="presOf" srcId="{5489170E-C22C-41A8-9F23-E29B2062F709}" destId="{16A06D5A-DB69-43B0-9C19-A37818A551CF}" srcOrd="0" destOrd="1" presId="urn:microsoft.com/office/officeart/2005/8/layout/list1"/>
    <dgm:cxn modelId="{078D0142-F4C5-45A8-A3EC-945B9E893DC8}" srcId="{B64AB313-D120-47EC-B635-56B206327B81}" destId="{5489170E-C22C-41A8-9F23-E29B2062F709}" srcOrd="1" destOrd="0" parTransId="{279F0C7D-C5B9-4FF6-932B-C851A60535F0}" sibTransId="{9EB9ADA2-84AF-4F21-B445-C5A39B8F2D56}"/>
    <dgm:cxn modelId="{BB517869-DD04-4A87-BB71-E201FF62F53B}" type="presOf" srcId="{FF5C9A84-BFFF-4A31-A057-0542E6731675}" destId="{2244FE96-EC1E-4FA8-B0EA-40EC64635DC2}" srcOrd="0" destOrd="0" presId="urn:microsoft.com/office/officeart/2005/8/layout/list1"/>
    <dgm:cxn modelId="{171C6B4B-EBC1-4C2F-959D-39BD60170629}" type="presOf" srcId="{76FF35DE-580C-42F2-97E6-6BAE5F2CE9B1}" destId="{16A06D5A-DB69-43B0-9C19-A37818A551CF}" srcOrd="0" destOrd="3" presId="urn:microsoft.com/office/officeart/2005/8/layout/list1"/>
    <dgm:cxn modelId="{D6625B4F-4901-4D11-A34B-408E1E8055DD}" type="presOf" srcId="{32CD53B2-E8CB-4AB9-9AF9-A134D4B0B23A}" destId="{16A06D5A-DB69-43B0-9C19-A37818A551CF}" srcOrd="0" destOrd="2" presId="urn:microsoft.com/office/officeart/2005/8/layout/list1"/>
    <dgm:cxn modelId="{65C88C52-D580-4DA9-82D1-05583D18B70D}" type="presOf" srcId="{2280189F-28E2-4D9F-99D0-5A93BFA1EDB6}" destId="{FE316ACE-A48B-45CE-816A-318F63F80E94}" srcOrd="1" destOrd="0" presId="urn:microsoft.com/office/officeart/2005/8/layout/list1"/>
    <dgm:cxn modelId="{D0B31777-0DCB-4475-AF5E-3844699792F3}" type="presOf" srcId="{CEB4D618-87F5-483C-B192-616A99C5FC14}" destId="{DE966D10-C218-4F8F-BB5D-4941E084EFAA}" srcOrd="0" destOrd="0" presId="urn:microsoft.com/office/officeart/2005/8/layout/list1"/>
    <dgm:cxn modelId="{4A821C79-AF39-4D55-A926-B21994F7CEB6}" srcId="{FF5C9A84-BFFF-4A31-A057-0542E6731675}" destId="{512C71D2-E0E9-4F94-8C53-0993C415B307}" srcOrd="2" destOrd="0" parTransId="{2AF3AFF1-FF08-475E-B66E-C97FD498EEE6}" sibTransId="{D30C1081-3ED8-497C-98F7-4C023E3AA00C}"/>
    <dgm:cxn modelId="{05B5CE7D-5349-438D-8161-B459290AD96B}" srcId="{CEB4D618-87F5-483C-B192-616A99C5FC14}" destId="{8BB3496A-E604-4DB0-93A3-0CA84B22B694}" srcOrd="1" destOrd="0" parTransId="{F42123A4-CB44-4ED0-8035-B45730A977E8}" sibTransId="{AD62FA76-C57A-4AAF-A4A3-445C4C2813B1}"/>
    <dgm:cxn modelId="{C0B4687F-B8B0-47B9-8F08-F9E99052EB4F}" srcId="{B64AB313-D120-47EC-B635-56B206327B81}" destId="{32CD53B2-E8CB-4AB9-9AF9-A134D4B0B23A}" srcOrd="2" destOrd="0" parTransId="{A9CB1CBE-1F0E-49F9-8A76-8D65D2EF4366}" sibTransId="{91FEAB9D-3168-4DE8-89B0-DA9C24882827}"/>
    <dgm:cxn modelId="{0E8D0680-4D92-4E2C-8C23-C6FE727A1171}" type="presOf" srcId="{FF5C9A84-BFFF-4A31-A057-0542E6731675}" destId="{722029CA-8EEE-45FB-B0AE-56EFA3CCA42B}" srcOrd="1" destOrd="0" presId="urn:microsoft.com/office/officeart/2005/8/layout/list1"/>
    <dgm:cxn modelId="{98B4708A-35BE-4740-BF97-5D4FFBA3921E}" type="presOf" srcId="{8BB3496A-E604-4DB0-93A3-0CA84B22B694}" destId="{A004AF29-7602-4219-9535-F49311BBD174}" srcOrd="1" destOrd="0" presId="urn:microsoft.com/office/officeart/2005/8/layout/list1"/>
    <dgm:cxn modelId="{782EE98F-40D8-4E0B-8854-68468B873D2F}" type="presOf" srcId="{6FCD0586-356E-44E7-8E8A-94220FF0D207}" destId="{2C88C02F-BBF7-4E2E-A0B3-2AAB7F7D7888}" srcOrd="0" destOrd="0" presId="urn:microsoft.com/office/officeart/2005/8/layout/list1"/>
    <dgm:cxn modelId="{45D3AA9D-A718-4DEE-A38E-1E8797A0C8B3}" srcId="{8BB3496A-E604-4DB0-93A3-0CA84B22B694}" destId="{D9F5AF70-342A-4398-8EF3-364E6BA6ADEC}" srcOrd="0" destOrd="0" parTransId="{88F20F32-E82A-4740-AF4D-1F431808B7AD}" sibTransId="{DB382FE3-903C-44FE-852A-F304D0AF3C1F}"/>
    <dgm:cxn modelId="{AA55C5A0-267F-4F36-8867-D1C16AC16516}" type="presOf" srcId="{0A5DCC26-A772-4C73-B50C-2505338FB716}" destId="{16A06D5A-DB69-43B0-9C19-A37818A551CF}" srcOrd="0" destOrd="0" presId="urn:microsoft.com/office/officeart/2005/8/layout/list1"/>
    <dgm:cxn modelId="{1BCC07A1-E604-4294-9BF0-F9B759320385}" type="presOf" srcId="{E9CACB62-3A23-4AE8-B013-BE4DAEBF55E0}" destId="{2C88C02F-BBF7-4E2E-A0B3-2AAB7F7D7888}" srcOrd="0" destOrd="1" presId="urn:microsoft.com/office/officeart/2005/8/layout/list1"/>
    <dgm:cxn modelId="{EB3A3DA9-40DD-4E90-A54A-B7F4C52EFBC0}" type="presOf" srcId="{D9F5AF70-342A-4398-8EF3-364E6BA6ADEC}" destId="{653870B6-C141-40FF-97FE-163C2BDBFAD2}" srcOrd="0" destOrd="0" presId="urn:microsoft.com/office/officeart/2005/8/layout/list1"/>
    <dgm:cxn modelId="{D5B18BAA-6F61-481E-978D-AD736E07FECA}" type="presOf" srcId="{2280189F-28E2-4D9F-99D0-5A93BFA1EDB6}" destId="{7CB38A5C-6430-4156-AE8C-92BE0F0DED15}" srcOrd="0" destOrd="0" presId="urn:microsoft.com/office/officeart/2005/8/layout/list1"/>
    <dgm:cxn modelId="{8C23C8AC-EB4D-48C1-9E60-3CC37F95233E}" srcId="{B64AB313-D120-47EC-B635-56B206327B81}" destId="{0A5DCC26-A772-4C73-B50C-2505338FB716}" srcOrd="0" destOrd="0" parTransId="{28CCF544-B33D-4F2F-8143-99F874BC93F8}" sibTransId="{63B91B67-CA14-42F8-8519-E3EC2251F36D}"/>
    <dgm:cxn modelId="{917548B9-6118-4992-860E-41E4850C0B97}" srcId="{CEB4D618-87F5-483C-B192-616A99C5FC14}" destId="{2280189F-28E2-4D9F-99D0-5A93BFA1EDB6}" srcOrd="3" destOrd="0" parTransId="{4AB23E75-2DFB-4B82-8570-BDD32EEF7847}" sibTransId="{E8E37499-5D29-42C2-A076-78403E1BAA83}"/>
    <dgm:cxn modelId="{36E616BA-4B66-44E6-BA9B-2A4E99A1648E}" type="presOf" srcId="{7F4FEA44-9126-4F8E-B6D8-659E76F06183}" destId="{16A06D5A-DB69-43B0-9C19-A37818A551CF}" srcOrd="0" destOrd="4" presId="urn:microsoft.com/office/officeart/2005/8/layout/list1"/>
    <dgm:cxn modelId="{3308D9BF-D0F5-4CF1-87B0-8D3CF4ACF4B1}" type="presOf" srcId="{8BB3496A-E604-4DB0-93A3-0CA84B22B694}" destId="{12F21C15-546E-44CD-89E2-4D1F213E57DB}" srcOrd="0" destOrd="0" presId="urn:microsoft.com/office/officeart/2005/8/layout/list1"/>
    <dgm:cxn modelId="{E3846EC2-D7BA-4C28-898A-14C7D8355A87}" srcId="{B64AB313-D120-47EC-B635-56B206327B81}" destId="{8E7212E7-A24E-4FE8-A079-E4B3D272B42F}" srcOrd="5" destOrd="0" parTransId="{51FE48F9-02A7-418A-878F-E84FCF4A48A7}" sibTransId="{5A3E2A55-041F-42C2-9574-9B0F0B7CD418}"/>
    <dgm:cxn modelId="{37C825C5-B37D-4832-B5FF-AB63741D87D6}" type="presOf" srcId="{B64AB313-D120-47EC-B635-56B206327B81}" destId="{20A16DFA-CE8B-4ADB-A378-BE4EFBB1CEC1}" srcOrd="0" destOrd="0" presId="urn:microsoft.com/office/officeart/2005/8/layout/list1"/>
    <dgm:cxn modelId="{612892E0-E2AF-4BB8-9A7D-3833C71FE02C}" type="presOf" srcId="{B64AB313-D120-47EC-B635-56B206327B81}" destId="{59EFF6BF-13DE-4266-AA53-90A77ACC7291}" srcOrd="1" destOrd="0" presId="urn:microsoft.com/office/officeart/2005/8/layout/list1"/>
    <dgm:cxn modelId="{C1B2F9E2-BCC3-4947-A0F2-E2C839970110}" type="presOf" srcId="{8E7212E7-A24E-4FE8-A079-E4B3D272B42F}" destId="{16A06D5A-DB69-43B0-9C19-A37818A551CF}" srcOrd="0" destOrd="5" presId="urn:microsoft.com/office/officeart/2005/8/layout/list1"/>
    <dgm:cxn modelId="{C8D84AE7-D0DC-4FF7-975F-825C425DEED0}" srcId="{CEB4D618-87F5-483C-B192-616A99C5FC14}" destId="{FF5C9A84-BFFF-4A31-A057-0542E6731675}" srcOrd="0" destOrd="0" parTransId="{7E5535DB-4F7D-456E-8F05-9A6DF69C62F9}" sibTransId="{2C3D963E-0AD5-4176-8AE2-9F8231286958}"/>
    <dgm:cxn modelId="{CE9F8AEC-7AB8-4045-B31E-C4FCE9E62812}" srcId="{CEB4D618-87F5-483C-B192-616A99C5FC14}" destId="{B64AB313-D120-47EC-B635-56B206327B81}" srcOrd="2" destOrd="0" parTransId="{501AA365-AECF-4CBB-AAFE-C6869390BF66}" sibTransId="{A412E500-2D0A-430B-B523-6A3535D3485C}"/>
    <dgm:cxn modelId="{CB270DF8-6032-4F62-AEC1-C1F88D2C8D17}" srcId="{2280189F-28E2-4D9F-99D0-5A93BFA1EDB6}" destId="{75363C54-BB16-493E-B029-CE87544B990B}" srcOrd="0" destOrd="0" parTransId="{052E693D-120B-4AEF-AAAD-9FEF3F02C0ED}" sibTransId="{DCBF956F-2F89-4E6F-B78D-C48AC3F3406F}"/>
    <dgm:cxn modelId="{488644F9-C65B-45F7-B635-BCD992AACDF6}" type="presOf" srcId="{75363C54-BB16-493E-B029-CE87544B990B}" destId="{4BF9259E-1B54-433A-80B6-E9B33842B842}" srcOrd="0" destOrd="0" presId="urn:microsoft.com/office/officeart/2005/8/layout/list1"/>
    <dgm:cxn modelId="{D9DB68FF-A70B-4F14-A896-B6D9852788AC}" srcId="{FF5C9A84-BFFF-4A31-A057-0542E6731675}" destId="{6FCD0586-356E-44E7-8E8A-94220FF0D207}" srcOrd="0" destOrd="0" parTransId="{63FC7B22-7166-4717-9F2F-A254A785B8EE}" sibTransId="{A9E59CC3-51E0-4AB3-B8CB-D78B55C7051D}"/>
    <dgm:cxn modelId="{67698EFF-5A8A-4860-89D6-0ACF3B47DD38}" srcId="{B64AB313-D120-47EC-B635-56B206327B81}" destId="{76FF35DE-580C-42F2-97E6-6BAE5F2CE9B1}" srcOrd="3" destOrd="0" parTransId="{A85D92EC-6656-45DB-B234-59BB601CD717}" sibTransId="{32164288-7031-4FF1-9839-90DE2CF7E0FC}"/>
    <dgm:cxn modelId="{99A35D49-BEF3-4A7E-811E-4DB3C32AB139}" type="presParOf" srcId="{DE966D10-C218-4F8F-BB5D-4941E084EFAA}" destId="{96ABC53A-7F76-43D6-890D-98B7B4AE9F90}" srcOrd="0" destOrd="0" presId="urn:microsoft.com/office/officeart/2005/8/layout/list1"/>
    <dgm:cxn modelId="{04E4983C-9AB3-4039-9693-1DC38EDAFD52}" type="presParOf" srcId="{96ABC53A-7F76-43D6-890D-98B7B4AE9F90}" destId="{2244FE96-EC1E-4FA8-B0EA-40EC64635DC2}" srcOrd="0" destOrd="0" presId="urn:microsoft.com/office/officeart/2005/8/layout/list1"/>
    <dgm:cxn modelId="{1CF736CB-6228-4210-9E2C-1115D672BC99}" type="presParOf" srcId="{96ABC53A-7F76-43D6-890D-98B7B4AE9F90}" destId="{722029CA-8EEE-45FB-B0AE-56EFA3CCA42B}" srcOrd="1" destOrd="0" presId="urn:microsoft.com/office/officeart/2005/8/layout/list1"/>
    <dgm:cxn modelId="{C168A996-466C-4489-A699-6BC9DB3EA740}" type="presParOf" srcId="{DE966D10-C218-4F8F-BB5D-4941E084EFAA}" destId="{4C2E368B-B5EF-4CF3-B001-933958047E81}" srcOrd="1" destOrd="0" presId="urn:microsoft.com/office/officeart/2005/8/layout/list1"/>
    <dgm:cxn modelId="{48DD38AE-343D-4ADC-B2E2-8316320377EE}" type="presParOf" srcId="{DE966D10-C218-4F8F-BB5D-4941E084EFAA}" destId="{2C88C02F-BBF7-4E2E-A0B3-2AAB7F7D7888}" srcOrd="2" destOrd="0" presId="urn:microsoft.com/office/officeart/2005/8/layout/list1"/>
    <dgm:cxn modelId="{71D6BAC7-FEB9-472A-90A6-9289C7043DD6}" type="presParOf" srcId="{DE966D10-C218-4F8F-BB5D-4941E084EFAA}" destId="{00BAAF43-2C1F-4DAA-830B-5018DB49FFD3}" srcOrd="3" destOrd="0" presId="urn:microsoft.com/office/officeart/2005/8/layout/list1"/>
    <dgm:cxn modelId="{572B8FE1-3462-4F3D-BE2F-0B6D728E2112}" type="presParOf" srcId="{DE966D10-C218-4F8F-BB5D-4941E084EFAA}" destId="{9DF7BD14-95EC-4C50-9319-D05617F4C53E}" srcOrd="4" destOrd="0" presId="urn:microsoft.com/office/officeart/2005/8/layout/list1"/>
    <dgm:cxn modelId="{A85B6B20-E7BB-4AD5-B500-F434B56AA6F8}" type="presParOf" srcId="{9DF7BD14-95EC-4C50-9319-D05617F4C53E}" destId="{12F21C15-546E-44CD-89E2-4D1F213E57DB}" srcOrd="0" destOrd="0" presId="urn:microsoft.com/office/officeart/2005/8/layout/list1"/>
    <dgm:cxn modelId="{C9E9E007-9C29-49C7-83B5-AA232C856294}" type="presParOf" srcId="{9DF7BD14-95EC-4C50-9319-D05617F4C53E}" destId="{A004AF29-7602-4219-9535-F49311BBD174}" srcOrd="1" destOrd="0" presId="urn:microsoft.com/office/officeart/2005/8/layout/list1"/>
    <dgm:cxn modelId="{8501F00F-BE86-47A3-97B3-CA70744A8181}" type="presParOf" srcId="{DE966D10-C218-4F8F-BB5D-4941E084EFAA}" destId="{BAE6DA78-0829-40E5-8432-7A78810030CD}" srcOrd="5" destOrd="0" presId="urn:microsoft.com/office/officeart/2005/8/layout/list1"/>
    <dgm:cxn modelId="{06D5930A-9D8D-4362-B173-1D31BE15ACEB}" type="presParOf" srcId="{DE966D10-C218-4F8F-BB5D-4941E084EFAA}" destId="{653870B6-C141-40FF-97FE-163C2BDBFAD2}" srcOrd="6" destOrd="0" presId="urn:microsoft.com/office/officeart/2005/8/layout/list1"/>
    <dgm:cxn modelId="{9638F175-BAF6-445D-B0A8-6106AF6B8715}" type="presParOf" srcId="{DE966D10-C218-4F8F-BB5D-4941E084EFAA}" destId="{52FA9EF3-AFED-4FC8-9961-F2F15E352AB6}" srcOrd="7" destOrd="0" presId="urn:microsoft.com/office/officeart/2005/8/layout/list1"/>
    <dgm:cxn modelId="{67821EE7-6408-4A0F-8E34-C396E5006B7F}" type="presParOf" srcId="{DE966D10-C218-4F8F-BB5D-4941E084EFAA}" destId="{266110C3-2A8A-48A2-BE21-84383E6274E4}" srcOrd="8" destOrd="0" presId="urn:microsoft.com/office/officeart/2005/8/layout/list1"/>
    <dgm:cxn modelId="{078B6B63-3088-4504-85A1-9AF4F0FCFA42}" type="presParOf" srcId="{266110C3-2A8A-48A2-BE21-84383E6274E4}" destId="{20A16DFA-CE8B-4ADB-A378-BE4EFBB1CEC1}" srcOrd="0" destOrd="0" presId="urn:microsoft.com/office/officeart/2005/8/layout/list1"/>
    <dgm:cxn modelId="{4124540E-E801-4D09-8CEA-DEE318CA17B0}" type="presParOf" srcId="{266110C3-2A8A-48A2-BE21-84383E6274E4}" destId="{59EFF6BF-13DE-4266-AA53-90A77ACC7291}" srcOrd="1" destOrd="0" presId="urn:microsoft.com/office/officeart/2005/8/layout/list1"/>
    <dgm:cxn modelId="{72211915-2F6B-45E7-B9FC-A4B2B551035B}" type="presParOf" srcId="{DE966D10-C218-4F8F-BB5D-4941E084EFAA}" destId="{429C252F-18A2-4A1E-A2FB-DE9F3614283E}" srcOrd="9" destOrd="0" presId="urn:microsoft.com/office/officeart/2005/8/layout/list1"/>
    <dgm:cxn modelId="{78209B2C-217E-497A-8C6C-01421ABCF4D8}" type="presParOf" srcId="{DE966D10-C218-4F8F-BB5D-4941E084EFAA}" destId="{16A06D5A-DB69-43B0-9C19-A37818A551CF}" srcOrd="10" destOrd="0" presId="urn:microsoft.com/office/officeart/2005/8/layout/list1"/>
    <dgm:cxn modelId="{D2EF56ED-6343-4673-8991-E618E181E6B3}" type="presParOf" srcId="{DE966D10-C218-4F8F-BB5D-4941E084EFAA}" destId="{E7937F03-CA2B-430E-A1CA-355E93FEBB3B}" srcOrd="11" destOrd="0" presId="urn:microsoft.com/office/officeart/2005/8/layout/list1"/>
    <dgm:cxn modelId="{8934E912-195C-4646-9664-688B135FC500}" type="presParOf" srcId="{DE966D10-C218-4F8F-BB5D-4941E084EFAA}" destId="{3B9C602D-2051-4DFE-91DC-B81AC4ADA4A4}" srcOrd="12" destOrd="0" presId="urn:microsoft.com/office/officeart/2005/8/layout/list1"/>
    <dgm:cxn modelId="{51A7C1C0-4280-4505-A5D8-FB0FC7591F01}" type="presParOf" srcId="{3B9C602D-2051-4DFE-91DC-B81AC4ADA4A4}" destId="{7CB38A5C-6430-4156-AE8C-92BE0F0DED15}" srcOrd="0" destOrd="0" presId="urn:microsoft.com/office/officeart/2005/8/layout/list1"/>
    <dgm:cxn modelId="{E651AE43-5D1F-47CC-8236-35D6C605FBC5}" type="presParOf" srcId="{3B9C602D-2051-4DFE-91DC-B81AC4ADA4A4}" destId="{FE316ACE-A48B-45CE-816A-318F63F80E94}" srcOrd="1" destOrd="0" presId="urn:microsoft.com/office/officeart/2005/8/layout/list1"/>
    <dgm:cxn modelId="{C132E3E5-150A-4AB4-BBD7-5EDFAC04E2FF}" type="presParOf" srcId="{DE966D10-C218-4F8F-BB5D-4941E084EFAA}" destId="{24FDABED-9F3A-4D09-9CF9-DED71D63E35F}" srcOrd="13" destOrd="0" presId="urn:microsoft.com/office/officeart/2005/8/layout/list1"/>
    <dgm:cxn modelId="{2BE2D051-5419-44F1-954E-5DE51E685279}" type="presParOf" srcId="{DE966D10-C218-4F8F-BB5D-4941E084EFAA}" destId="{4BF9259E-1B54-433A-80B6-E9B33842B84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AB012-F2A5-4217-99E0-628A8466CE90}">
      <dsp:nvSpPr>
        <dsp:cNvPr id="0" name=""/>
        <dsp:cNvSpPr/>
      </dsp:nvSpPr>
      <dsp:spPr>
        <a:xfrm>
          <a:off x="3564" y="345012"/>
          <a:ext cx="347571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print</a:t>
          </a:r>
        </a:p>
      </dsp:txBody>
      <dsp:txXfrm>
        <a:off x="3564" y="345012"/>
        <a:ext cx="3475718" cy="662400"/>
      </dsp:txXfrm>
    </dsp:sp>
    <dsp:sp modelId="{95162EF7-E18E-4F74-8A1C-54EF8867EC8A}">
      <dsp:nvSpPr>
        <dsp:cNvPr id="0" name=""/>
        <dsp:cNvSpPr/>
      </dsp:nvSpPr>
      <dsp:spPr>
        <a:xfrm>
          <a:off x="3564" y="1007412"/>
          <a:ext cx="3475718" cy="29989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print(‘Hello World’)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print(“Hello World”)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new line: print(), \n, (Roman Zero, Can of nothing)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Useful for debugging </a:t>
          </a:r>
        </a:p>
      </dsp:txBody>
      <dsp:txXfrm>
        <a:off x="3564" y="1007412"/>
        <a:ext cx="3475718" cy="2998912"/>
      </dsp:txXfrm>
    </dsp:sp>
    <dsp:sp modelId="{A28A474E-9B18-4FBB-B1CD-3475E2EDC39F}">
      <dsp:nvSpPr>
        <dsp:cNvPr id="0" name=""/>
        <dsp:cNvSpPr/>
      </dsp:nvSpPr>
      <dsp:spPr>
        <a:xfrm>
          <a:off x="3965884" y="345012"/>
          <a:ext cx="3475718" cy="6624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Input function</a:t>
          </a:r>
        </a:p>
      </dsp:txBody>
      <dsp:txXfrm>
        <a:off x="3965884" y="345012"/>
        <a:ext cx="3475718" cy="662400"/>
      </dsp:txXfrm>
    </dsp:sp>
    <dsp:sp modelId="{18E04A70-0450-42A3-ADE5-037DA97B8F22}">
      <dsp:nvSpPr>
        <dsp:cNvPr id="0" name=""/>
        <dsp:cNvSpPr/>
      </dsp:nvSpPr>
      <dsp:spPr>
        <a:xfrm>
          <a:off x="3965884" y="1007412"/>
          <a:ext cx="3475718" cy="299891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name = input(‘Please enter your name’)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  name</a:t>
          </a:r>
        </a:p>
      </dsp:txBody>
      <dsp:txXfrm>
        <a:off x="3965884" y="1007412"/>
        <a:ext cx="3475718" cy="2998912"/>
      </dsp:txXfrm>
    </dsp:sp>
    <dsp:sp modelId="{2C9AE336-C376-4DA7-9090-E48B64A0FCDF}">
      <dsp:nvSpPr>
        <dsp:cNvPr id="0" name=""/>
        <dsp:cNvSpPr/>
      </dsp:nvSpPr>
      <dsp:spPr>
        <a:xfrm>
          <a:off x="7928203" y="345012"/>
          <a:ext cx="3475718" cy="6624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code comments</a:t>
          </a:r>
        </a:p>
      </dsp:txBody>
      <dsp:txXfrm>
        <a:off x="7928203" y="345012"/>
        <a:ext cx="3475718" cy="662400"/>
      </dsp:txXfrm>
    </dsp:sp>
    <dsp:sp modelId="{309922EE-C3D2-4FFB-8C36-4577BCE378C3}">
      <dsp:nvSpPr>
        <dsp:cNvPr id="0" name=""/>
        <dsp:cNvSpPr/>
      </dsp:nvSpPr>
      <dsp:spPr>
        <a:xfrm>
          <a:off x="7928203" y="1007412"/>
          <a:ext cx="3475718" cy="299891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Part of the code that is only meant for other programmers to help understand the purpose, design, </a:t>
          </a:r>
          <a:r>
            <a:rPr lang="en-US" sz="2300" kern="1200" dirty="0" err="1"/>
            <a:t>etc</a:t>
          </a:r>
          <a:r>
            <a:rPr lang="en-US" sz="2300" kern="1200" dirty="0"/>
            <a:t> of the code.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# for single or end of line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“”” – 3-double quote, begin and end</a:t>
          </a:r>
        </a:p>
      </dsp:txBody>
      <dsp:txXfrm>
        <a:off x="7928203" y="1007412"/>
        <a:ext cx="3475718" cy="2998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1179A-5C3A-4796-8253-05241C367834}">
      <dsp:nvSpPr>
        <dsp:cNvPr id="0" name=""/>
        <dsp:cNvSpPr/>
      </dsp:nvSpPr>
      <dsp:spPr>
        <a:xfrm>
          <a:off x="0" y="20889"/>
          <a:ext cx="5257800" cy="26623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Signup for teams</a:t>
          </a:r>
        </a:p>
      </dsp:txBody>
      <dsp:txXfrm>
        <a:off x="129964" y="150853"/>
        <a:ext cx="4997872" cy="2402406"/>
      </dsp:txXfrm>
    </dsp:sp>
    <dsp:sp modelId="{BD97B994-0B07-4D63-9523-3F60C6EB6348}">
      <dsp:nvSpPr>
        <dsp:cNvPr id="0" name=""/>
        <dsp:cNvSpPr/>
      </dsp:nvSpPr>
      <dsp:spPr>
        <a:xfrm>
          <a:off x="0" y="2821464"/>
          <a:ext cx="5257800" cy="26623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3-4 member group – by </a:t>
          </a:r>
          <a:r>
            <a:rPr lang="en-US" sz="4800" kern="1200"/>
            <a:t>Next Thursday</a:t>
          </a:r>
          <a:endParaRPr lang="en-US" sz="4800" kern="1200" dirty="0"/>
        </a:p>
      </dsp:txBody>
      <dsp:txXfrm>
        <a:off x="129964" y="2951428"/>
        <a:ext cx="4997872" cy="240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8C02F-BBF7-4E2E-A0B3-2AAB7F7D7888}">
      <dsp:nvSpPr>
        <dsp:cNvPr id="0" name=""/>
        <dsp:cNvSpPr/>
      </dsp:nvSpPr>
      <dsp:spPr>
        <a:xfrm>
          <a:off x="0" y="242971"/>
          <a:ext cx="7240043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08" tIns="312420" rIns="5619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Write a program that asks a user for their favorite color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Then allows them to type in the color.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Finally program responds to them by displaying the text "Your favorite color is" followed by the color they typed.</a:t>
          </a:r>
        </a:p>
      </dsp:txBody>
      <dsp:txXfrm>
        <a:off x="0" y="242971"/>
        <a:ext cx="7240043" cy="1346625"/>
      </dsp:txXfrm>
    </dsp:sp>
    <dsp:sp modelId="{722029CA-8EEE-45FB-B0AE-56EFA3CCA42B}">
      <dsp:nvSpPr>
        <dsp:cNvPr id="0" name=""/>
        <dsp:cNvSpPr/>
      </dsp:nvSpPr>
      <dsp:spPr>
        <a:xfrm>
          <a:off x="362002" y="21571"/>
          <a:ext cx="506803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59" tIns="0" rIns="19155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Requirements</a:t>
          </a:r>
        </a:p>
      </dsp:txBody>
      <dsp:txXfrm>
        <a:off x="383618" y="43187"/>
        <a:ext cx="5024798" cy="399568"/>
      </dsp:txXfrm>
    </dsp:sp>
    <dsp:sp modelId="{653870B6-C141-40FF-97FE-163C2BDBFAD2}">
      <dsp:nvSpPr>
        <dsp:cNvPr id="0" name=""/>
        <dsp:cNvSpPr/>
      </dsp:nvSpPr>
      <dsp:spPr>
        <a:xfrm>
          <a:off x="0" y="1891996"/>
          <a:ext cx="7240043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08" tIns="312420" rIns="5619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Add additional question, change formatting, wording, or any thing else.</a:t>
          </a:r>
        </a:p>
      </dsp:txBody>
      <dsp:txXfrm>
        <a:off x="0" y="1891996"/>
        <a:ext cx="7240043" cy="637875"/>
      </dsp:txXfrm>
    </dsp:sp>
    <dsp:sp modelId="{A004AF29-7602-4219-9535-F49311BBD174}">
      <dsp:nvSpPr>
        <dsp:cNvPr id="0" name=""/>
        <dsp:cNvSpPr/>
      </dsp:nvSpPr>
      <dsp:spPr>
        <a:xfrm>
          <a:off x="362002" y="1670596"/>
          <a:ext cx="5068030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59" tIns="0" rIns="19155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Make it your own</a:t>
          </a:r>
        </a:p>
      </dsp:txBody>
      <dsp:txXfrm>
        <a:off x="383618" y="1692212"/>
        <a:ext cx="5024798" cy="399568"/>
      </dsp:txXfrm>
    </dsp:sp>
    <dsp:sp modelId="{16A06D5A-DB69-43B0-9C19-A37818A551CF}">
      <dsp:nvSpPr>
        <dsp:cNvPr id="0" name=""/>
        <dsp:cNvSpPr/>
      </dsp:nvSpPr>
      <dsp:spPr>
        <a:xfrm>
          <a:off x="0" y="2832271"/>
          <a:ext cx="724004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08" tIns="312420" rIns="5619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10 pts prompts user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10 pts Responds with text “Your favorite color is “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10 pts Displays user’s answers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10 pts Stores in variable between prompt and display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6.5 pts Comments in code (Name, project name, date)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3.5 pts Make it your own</a:t>
          </a:r>
        </a:p>
      </dsp:txBody>
      <dsp:txXfrm>
        <a:off x="0" y="2832271"/>
        <a:ext cx="7240043" cy="1890000"/>
      </dsp:txXfrm>
    </dsp:sp>
    <dsp:sp modelId="{59EFF6BF-13DE-4266-AA53-90A77ACC7291}">
      <dsp:nvSpPr>
        <dsp:cNvPr id="0" name=""/>
        <dsp:cNvSpPr/>
      </dsp:nvSpPr>
      <dsp:spPr>
        <a:xfrm>
          <a:off x="362002" y="2610871"/>
          <a:ext cx="5068030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59" tIns="0" rIns="19155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Grading 50 pts</a:t>
          </a:r>
        </a:p>
      </dsp:txBody>
      <dsp:txXfrm>
        <a:off x="383618" y="2632487"/>
        <a:ext cx="5024798" cy="399568"/>
      </dsp:txXfrm>
    </dsp:sp>
    <dsp:sp modelId="{4BF9259E-1B54-433A-80B6-E9B33842B842}">
      <dsp:nvSpPr>
        <dsp:cNvPr id="0" name=""/>
        <dsp:cNvSpPr/>
      </dsp:nvSpPr>
      <dsp:spPr>
        <a:xfrm>
          <a:off x="0" y="5024671"/>
          <a:ext cx="724004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08" tIns="312420" rIns="5619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1 - Some attempt made 2 - Developing (but significantly deficient) 3 - Slightly deficient 4 - Meets requirements 5 - Made it your own</a:t>
          </a:r>
        </a:p>
      </dsp:txBody>
      <dsp:txXfrm>
        <a:off x="0" y="5024671"/>
        <a:ext cx="7240043" cy="850500"/>
      </dsp:txXfrm>
    </dsp:sp>
    <dsp:sp modelId="{FE316ACE-A48B-45CE-816A-318F63F80E94}">
      <dsp:nvSpPr>
        <dsp:cNvPr id="0" name=""/>
        <dsp:cNvSpPr/>
      </dsp:nvSpPr>
      <dsp:spPr>
        <a:xfrm>
          <a:off x="362002" y="4803271"/>
          <a:ext cx="5068030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59" tIns="0" rIns="19155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Your opinion is required: </a:t>
          </a:r>
        </a:p>
      </dsp:txBody>
      <dsp:txXfrm>
        <a:off x="383618" y="4824887"/>
        <a:ext cx="502479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BF038-4B37-4BF2-8FD3-CC7135FA5E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BE401-17D9-4101-9AC7-5F1B2E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0372-BEE2-2D45-A005-79934E953B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2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6FF7-6368-44BD-B7D7-016CB6D3A676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F20E-2D0D-4575-A3E8-4E30EB920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6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arketplace.visualstudio.com/items?itemName=ms-python.pyth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U8eayHWoZg&amp;list=PLlrxD0HtieHhS8VzuMCfQD4uJ9yne1mE6&amp;index=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?dv=wi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56" r="-321"/>
          <a:stretch/>
        </p:blipFill>
        <p:spPr>
          <a:xfrm>
            <a:off x="-152400" y="0"/>
            <a:ext cx="124206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6028" y="471714"/>
            <a:ext cx="5467931" cy="12105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0">
              <a:spcAft>
                <a:spcPts val="400"/>
              </a:spcAft>
            </a:pPr>
            <a:r>
              <a:rPr lang="en-US" sz="3000" b="1" dirty="0">
                <a:solidFill>
                  <a:srgbClr val="FFFFFF"/>
                </a:solidFill>
                <a:latin typeface="Arial"/>
                <a:cs typeface="Arial"/>
              </a:rPr>
              <a:t>Course Introduction</a:t>
            </a:r>
          </a:p>
          <a:p>
            <a:pPr lvl="0">
              <a:spcAft>
                <a:spcPts val="400"/>
              </a:spcAft>
            </a:pP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CS 110 - Introduction to Programming</a:t>
            </a:r>
          </a:p>
          <a:p>
            <a:pPr lvl="0">
              <a:spcAft>
                <a:spcPts val="400"/>
              </a:spcAft>
            </a:pP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William Clements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3956" y="-9407"/>
            <a:ext cx="423099" cy="6875103"/>
          </a:xfrm>
          <a:prstGeom prst="rect">
            <a:avLst/>
          </a:prstGeom>
          <a:solidFill>
            <a:srgbClr val="0076C6"/>
          </a:solidFill>
          <a:ln>
            <a:noFill/>
          </a:ln>
          <a:effectLst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47172" y="623888"/>
            <a:ext cx="878170" cy="878322"/>
            <a:chOff x="-7257" y="457200"/>
            <a:chExt cx="878170" cy="878322"/>
          </a:xfrm>
        </p:grpSpPr>
        <p:sp>
          <p:nvSpPr>
            <p:cNvPr id="11" name="Rectangle 10"/>
            <p:cNvSpPr/>
            <p:nvPr/>
          </p:nvSpPr>
          <p:spPr>
            <a:xfrm>
              <a:off x="-7257" y="457200"/>
              <a:ext cx="878170" cy="878322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2.5 in monogram white.ep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106" y="732031"/>
              <a:ext cx="515696" cy="297696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111999" y="6400800"/>
            <a:ext cx="4775201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8" rIns="121917" bIns="60958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0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© 2018 Brigham Young University–Idaho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260F3-0D13-4580-82D8-3F5CAE81EC90}"/>
              </a:ext>
            </a:extLst>
          </p:cNvPr>
          <p:cNvSpPr txBox="1"/>
          <p:nvPr/>
        </p:nvSpPr>
        <p:spPr>
          <a:xfrm>
            <a:off x="3592286" y="2481941"/>
            <a:ext cx="390579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Please make sure that you have Kahoot loaded on your machine, phone or smart device via an app or web browser.</a:t>
            </a:r>
          </a:p>
        </p:txBody>
      </p:sp>
    </p:spTree>
    <p:extLst>
      <p:ext uri="{BB962C8B-B14F-4D97-AF65-F5344CB8AC3E}">
        <p14:creationId xmlns:p14="http://schemas.microsoft.com/office/powerpoint/2010/main" val="381177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B906-AE0E-4F83-8B9B-8B561F4E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F0DF5-BCED-4638-8554-7D435F65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95950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A8C04-50DE-46B7-8B2D-BA4816E2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533400"/>
            <a:ext cx="5695950" cy="441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758D4-A668-4A3D-BFFA-4EA8C7AF2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531" y="845344"/>
            <a:ext cx="5695950" cy="441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239C9-C481-498E-B332-3F2EA51D6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025" y="1219200"/>
            <a:ext cx="5695950" cy="441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A960D6-938D-4DEC-8169-165EF62E8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224088"/>
            <a:ext cx="5695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6E4F-CDFF-450E-B804-2BBC0C56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EB724-310C-4BB5-80AF-E6BADA9C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85"/>
            <a:ext cx="12192000" cy="662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802A9A-8AB9-4BBA-9ED5-0BD0EDEA0071}"/>
              </a:ext>
            </a:extLst>
          </p:cNvPr>
          <p:cNvSpPr txBox="1"/>
          <p:nvPr/>
        </p:nvSpPr>
        <p:spPr>
          <a:xfrm>
            <a:off x="838200" y="3429000"/>
            <a:ext cx="223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 Install and open</a:t>
            </a:r>
          </a:p>
        </p:txBody>
      </p:sp>
    </p:spTree>
    <p:extLst>
      <p:ext uri="{BB962C8B-B14F-4D97-AF65-F5344CB8AC3E}">
        <p14:creationId xmlns:p14="http://schemas.microsoft.com/office/powerpoint/2010/main" val="25615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DC30-1907-4671-8FC9-366831D1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22F07-A13E-489E-A03D-57DD10B04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13"/>
            <a:ext cx="12192000" cy="6532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75C147-AF3F-44F3-A25C-AC669554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13"/>
            <a:ext cx="12192000" cy="6532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966FE-3390-4759-8065-4AFA1A4D9815}"/>
              </a:ext>
            </a:extLst>
          </p:cNvPr>
          <p:cNvSpPr txBox="1"/>
          <p:nvPr/>
        </p:nvSpPr>
        <p:spPr>
          <a:xfrm>
            <a:off x="7356296" y="1469205"/>
            <a:ext cx="3874459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VS Code is a really fancy editor</a:t>
            </a:r>
          </a:p>
          <a:p>
            <a:r>
              <a:rPr lang="en-US" dirty="0"/>
              <a:t>Also know as an IDE </a:t>
            </a:r>
          </a:p>
          <a:p>
            <a:r>
              <a:rPr lang="en-US" dirty="0"/>
              <a:t>(Integrated Development Environment)</a:t>
            </a:r>
          </a:p>
          <a:p>
            <a:r>
              <a:rPr lang="en-US" dirty="0"/>
              <a:t>Also known as a CASE tool</a:t>
            </a:r>
          </a:p>
          <a:p>
            <a:r>
              <a:rPr lang="en-US" dirty="0"/>
              <a:t>(Computer  Aided SW Engr Tool)</a:t>
            </a:r>
          </a:p>
          <a:p>
            <a:endParaRPr lang="en-US" dirty="0"/>
          </a:p>
          <a:p>
            <a:r>
              <a:rPr lang="en-US" dirty="0"/>
              <a:t>Install Extension let VS Code know </a:t>
            </a:r>
          </a:p>
          <a:p>
            <a:r>
              <a:rPr lang="en-US" dirty="0"/>
              <a:t>where to run python – Integrated part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6D705-145D-4374-87DF-FC754B9E400A}"/>
              </a:ext>
            </a:extLst>
          </p:cNvPr>
          <p:cNvSpPr txBox="1"/>
          <p:nvPr/>
        </p:nvSpPr>
        <p:spPr>
          <a:xfrm>
            <a:off x="0" y="6488668"/>
            <a:ext cx="78057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https://marketplace.visualstudio.com/items?itemName=ms-python.python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55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04D9-0627-41EB-B3C2-EE9608DF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111E0-F880-4C78-83A2-10B511F8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13"/>
            <a:ext cx="12192000" cy="6532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38A36-E57C-4EA5-B5D0-1D4506C4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2987488"/>
            <a:ext cx="2990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3A641D-BD03-4A85-980D-7FAA01CA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56"/>
            <a:ext cx="12192000" cy="6603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4DE33C-7455-4186-B929-C9F0EB90620B}"/>
              </a:ext>
            </a:extLst>
          </p:cNvPr>
          <p:cNvSpPr txBox="1"/>
          <p:nvPr/>
        </p:nvSpPr>
        <p:spPr>
          <a:xfrm>
            <a:off x="708917" y="3428999"/>
            <a:ext cx="392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this tab in VS Code, click on Install</a:t>
            </a:r>
          </a:p>
        </p:txBody>
      </p:sp>
    </p:spTree>
    <p:extLst>
      <p:ext uri="{BB962C8B-B14F-4D97-AF65-F5344CB8AC3E}">
        <p14:creationId xmlns:p14="http://schemas.microsoft.com/office/powerpoint/2010/main" val="398286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F930C-A299-4A6D-9D44-B0C267F4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85"/>
            <a:ext cx="12192000" cy="6625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CA4D7-DF4F-4A48-9A18-D06C9A7AA1CD}"/>
              </a:ext>
            </a:extLst>
          </p:cNvPr>
          <p:cNvSpPr txBox="1"/>
          <p:nvPr/>
        </p:nvSpPr>
        <p:spPr>
          <a:xfrm>
            <a:off x="431515" y="3287730"/>
            <a:ext cx="252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 installing </a:t>
            </a:r>
            <a:r>
              <a:rPr lang="en-US" dirty="0" err="1"/>
              <a:t>extention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4A389-0872-4F02-ADC6-01B65014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317" y="449420"/>
            <a:ext cx="4733925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39130-282C-4EC0-84C4-ABCA798B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59" y="299500"/>
            <a:ext cx="250507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C90FF-FD2A-49AC-8119-50D1CF93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511" y="4452065"/>
            <a:ext cx="2619375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21373-AB1A-4283-9325-846947332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55480"/>
            <a:ext cx="3600450" cy="3486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A724A-EAB8-48DE-BD64-A54025CFE487}"/>
              </a:ext>
            </a:extLst>
          </p:cNvPr>
          <p:cNvSpPr txBox="1"/>
          <p:nvPr/>
        </p:nvSpPr>
        <p:spPr>
          <a:xfrm>
            <a:off x="0" y="5946915"/>
            <a:ext cx="8416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discover that with programming there are multiple way of doing things.</a:t>
            </a:r>
          </a:p>
          <a:p>
            <a:r>
              <a:rPr lang="en-US" dirty="0"/>
              <a:t>Another way of installing the extension</a:t>
            </a:r>
          </a:p>
          <a:p>
            <a:r>
              <a:rPr lang="en-US" dirty="0"/>
              <a:t>(The video showed an earlier version of VS Code, wanted to show that it looked different</a:t>
            </a:r>
          </a:p>
        </p:txBody>
      </p:sp>
    </p:spTree>
    <p:extLst>
      <p:ext uri="{BB962C8B-B14F-4D97-AF65-F5344CB8AC3E}">
        <p14:creationId xmlns:p14="http://schemas.microsoft.com/office/powerpoint/2010/main" val="170759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B9A104-01B5-4501-9585-771C46C2D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7D60D9-3217-4F7E-B6AD-B428DF2A7478}"/>
              </a:ext>
            </a:extLst>
          </p:cNvPr>
          <p:cNvSpPr txBox="1"/>
          <p:nvPr/>
        </p:nvSpPr>
        <p:spPr>
          <a:xfrm>
            <a:off x="4654193" y="1356189"/>
            <a:ext cx="464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Clicked on HelloWorld.py tab, click arrow to run</a:t>
            </a:r>
          </a:p>
          <a:p>
            <a:r>
              <a:rPr lang="en-US" dirty="0"/>
              <a:t>Runs in terminal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883B917-0650-456F-A32F-6A9301C00790}"/>
              </a:ext>
            </a:extLst>
          </p:cNvPr>
          <p:cNvSpPr/>
          <p:nvPr/>
        </p:nvSpPr>
        <p:spPr>
          <a:xfrm>
            <a:off x="11270751" y="287676"/>
            <a:ext cx="441788" cy="23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789465-DC38-41D0-8D6C-6BCEF4B9B1E4}"/>
              </a:ext>
            </a:extLst>
          </p:cNvPr>
          <p:cNvSpPr/>
          <p:nvPr/>
        </p:nvSpPr>
        <p:spPr>
          <a:xfrm>
            <a:off x="2012023" y="4744948"/>
            <a:ext cx="441788" cy="23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E5873-9CCD-465E-A0C7-982BBDC5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3350"/>
            <a:ext cx="6310648" cy="5272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494A4-51F2-46C0-B2DB-FD8791E18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19812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8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C6F3B-6E6C-4F98-87A0-E255457B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85"/>
            <a:ext cx="12192000" cy="66254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1D4D847-C3F0-442A-8E60-7F9A6351C5F3}"/>
              </a:ext>
            </a:extLst>
          </p:cNvPr>
          <p:cNvSpPr/>
          <p:nvPr/>
        </p:nvSpPr>
        <p:spPr>
          <a:xfrm>
            <a:off x="7868992" y="61071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0FD84-DD2F-4928-BB93-F8C32B7C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725" y="1390810"/>
            <a:ext cx="70866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1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D61E-44EC-1149-A99A-59833103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205E-40A1-4A46-AD41-87B5D2187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 Teams – CSE 110 – Fall 2020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https://teams.microsoft.com/l/team/19%3acdfe7c49064844deb8292d7aeb08e78d%40thread.tacv2/conversations?groupId=764a0054-ad62-4775-8b2a-ef470d2d7d99&amp;tenantId=e6ac1d1f-d695-4ef1-91d4-94cddef8be11</a:t>
            </a:r>
            <a:endParaRPr lang="en-US" dirty="0"/>
          </a:p>
          <a:p>
            <a:pPr lvl="1"/>
            <a:r>
              <a:rPr lang="en-US" dirty="0"/>
              <a:t>Signup for Monday or Wednesday Schedule</a:t>
            </a:r>
          </a:p>
          <a:p>
            <a:pPr lvl="1"/>
            <a:endParaRPr lang="en-US" dirty="0"/>
          </a:p>
          <a:p>
            <a:r>
              <a:rPr lang="en-US" sz="2800" b="0" i="0" u="none" strike="noStrike" dirty="0">
                <a:effectLst/>
                <a:latin typeface="Calibri" panose="020F0502020204030204" pitchFamily="34" charset="0"/>
              </a:rPr>
              <a:t>Zoom</a:t>
            </a:r>
          </a:p>
          <a:p>
            <a:pPr lvl="1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Zoom: Meeting ID: 943 9216 7469</a:t>
            </a:r>
            <a:br>
              <a:rPr lang="en-US" b="0" i="0" u="none" strike="noStrike" dirty="0">
                <a:effectLst/>
                <a:latin typeface="Calibri" panose="020F0502020204030204" pitchFamily="34" charset="0"/>
              </a:rPr>
            </a:b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Passcode: 608544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Must have camera’s on</a:t>
            </a:r>
          </a:p>
          <a:p>
            <a:pPr lvl="1"/>
            <a:r>
              <a:rPr lang="en-US" dirty="0"/>
              <a:t>Have a question post it to chat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3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A37D5-7AF0-4323-818F-EA927DA6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85"/>
            <a:ext cx="12192000" cy="6625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3FE7B-8F0F-4425-B41C-4D5DA2B1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12" y="2466974"/>
            <a:ext cx="7620000" cy="1924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85AE3E-C3DE-431D-8EDA-F2971BA17AFD}"/>
              </a:ext>
            </a:extLst>
          </p:cNvPr>
          <p:cNvSpPr txBox="1"/>
          <p:nvPr/>
        </p:nvSpPr>
        <p:spPr>
          <a:xfrm>
            <a:off x="4089115" y="2065106"/>
            <a:ext cx="541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install using pip, a script that install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144121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040F-B850-4AA8-B366-67AE600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5"/>
                </a:solidFill>
              </a:rPr>
              <a:t>Python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4BFA6C-4BFE-40D0-B118-1087AB306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52437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442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BFD1-55FD-4B7E-A066-341D0172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DCE3-0152-4AC5-9B49-EE27CAB6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as individuals or with partner</a:t>
            </a:r>
          </a:p>
          <a:p>
            <a:pPr lvl="1"/>
            <a:r>
              <a:rPr lang="en-US" dirty="0"/>
              <a:t>Turn in different code. Variable names are should be different. 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Try programming it first, spend 1 </a:t>
            </a:r>
            <a:r>
              <a:rPr lang="en-US" dirty="0" err="1"/>
              <a:t>hr</a:t>
            </a:r>
            <a:r>
              <a:rPr lang="en-US" dirty="0"/>
              <a:t> or until finished</a:t>
            </a:r>
          </a:p>
          <a:p>
            <a:r>
              <a:rPr lang="en-US" dirty="0"/>
              <a:t>Then look the Instructor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3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668E-4246-4E73-8EBE-7142E346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No Team – Work on Ice Breaker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DD805-5D16-48BE-AD01-3C0A4DD16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0813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46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91F3B-8E8D-4E19-BF3B-9E265C3A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en-US" dirty="0"/>
              <a:t>Prove – Favorite Color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E70C1-15F7-4117-942D-D0D79A8B3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791416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91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A1DA-9267-4B62-AA69-740549BB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4FC1-168E-4B35-BA74-E0E7BA1E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BYU-Idaho:: cse110</a:t>
            </a:r>
          </a:p>
          <a:p>
            <a:pPr lvl="1"/>
            <a:r>
              <a:rPr lang="en-US" dirty="0"/>
              <a:t>Cse110-01-2 Programming Basics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E538E-4B9A-4EE7-8953-518EB092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16" y="1"/>
            <a:ext cx="5938684" cy="23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1C76-6A80-452D-B8BA-625F4395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0A61-CF9B-48C4-B340-11E1504F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Simple to learn</a:t>
            </a:r>
          </a:p>
          <a:p>
            <a:pPr lvl="1"/>
            <a:r>
              <a:rPr lang="en-US" dirty="0"/>
              <a:t>Build confidence</a:t>
            </a:r>
          </a:p>
          <a:p>
            <a:r>
              <a:rPr lang="en-US" dirty="0"/>
              <a:t>Basic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Interruptive Language</a:t>
            </a:r>
          </a:p>
          <a:p>
            <a:pPr lvl="1"/>
            <a:r>
              <a:rPr lang="en-US" dirty="0"/>
              <a:t>Function,  Procedural, Object-Oriented</a:t>
            </a:r>
          </a:p>
          <a:p>
            <a:pPr lvl="1"/>
            <a:r>
              <a:rPr lang="en-US" dirty="0"/>
              <a:t>Human Readable, it is a foreign language</a:t>
            </a:r>
          </a:p>
          <a:p>
            <a:r>
              <a:rPr lang="en-US" dirty="0"/>
              <a:t>What can I build: ML/AI, web, automation</a:t>
            </a:r>
          </a:p>
          <a:p>
            <a:pPr lvl="1"/>
            <a:r>
              <a:rPr lang="en-US" dirty="0"/>
              <a:t>Automation: Do it once, Do it twice work out bugs, third time write a script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5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E5B1-1B89-4486-AE52-D367E8D0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2725-EF2B-42D6-832E-B751263B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  <a:p>
            <a:r>
              <a:rPr lang="en-US" dirty="0">
                <a:hlinkClick r:id="rId2"/>
              </a:rPr>
              <a:t>Configuring Visual Studio Code</a:t>
            </a:r>
            <a:r>
              <a:rPr lang="en-US" dirty="0"/>
              <a:t> (3 mins)</a:t>
            </a:r>
          </a:p>
        </p:txBody>
      </p:sp>
    </p:spTree>
    <p:extLst>
      <p:ext uri="{BB962C8B-B14F-4D97-AF65-F5344CB8AC3E}">
        <p14:creationId xmlns:p14="http://schemas.microsoft.com/office/powerpoint/2010/main" val="368091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DA3B9D-FF67-45B6-88F8-685A181C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E73B3-A9A5-432E-AD04-65023CDE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33" y="0"/>
            <a:ext cx="852673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59467-AD00-4FE6-9F75-A4BE7A7D5C06}"/>
              </a:ext>
            </a:extLst>
          </p:cNvPr>
          <p:cNvSpPr txBox="1"/>
          <p:nvPr/>
        </p:nvSpPr>
        <p:spPr>
          <a:xfrm>
            <a:off x="-1713" y="6488668"/>
            <a:ext cx="6097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https://www.python.org/downloads/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281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8787DA-45CA-42F0-8B66-498DC487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50590-57C5-4883-A79D-2B289D42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0" y="0"/>
            <a:ext cx="6343650" cy="3905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F434A-D608-423A-95E8-5FC41486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34" y="2055813"/>
            <a:ext cx="6343650" cy="3905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5171F-D7CC-4929-B608-797A6D287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19" y="2807634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61CE-A4B4-47E0-8F3E-4B504DDE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520F8-A2FB-498F-8FD6-F78D542F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13"/>
            <a:ext cx="12192000" cy="6532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76AD6-EDFB-433D-82A4-ECA291BE93B9}"/>
              </a:ext>
            </a:extLst>
          </p:cNvPr>
          <p:cNvSpPr txBox="1"/>
          <p:nvPr/>
        </p:nvSpPr>
        <p:spPr>
          <a:xfrm>
            <a:off x="110169" y="6123543"/>
            <a:ext cx="6097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https://code.visualstudio.com/docs/?dv=win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53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B8CF-B60A-4605-9F3F-074A42AF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72EF8-2E86-4CA9-936B-680EE7A6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82"/>
            <a:ext cx="12192000" cy="65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4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633</Words>
  <Application>Microsoft Office PowerPoint</Application>
  <PresentationFormat>Widescreen</PresentationFormat>
  <Paragraphs>90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Communication</vt:lpstr>
      <vt:lpstr>Kahoot</vt:lpstr>
      <vt:lpstr>Python</vt:lpstr>
      <vt:lpstr>Microsoft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Code</vt:lpstr>
      <vt:lpstr>Checkpoint</vt:lpstr>
      <vt:lpstr>No Team – Work on Ice Breaker</vt:lpstr>
      <vt:lpstr>Prove – Favorite Color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2020-09-16T14:09:33Z</dcterms:created>
  <dcterms:modified xsi:type="dcterms:W3CDTF">2021-01-12T14:31:02Z</dcterms:modified>
</cp:coreProperties>
</file>