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64" r:id="rId4"/>
    <p:sldId id="262" r:id="rId5"/>
    <p:sldId id="263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ements, William" initials="CW" lastIdx="1" clrIdx="0">
    <p:extLst>
      <p:ext uri="{19B8F6BF-5375-455C-9EA6-DF929625EA0E}">
        <p15:presenceInfo xmlns:p15="http://schemas.microsoft.com/office/powerpoint/2012/main" userId="S::wac3@byui.edu::cbdb0636-a496-422a-8d40-98c53d494d2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072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ements, William" userId="cbdb0636-a496-422a-8d40-98c53d494d26" providerId="ADAL" clId="{D41C28D7-1775-4572-8D56-9F5786563EE8}"/>
    <pc:docChg chg="modSld">
      <pc:chgData name="Clements, William" userId="cbdb0636-a496-422a-8d40-98c53d494d26" providerId="ADAL" clId="{D41C28D7-1775-4572-8D56-9F5786563EE8}" dt="2021-01-21T16:08:15.271" v="0" actId="20577"/>
      <pc:docMkLst>
        <pc:docMk/>
      </pc:docMkLst>
      <pc:sldChg chg="modSp mod">
        <pc:chgData name="Clements, William" userId="cbdb0636-a496-422a-8d40-98c53d494d26" providerId="ADAL" clId="{D41C28D7-1775-4572-8D56-9F5786563EE8}" dt="2021-01-21T16:08:15.271" v="0" actId="20577"/>
        <pc:sldMkLst>
          <pc:docMk/>
          <pc:sldMk cId="1567866644" sldId="263"/>
        </pc:sldMkLst>
        <pc:spChg chg="mod">
          <ac:chgData name="Clements, William" userId="cbdb0636-a496-422a-8d40-98c53d494d26" providerId="ADAL" clId="{D41C28D7-1775-4572-8D56-9F5786563EE8}" dt="2021-01-21T16:08:15.271" v="0" actId="20577"/>
          <ac:spMkLst>
            <pc:docMk/>
            <pc:sldMk cId="1567866644" sldId="263"/>
            <ac:spMk id="4" creationId="{4581B2D3-ACDD-400F-A039-CD2D06CF90DF}"/>
          </ac:spMkLst>
        </pc:spChg>
      </pc:sldChg>
    </pc:docChg>
  </pc:docChgLst>
  <pc:docChgLst>
    <pc:chgData name="Clements, William" userId="cbdb0636-a496-422a-8d40-98c53d494d26" providerId="ADAL" clId="{B59B07B5-184A-48E5-B7BD-27D896B342E3}"/>
    <pc:docChg chg="custSel delSld modSld">
      <pc:chgData name="Clements, William" userId="cbdb0636-a496-422a-8d40-98c53d494d26" providerId="ADAL" clId="{B59B07B5-184A-48E5-B7BD-27D896B342E3}" dt="2020-09-29T18:58:46.755" v="540" actId="14100"/>
      <pc:docMkLst>
        <pc:docMk/>
      </pc:docMkLst>
      <pc:sldChg chg="modSp mod">
        <pc:chgData name="Clements, William" userId="cbdb0636-a496-422a-8d40-98c53d494d26" providerId="ADAL" clId="{B59B07B5-184A-48E5-B7BD-27D896B342E3}" dt="2020-09-25T19:03:19.221" v="4" actId="20577"/>
        <pc:sldMkLst>
          <pc:docMk/>
          <pc:sldMk cId="1912232564" sldId="256"/>
        </pc:sldMkLst>
        <pc:spChg chg="mod">
          <ac:chgData name="Clements, William" userId="cbdb0636-a496-422a-8d40-98c53d494d26" providerId="ADAL" clId="{B59B07B5-184A-48E5-B7BD-27D896B342E3}" dt="2020-09-25T19:03:19.221" v="4" actId="20577"/>
          <ac:spMkLst>
            <pc:docMk/>
            <pc:sldMk cId="1912232564" sldId="256"/>
            <ac:spMk id="3" creationId="{D3F2A6F4-C934-4E91-8ACC-A01AE1BE9DDE}"/>
          </ac:spMkLst>
        </pc:spChg>
      </pc:sldChg>
      <pc:sldChg chg="addSp modSp mod">
        <pc:chgData name="Clements, William" userId="cbdb0636-a496-422a-8d40-98c53d494d26" providerId="ADAL" clId="{B59B07B5-184A-48E5-B7BD-27D896B342E3}" dt="2020-09-29T18:58:46.755" v="540" actId="14100"/>
        <pc:sldMkLst>
          <pc:docMk/>
          <pc:sldMk cId="1543431509" sldId="257"/>
        </pc:sldMkLst>
        <pc:picChg chg="add mod">
          <ac:chgData name="Clements, William" userId="cbdb0636-a496-422a-8d40-98c53d494d26" providerId="ADAL" clId="{B59B07B5-184A-48E5-B7BD-27D896B342E3}" dt="2020-09-29T18:58:46.755" v="540" actId="14100"/>
          <ac:picMkLst>
            <pc:docMk/>
            <pc:sldMk cId="1543431509" sldId="257"/>
            <ac:picMk id="5" creationId="{8573AFA0-E8BB-497D-985C-CDD04F260771}"/>
          </ac:picMkLst>
        </pc:picChg>
      </pc:sldChg>
      <pc:sldChg chg="del">
        <pc:chgData name="Clements, William" userId="cbdb0636-a496-422a-8d40-98c53d494d26" providerId="ADAL" clId="{B59B07B5-184A-48E5-B7BD-27D896B342E3}" dt="2020-09-25T19:04:11.070" v="5" actId="47"/>
        <pc:sldMkLst>
          <pc:docMk/>
          <pc:sldMk cId="943023879" sldId="258"/>
        </pc:sldMkLst>
      </pc:sldChg>
      <pc:sldChg chg="addSp delSp modSp mod modAnim">
        <pc:chgData name="Clements, William" userId="cbdb0636-a496-422a-8d40-98c53d494d26" providerId="ADAL" clId="{B59B07B5-184A-48E5-B7BD-27D896B342E3}" dt="2020-09-25T19:19:59.205" v="535" actId="20577"/>
        <pc:sldMkLst>
          <pc:docMk/>
          <pc:sldMk cId="3304956665" sldId="260"/>
        </pc:sldMkLst>
        <pc:spChg chg="mod">
          <ac:chgData name="Clements, William" userId="cbdb0636-a496-422a-8d40-98c53d494d26" providerId="ADAL" clId="{B59B07B5-184A-48E5-B7BD-27D896B342E3}" dt="2020-09-25T19:19:59.205" v="535" actId="20577"/>
          <ac:spMkLst>
            <pc:docMk/>
            <pc:sldMk cId="3304956665" sldId="260"/>
            <ac:spMk id="3" creationId="{CAE2FE2C-5176-4204-804F-29C92D619B1B}"/>
          </ac:spMkLst>
        </pc:spChg>
        <pc:spChg chg="add mod">
          <ac:chgData name="Clements, William" userId="cbdb0636-a496-422a-8d40-98c53d494d26" providerId="ADAL" clId="{B59B07B5-184A-48E5-B7BD-27D896B342E3}" dt="2020-09-25T19:18:00.435" v="410" actId="1076"/>
          <ac:spMkLst>
            <pc:docMk/>
            <pc:sldMk cId="3304956665" sldId="260"/>
            <ac:spMk id="4" creationId="{F9B0BFBF-E2D9-4699-AA0E-D0EEA5BDFE80}"/>
          </ac:spMkLst>
        </pc:spChg>
        <pc:spChg chg="add del">
          <ac:chgData name="Clements, William" userId="cbdb0636-a496-422a-8d40-98c53d494d26" providerId="ADAL" clId="{B59B07B5-184A-48E5-B7BD-27D896B342E3}" dt="2020-09-25T19:17:47.389" v="404"/>
          <ac:spMkLst>
            <pc:docMk/>
            <pc:sldMk cId="3304956665" sldId="260"/>
            <ac:spMk id="5" creationId="{73EAB4F3-5C8A-4DF7-8419-5D5A5D5C455F}"/>
          </ac:spMkLst>
        </pc:spChg>
        <pc:spChg chg="add mod">
          <ac:chgData name="Clements, William" userId="cbdb0636-a496-422a-8d40-98c53d494d26" providerId="ADAL" clId="{B59B07B5-184A-48E5-B7BD-27D896B342E3}" dt="2020-09-25T19:18:45.476" v="417" actId="1076"/>
          <ac:spMkLst>
            <pc:docMk/>
            <pc:sldMk cId="3304956665" sldId="260"/>
            <ac:spMk id="6" creationId="{96016D6D-A623-4A62-BEE4-496C21E27793}"/>
          </ac:spMkLst>
        </pc:spChg>
        <pc:spChg chg="add del">
          <ac:chgData name="Clements, William" userId="cbdb0636-a496-422a-8d40-98c53d494d26" providerId="ADAL" clId="{B59B07B5-184A-48E5-B7BD-27D896B342E3}" dt="2020-09-25T19:18:29.330" v="414"/>
          <ac:spMkLst>
            <pc:docMk/>
            <pc:sldMk cId="3304956665" sldId="260"/>
            <ac:spMk id="7" creationId="{10EB75BF-E62F-4256-BFA2-ACF1B349FB90}"/>
          </ac:spMkLst>
        </pc:spChg>
      </pc:sldChg>
      <pc:sldChg chg="addSp delSp modSp mod addCm">
        <pc:chgData name="Clements, William" userId="cbdb0636-a496-422a-8d40-98c53d494d26" providerId="ADAL" clId="{B59B07B5-184A-48E5-B7BD-27D896B342E3}" dt="2020-09-25T19:13:43.711" v="367" actId="1076"/>
        <pc:sldMkLst>
          <pc:docMk/>
          <pc:sldMk cId="1997458881" sldId="262"/>
        </pc:sldMkLst>
        <pc:spChg chg="add mod">
          <ac:chgData name="Clements, William" userId="cbdb0636-a496-422a-8d40-98c53d494d26" providerId="ADAL" clId="{B59B07B5-184A-48E5-B7BD-27D896B342E3}" dt="2020-09-25T19:08:30.611" v="145" actId="207"/>
          <ac:spMkLst>
            <pc:docMk/>
            <pc:sldMk cId="1997458881" sldId="262"/>
            <ac:spMk id="4" creationId="{3E321975-9465-4CE2-8053-AB29F65869EB}"/>
          </ac:spMkLst>
        </pc:spChg>
        <pc:spChg chg="add del">
          <ac:chgData name="Clements, William" userId="cbdb0636-a496-422a-8d40-98c53d494d26" providerId="ADAL" clId="{B59B07B5-184A-48E5-B7BD-27D896B342E3}" dt="2020-09-25T19:07:51.919" v="138"/>
          <ac:spMkLst>
            <pc:docMk/>
            <pc:sldMk cId="1997458881" sldId="262"/>
            <ac:spMk id="5" creationId="{43ED7E6E-3A8D-4870-89A0-FCC3040BBAEE}"/>
          </ac:spMkLst>
        </pc:spChg>
        <pc:spChg chg="add del">
          <ac:chgData name="Clements, William" userId="cbdb0636-a496-422a-8d40-98c53d494d26" providerId="ADAL" clId="{B59B07B5-184A-48E5-B7BD-27D896B342E3}" dt="2020-09-25T19:07:56.053" v="140"/>
          <ac:spMkLst>
            <pc:docMk/>
            <pc:sldMk cId="1997458881" sldId="262"/>
            <ac:spMk id="7" creationId="{4A53AE2A-C23E-4C39-B579-93DC996F9BDB}"/>
          </ac:spMkLst>
        </pc:spChg>
        <pc:spChg chg="add mod">
          <ac:chgData name="Clements, William" userId="cbdb0636-a496-422a-8d40-98c53d494d26" providerId="ADAL" clId="{B59B07B5-184A-48E5-B7BD-27D896B342E3}" dt="2020-09-25T19:13:43.711" v="367" actId="1076"/>
          <ac:spMkLst>
            <pc:docMk/>
            <pc:sldMk cId="1997458881" sldId="262"/>
            <ac:spMk id="8" creationId="{4C5CFA34-8EC4-485E-AB53-C9044DFFE880}"/>
          </ac:spMkLst>
        </pc:spChg>
      </pc:sldChg>
      <pc:sldChg chg="addSp delSp modSp mod modAnim">
        <pc:chgData name="Clements, William" userId="cbdb0636-a496-422a-8d40-98c53d494d26" providerId="ADAL" clId="{B59B07B5-184A-48E5-B7BD-27D896B342E3}" dt="2020-09-25T19:17:16.067" v="401" actId="1076"/>
        <pc:sldMkLst>
          <pc:docMk/>
          <pc:sldMk cId="1567866644" sldId="263"/>
        </pc:sldMkLst>
        <pc:spChg chg="mod">
          <ac:chgData name="Clements, William" userId="cbdb0636-a496-422a-8d40-98c53d494d26" providerId="ADAL" clId="{B59B07B5-184A-48E5-B7BD-27D896B342E3}" dt="2020-09-25T19:16:17.907" v="393" actId="27636"/>
          <ac:spMkLst>
            <pc:docMk/>
            <pc:sldMk cId="1567866644" sldId="263"/>
            <ac:spMk id="3" creationId="{BE1CFC94-A9F5-4793-A2E8-009C311561D4}"/>
          </ac:spMkLst>
        </pc:spChg>
        <pc:spChg chg="mod">
          <ac:chgData name="Clements, William" userId="cbdb0636-a496-422a-8d40-98c53d494d26" providerId="ADAL" clId="{B59B07B5-184A-48E5-B7BD-27D896B342E3}" dt="2020-09-25T19:16:17.902" v="392" actId="27636"/>
          <ac:spMkLst>
            <pc:docMk/>
            <pc:sldMk cId="1567866644" sldId="263"/>
            <ac:spMk id="4" creationId="{4581B2D3-ACDD-400F-A039-CD2D06CF90DF}"/>
          </ac:spMkLst>
        </pc:spChg>
        <pc:spChg chg="add mod">
          <ac:chgData name="Clements, William" userId="cbdb0636-a496-422a-8d40-98c53d494d26" providerId="ADAL" clId="{B59B07B5-184A-48E5-B7BD-27D896B342E3}" dt="2020-09-25T19:17:09.539" v="400" actId="1076"/>
          <ac:spMkLst>
            <pc:docMk/>
            <pc:sldMk cId="1567866644" sldId="263"/>
            <ac:spMk id="5" creationId="{1032FAEF-E1A3-4A65-9301-29B3EF31CCA5}"/>
          </ac:spMkLst>
        </pc:spChg>
        <pc:spChg chg="add del">
          <ac:chgData name="Clements, William" userId="cbdb0636-a496-422a-8d40-98c53d494d26" providerId="ADAL" clId="{B59B07B5-184A-48E5-B7BD-27D896B342E3}" dt="2020-09-25T19:14:09.322" v="370"/>
          <ac:spMkLst>
            <pc:docMk/>
            <pc:sldMk cId="1567866644" sldId="263"/>
            <ac:spMk id="6" creationId="{B1C08CD2-4F52-4ACB-96BD-73174CA897DC}"/>
          </ac:spMkLst>
        </pc:spChg>
        <pc:spChg chg="add mod">
          <ac:chgData name="Clements, William" userId="cbdb0636-a496-422a-8d40-98c53d494d26" providerId="ADAL" clId="{B59B07B5-184A-48E5-B7BD-27D896B342E3}" dt="2020-09-25T19:17:16.067" v="401" actId="1076"/>
          <ac:spMkLst>
            <pc:docMk/>
            <pc:sldMk cId="1567866644" sldId="263"/>
            <ac:spMk id="8" creationId="{75A7A335-AA7D-4AB4-80B7-EF20F31FF49B}"/>
          </ac:spMkLst>
        </pc:spChg>
        <pc:spChg chg="add del">
          <ac:chgData name="Clements, William" userId="cbdb0636-a496-422a-8d40-98c53d494d26" providerId="ADAL" clId="{B59B07B5-184A-48E5-B7BD-27D896B342E3}" dt="2020-09-25T19:15:22.011" v="378"/>
          <ac:spMkLst>
            <pc:docMk/>
            <pc:sldMk cId="1567866644" sldId="263"/>
            <ac:spMk id="9" creationId="{5F267765-2A9E-4E25-9ACC-EACAFD85A812}"/>
          </ac:spMkLst>
        </pc:spChg>
      </pc:sldChg>
      <pc:sldChg chg="modSp mod">
        <pc:chgData name="Clements, William" userId="cbdb0636-a496-422a-8d40-98c53d494d26" providerId="ADAL" clId="{B59B07B5-184A-48E5-B7BD-27D896B342E3}" dt="2020-09-25T19:07:12.313" v="135" actId="20577"/>
        <pc:sldMkLst>
          <pc:docMk/>
          <pc:sldMk cId="3386334512" sldId="264"/>
        </pc:sldMkLst>
        <pc:spChg chg="mod">
          <ac:chgData name="Clements, William" userId="cbdb0636-a496-422a-8d40-98c53d494d26" providerId="ADAL" clId="{B59B07B5-184A-48E5-B7BD-27D896B342E3}" dt="2020-09-25T19:07:12.313" v="135" actId="20577"/>
          <ac:spMkLst>
            <pc:docMk/>
            <pc:sldMk cId="3386334512" sldId="264"/>
            <ac:spMk id="3" creationId="{4AEB9260-E52E-4330-937D-6BB35FD6AB04}"/>
          </ac:spMkLst>
        </pc:spChg>
      </pc:sldChg>
    </pc:docChg>
  </pc:docChgLst>
  <pc:docChgLst>
    <pc:chgData name="William" userId="cbdb0636-a496-422a-8d40-98c53d494d26" providerId="ADAL" clId="{EA361F65-BC0A-4890-80EC-C7475778406F}"/>
    <pc:docChg chg="undo custSel mod addSld modSld">
      <pc:chgData name="William" userId="cbdb0636-a496-422a-8d40-98c53d494d26" providerId="ADAL" clId="{EA361F65-BC0A-4890-80EC-C7475778406F}" dt="2020-09-08T22:28:27.360" v="104"/>
      <pc:docMkLst>
        <pc:docMk/>
      </pc:docMkLst>
      <pc:sldChg chg="addSp delSp modSp add mod">
        <pc:chgData name="William" userId="cbdb0636-a496-422a-8d40-98c53d494d26" providerId="ADAL" clId="{EA361F65-BC0A-4890-80EC-C7475778406F}" dt="2020-09-08T22:28:13.599" v="101"/>
        <pc:sldMkLst>
          <pc:docMk/>
          <pc:sldMk cId="1912232564" sldId="256"/>
        </pc:sldMkLst>
        <pc:spChg chg="mod">
          <ac:chgData name="William" userId="cbdb0636-a496-422a-8d40-98c53d494d26" providerId="ADAL" clId="{EA361F65-BC0A-4890-80EC-C7475778406F}" dt="2020-09-08T22:21:56.108" v="89"/>
          <ac:spMkLst>
            <pc:docMk/>
            <pc:sldMk cId="1912232564" sldId="256"/>
            <ac:spMk id="2" creationId="{F0E443DF-3230-4AA9-9732-7BD1406B5E40}"/>
          </ac:spMkLst>
        </pc:spChg>
        <pc:spChg chg="mod">
          <ac:chgData name="William" userId="cbdb0636-a496-422a-8d40-98c53d494d26" providerId="ADAL" clId="{EA361F65-BC0A-4890-80EC-C7475778406F}" dt="2020-09-08T22:23:47.424" v="94" actId="6549"/>
          <ac:spMkLst>
            <pc:docMk/>
            <pc:sldMk cId="1912232564" sldId="256"/>
            <ac:spMk id="3" creationId="{D3F2A6F4-C934-4E91-8ACC-A01AE1BE9DDE}"/>
          </ac:spMkLst>
        </pc:spChg>
        <pc:graphicFrameChg chg="add del mod">
          <ac:chgData name="William" userId="cbdb0636-a496-422a-8d40-98c53d494d26" providerId="ADAL" clId="{EA361F65-BC0A-4890-80EC-C7475778406F}" dt="2020-09-08T22:28:13.599" v="101"/>
          <ac:graphicFrameMkLst>
            <pc:docMk/>
            <pc:sldMk cId="1912232564" sldId="256"/>
            <ac:graphicFrameMk id="4" creationId="{4659EC71-4AC0-45B5-A241-BE1A5EE64736}"/>
          </ac:graphicFrameMkLst>
        </pc:graphicFrameChg>
        <pc:picChg chg="add mod">
          <ac:chgData name="William" userId="cbdb0636-a496-422a-8d40-98c53d494d26" providerId="ADAL" clId="{EA361F65-BC0A-4890-80EC-C7475778406F}" dt="2020-09-08T22:24:09.240" v="99" actId="14100"/>
          <ac:picMkLst>
            <pc:docMk/>
            <pc:sldMk cId="1912232564" sldId="256"/>
            <ac:picMk id="5" creationId="{7C8BE772-5BB5-41C6-AA5D-4991CE1250A3}"/>
          </ac:picMkLst>
        </pc:picChg>
      </pc:sldChg>
      <pc:sldChg chg="modSp add mod">
        <pc:chgData name="William" userId="cbdb0636-a496-422a-8d40-98c53d494d26" providerId="ADAL" clId="{EA361F65-BC0A-4890-80EC-C7475778406F}" dt="2020-09-08T22:21:56.108" v="89"/>
        <pc:sldMkLst>
          <pc:docMk/>
          <pc:sldMk cId="1543431509" sldId="257"/>
        </pc:sldMkLst>
        <pc:spChg chg="mod">
          <ac:chgData name="William" userId="cbdb0636-a496-422a-8d40-98c53d494d26" providerId="ADAL" clId="{EA361F65-BC0A-4890-80EC-C7475778406F}" dt="2020-09-08T22:21:56.108" v="89"/>
          <ac:spMkLst>
            <pc:docMk/>
            <pc:sldMk cId="1543431509" sldId="257"/>
            <ac:spMk id="2" creationId="{E0AEB204-B543-4625-A37C-7960B55AD4DB}"/>
          </ac:spMkLst>
        </pc:spChg>
        <pc:spChg chg="mod">
          <ac:chgData name="William" userId="cbdb0636-a496-422a-8d40-98c53d494d26" providerId="ADAL" clId="{EA361F65-BC0A-4890-80EC-C7475778406F}" dt="2020-09-08T22:21:56.108" v="89"/>
          <ac:spMkLst>
            <pc:docMk/>
            <pc:sldMk cId="1543431509" sldId="257"/>
            <ac:spMk id="3" creationId="{5187C1E2-FFA9-488E-B171-5DEB51CA2BE4}"/>
          </ac:spMkLst>
        </pc:spChg>
      </pc:sldChg>
      <pc:sldChg chg="addSp delSp modSp add mod">
        <pc:chgData name="William" userId="cbdb0636-a496-422a-8d40-98c53d494d26" providerId="ADAL" clId="{EA361F65-BC0A-4890-80EC-C7475778406F}" dt="2020-09-08T22:28:22.020" v="103"/>
        <pc:sldMkLst>
          <pc:docMk/>
          <pc:sldMk cId="943023879" sldId="258"/>
        </pc:sldMkLst>
        <pc:spChg chg="mod">
          <ac:chgData name="William" userId="cbdb0636-a496-422a-8d40-98c53d494d26" providerId="ADAL" clId="{EA361F65-BC0A-4890-80EC-C7475778406F}" dt="2020-09-08T22:21:56.108" v="89"/>
          <ac:spMkLst>
            <pc:docMk/>
            <pc:sldMk cId="943023879" sldId="258"/>
            <ac:spMk id="2" creationId="{322F069D-CB3F-455C-945B-6B2DEC2C3B83}"/>
          </ac:spMkLst>
        </pc:spChg>
        <pc:spChg chg="mod">
          <ac:chgData name="William" userId="cbdb0636-a496-422a-8d40-98c53d494d26" providerId="ADAL" clId="{EA361F65-BC0A-4890-80EC-C7475778406F}" dt="2020-09-08T22:21:56.108" v="89"/>
          <ac:spMkLst>
            <pc:docMk/>
            <pc:sldMk cId="943023879" sldId="258"/>
            <ac:spMk id="3" creationId="{4AEB9260-E52E-4330-937D-6BB35FD6AB04}"/>
          </ac:spMkLst>
        </pc:spChg>
        <pc:spChg chg="mod">
          <ac:chgData name="William" userId="cbdb0636-a496-422a-8d40-98c53d494d26" providerId="ADAL" clId="{EA361F65-BC0A-4890-80EC-C7475778406F}" dt="2020-09-08T22:21:56.108" v="89"/>
          <ac:spMkLst>
            <pc:docMk/>
            <pc:sldMk cId="943023879" sldId="258"/>
            <ac:spMk id="4" creationId="{04988AA1-62D7-4FB1-B7B1-D327F4E2AC94}"/>
          </ac:spMkLst>
        </pc:spChg>
        <pc:graphicFrameChg chg="add del mod">
          <ac:chgData name="William" userId="cbdb0636-a496-422a-8d40-98c53d494d26" providerId="ADAL" clId="{EA361F65-BC0A-4890-80EC-C7475778406F}" dt="2020-09-08T22:28:22.020" v="103"/>
          <ac:graphicFrameMkLst>
            <pc:docMk/>
            <pc:sldMk cId="943023879" sldId="258"/>
            <ac:graphicFrameMk id="5" creationId="{D03AB141-2131-49C7-85A5-126969117E06}"/>
          </ac:graphicFrameMkLst>
        </pc:graphicFrameChg>
      </pc:sldChg>
      <pc:sldChg chg="addSp delSp modSp add mod setBg">
        <pc:chgData name="William" userId="cbdb0636-a496-422a-8d40-98c53d494d26" providerId="ADAL" clId="{EA361F65-BC0A-4890-80EC-C7475778406F}" dt="2020-09-08T22:22:14.416" v="91" actId="26606"/>
        <pc:sldMkLst>
          <pc:docMk/>
          <pc:sldMk cId="3304956665" sldId="260"/>
        </pc:sldMkLst>
        <pc:spChg chg="mod">
          <ac:chgData name="William" userId="cbdb0636-a496-422a-8d40-98c53d494d26" providerId="ADAL" clId="{EA361F65-BC0A-4890-80EC-C7475778406F}" dt="2020-09-08T22:22:14.416" v="91" actId="26606"/>
          <ac:spMkLst>
            <pc:docMk/>
            <pc:sldMk cId="3304956665" sldId="260"/>
            <ac:spMk id="2" creationId="{A54232E9-264A-4341-BAFB-4F3284370B06}"/>
          </ac:spMkLst>
        </pc:spChg>
        <pc:spChg chg="add del mod">
          <ac:chgData name="William" userId="cbdb0636-a496-422a-8d40-98c53d494d26" providerId="ADAL" clId="{EA361F65-BC0A-4890-80EC-C7475778406F}" dt="2020-09-08T22:22:14.416" v="91" actId="26606"/>
          <ac:spMkLst>
            <pc:docMk/>
            <pc:sldMk cId="3304956665" sldId="260"/>
            <ac:spMk id="3" creationId="{CAE2FE2C-5176-4204-804F-29C92D619B1B}"/>
          </ac:spMkLst>
        </pc:spChg>
        <pc:spChg chg="add del">
          <ac:chgData name="William" userId="cbdb0636-a496-422a-8d40-98c53d494d26" providerId="ADAL" clId="{EA361F65-BC0A-4890-80EC-C7475778406F}" dt="2020-09-08T22:22:14.416" v="91" actId="26606"/>
          <ac:spMkLst>
            <pc:docMk/>
            <pc:sldMk cId="3304956665" sldId="260"/>
            <ac:spMk id="9" creationId="{42285737-90EE-47DC-AC80-8AE156B11969}"/>
          </ac:spMkLst>
        </pc:spChg>
        <pc:grpChg chg="add del">
          <ac:chgData name="William" userId="cbdb0636-a496-422a-8d40-98c53d494d26" providerId="ADAL" clId="{EA361F65-BC0A-4890-80EC-C7475778406F}" dt="2020-09-08T22:22:14.416" v="91" actId="26606"/>
          <ac:grpSpMkLst>
            <pc:docMk/>
            <pc:sldMk cId="3304956665" sldId="260"/>
            <ac:grpSpMk id="11" creationId="{B57BDC17-F1B3-455F-BBF1-680AA1F25C06}"/>
          </ac:grpSpMkLst>
        </pc:grpChg>
        <pc:graphicFrameChg chg="add del">
          <ac:chgData name="William" userId="cbdb0636-a496-422a-8d40-98c53d494d26" providerId="ADAL" clId="{EA361F65-BC0A-4890-80EC-C7475778406F}" dt="2020-09-08T22:22:14.416" v="91" actId="26606"/>
          <ac:graphicFrameMkLst>
            <pc:docMk/>
            <pc:sldMk cId="3304956665" sldId="260"/>
            <ac:graphicFrameMk id="6" creationId="{11FC8882-2EAB-499C-91E9-89E66A2E5264}"/>
          </ac:graphicFrameMkLst>
        </pc:graphicFrameChg>
        <pc:picChg chg="del">
          <ac:chgData name="William" userId="cbdb0636-a496-422a-8d40-98c53d494d26" providerId="ADAL" clId="{EA361F65-BC0A-4890-80EC-C7475778406F}" dt="2020-08-28T21:54:23.746" v="70" actId="478"/>
          <ac:picMkLst>
            <pc:docMk/>
            <pc:sldMk cId="3304956665" sldId="260"/>
            <ac:picMk id="5" creationId="{6C9A9E52-E7B8-459C-8F6A-804DC84C43CD}"/>
          </ac:picMkLst>
        </pc:picChg>
      </pc:sldChg>
      <pc:sldChg chg="addSp delSp modSp add mod">
        <pc:chgData name="William" userId="cbdb0636-a496-422a-8d40-98c53d494d26" providerId="ADAL" clId="{EA361F65-BC0A-4890-80EC-C7475778406F}" dt="2020-09-08T22:23:29.334" v="93" actId="27614"/>
        <pc:sldMkLst>
          <pc:docMk/>
          <pc:sldMk cId="1997458881" sldId="262"/>
        </pc:sldMkLst>
        <pc:spChg chg="mod">
          <ac:chgData name="William" userId="cbdb0636-a496-422a-8d40-98c53d494d26" providerId="ADAL" clId="{EA361F65-BC0A-4890-80EC-C7475778406F}" dt="2020-09-08T22:21:56.108" v="89"/>
          <ac:spMkLst>
            <pc:docMk/>
            <pc:sldMk cId="1997458881" sldId="262"/>
            <ac:spMk id="2" creationId="{BA6C7C78-E080-4421-8CCF-C502B1F9E14B}"/>
          </ac:spMkLst>
        </pc:spChg>
        <pc:spChg chg="mod">
          <ac:chgData name="William" userId="cbdb0636-a496-422a-8d40-98c53d494d26" providerId="ADAL" clId="{EA361F65-BC0A-4890-80EC-C7475778406F}" dt="2020-09-08T22:21:56.108" v="89"/>
          <ac:spMkLst>
            <pc:docMk/>
            <pc:sldMk cId="1997458881" sldId="262"/>
            <ac:spMk id="3" creationId="{D825BC60-7862-4C89-818E-CD328EDE988E}"/>
          </ac:spMkLst>
        </pc:spChg>
        <pc:spChg chg="del mod">
          <ac:chgData name="William" userId="cbdb0636-a496-422a-8d40-98c53d494d26" providerId="ADAL" clId="{EA361F65-BC0A-4890-80EC-C7475778406F}" dt="2020-09-08T22:23:27.364" v="92"/>
          <ac:spMkLst>
            <pc:docMk/>
            <pc:sldMk cId="1997458881" sldId="262"/>
            <ac:spMk id="4" creationId="{46070262-99B6-4740-9B0C-F6305D230346}"/>
          </ac:spMkLst>
        </pc:spChg>
        <pc:picChg chg="add mod">
          <ac:chgData name="William" userId="cbdb0636-a496-422a-8d40-98c53d494d26" providerId="ADAL" clId="{EA361F65-BC0A-4890-80EC-C7475778406F}" dt="2020-09-08T22:23:29.334" v="93" actId="27614"/>
          <ac:picMkLst>
            <pc:docMk/>
            <pc:sldMk cId="1997458881" sldId="262"/>
            <ac:picMk id="6" creationId="{4A0BA8ED-662C-47DD-AEFD-3AE2CBA868AC}"/>
          </ac:picMkLst>
        </pc:picChg>
      </pc:sldChg>
      <pc:sldChg chg="modSp add mod">
        <pc:chgData name="William" userId="cbdb0636-a496-422a-8d40-98c53d494d26" providerId="ADAL" clId="{EA361F65-BC0A-4890-80EC-C7475778406F}" dt="2020-09-08T22:21:56.108" v="89"/>
        <pc:sldMkLst>
          <pc:docMk/>
          <pc:sldMk cId="1567866644" sldId="263"/>
        </pc:sldMkLst>
        <pc:spChg chg="mod">
          <ac:chgData name="William" userId="cbdb0636-a496-422a-8d40-98c53d494d26" providerId="ADAL" clId="{EA361F65-BC0A-4890-80EC-C7475778406F}" dt="2020-09-08T22:21:56.108" v="89"/>
          <ac:spMkLst>
            <pc:docMk/>
            <pc:sldMk cId="1567866644" sldId="263"/>
            <ac:spMk id="2" creationId="{94147C9A-DAD5-4F48-AFB9-713CC0FB84B0}"/>
          </ac:spMkLst>
        </pc:spChg>
        <pc:spChg chg="mod">
          <ac:chgData name="William" userId="cbdb0636-a496-422a-8d40-98c53d494d26" providerId="ADAL" clId="{EA361F65-BC0A-4890-80EC-C7475778406F}" dt="2020-09-08T22:21:56.108" v="89"/>
          <ac:spMkLst>
            <pc:docMk/>
            <pc:sldMk cId="1567866644" sldId="263"/>
            <ac:spMk id="3" creationId="{BE1CFC94-A9F5-4793-A2E8-009C311561D4}"/>
          </ac:spMkLst>
        </pc:spChg>
        <pc:spChg chg="mod">
          <ac:chgData name="William" userId="cbdb0636-a496-422a-8d40-98c53d494d26" providerId="ADAL" clId="{EA361F65-BC0A-4890-80EC-C7475778406F}" dt="2020-09-08T22:21:56.108" v="89"/>
          <ac:spMkLst>
            <pc:docMk/>
            <pc:sldMk cId="1567866644" sldId="263"/>
            <ac:spMk id="4" creationId="{4581B2D3-ACDD-400F-A039-CD2D06CF90DF}"/>
          </ac:spMkLst>
        </pc:spChg>
      </pc:sldChg>
      <pc:sldChg chg="add">
        <pc:chgData name="William" userId="cbdb0636-a496-422a-8d40-98c53d494d26" providerId="ADAL" clId="{EA361F65-BC0A-4890-80EC-C7475778406F}" dt="2020-09-08T22:28:27.360" v="104"/>
        <pc:sldMkLst>
          <pc:docMk/>
          <pc:sldMk cId="3386334512" sldId="264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25T13:08:47.276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2183-35FC-4032-8BF1-5006DE85FB6B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370F-B0C6-40BB-9499-A423D5142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2183-35FC-4032-8BF1-5006DE85FB6B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370F-B0C6-40BB-9499-A423D5142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99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2183-35FC-4032-8BF1-5006DE85FB6B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370F-B0C6-40BB-9499-A423D5142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18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2183-35FC-4032-8BF1-5006DE85FB6B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370F-B0C6-40BB-9499-A423D5142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27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2183-35FC-4032-8BF1-5006DE85FB6B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370F-B0C6-40BB-9499-A423D5142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67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2183-35FC-4032-8BF1-5006DE85FB6B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370F-B0C6-40BB-9499-A423D5142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1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2183-35FC-4032-8BF1-5006DE85FB6B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370F-B0C6-40BB-9499-A423D5142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97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2183-35FC-4032-8BF1-5006DE85FB6B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370F-B0C6-40BB-9499-A423D5142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82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2183-35FC-4032-8BF1-5006DE85FB6B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370F-B0C6-40BB-9499-A423D5142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2183-35FC-4032-8BF1-5006DE85FB6B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370F-B0C6-40BB-9499-A423D5142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95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2183-35FC-4032-8BF1-5006DE85FB6B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370F-B0C6-40BB-9499-A423D5142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09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62183-35FC-4032-8BF1-5006DE85FB6B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0370F-B0C6-40BB-9499-A423D5142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249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EB204-B543-4625-A37C-7960B55AD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and Expressions</a:t>
            </a:r>
            <a:br>
              <a:rPr lang="en-US" dirty="0"/>
            </a:br>
            <a:r>
              <a:rPr lang="en-US" sz="3600" dirty="0"/>
              <a:t>CS 110 - Introduction to Programming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87C1E2-FFA9-488E-B171-5DEB51CA2B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Brother W. Clements</a:t>
            </a:r>
          </a:p>
        </p:txBody>
      </p:sp>
      <p:pic>
        <p:nvPicPr>
          <p:cNvPr id="5" name="Picture 4" descr="A person sitting in front of a computer&#10;&#10;Description automatically generated">
            <a:extLst>
              <a:ext uri="{FF2B5EF4-FFF2-40B4-BE49-F238E27FC236}">
                <a16:creationId xmlns:a16="http://schemas.microsoft.com/office/drawing/2014/main" id="{8573AFA0-E8BB-497D-985C-CDD04F260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955" y="3512509"/>
            <a:ext cx="3610327" cy="318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43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443DF-3230-4AA9-9732-7BD1406B5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2A6F4-C934-4E91-8ACC-A01AE1BE9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Kahoot Quiz: cse110-03-2 Variables and Expressions</a:t>
            </a:r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C8BE772-5BB5-41C6-AA5D-4991CE125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612" y="0"/>
            <a:ext cx="4080387" cy="272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232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F069D-CB3F-455C-945B-6B2DEC2C3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B9260-E52E-4330-937D-6BB35FD6AB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about </a:t>
            </a:r>
          </a:p>
          <a:p>
            <a:pPr lvl="1"/>
            <a:r>
              <a:rPr lang="en-US" dirty="0"/>
              <a:t>Data Types</a:t>
            </a:r>
          </a:p>
          <a:p>
            <a:pPr lvl="2"/>
            <a:r>
              <a:rPr lang="en-US" dirty="0"/>
              <a:t>Numbers (int vs float)</a:t>
            </a:r>
          </a:p>
          <a:p>
            <a:pPr lvl="2"/>
            <a:r>
              <a:rPr lang="en-US" dirty="0"/>
              <a:t>Operator + (addition vs concatenate)</a:t>
            </a:r>
          </a:p>
          <a:p>
            <a:pPr lvl="2"/>
            <a:r>
              <a:rPr lang="en-US" dirty="0"/>
              <a:t>Strings (convert: str</a:t>
            </a:r>
          </a:p>
          <a:p>
            <a:pPr lvl="1"/>
            <a:r>
              <a:rPr lang="en-US" dirty="0"/>
              <a:t>Print formatting</a:t>
            </a:r>
          </a:p>
          <a:p>
            <a:pPr lvl="2"/>
            <a:r>
              <a:rPr lang="en-US" dirty="0"/>
              <a:t>Printing mixed types</a:t>
            </a:r>
          </a:p>
          <a:p>
            <a:pPr lvl="1"/>
            <a:r>
              <a:rPr lang="en-US" dirty="0"/>
              <a:t>Converting types</a:t>
            </a:r>
          </a:p>
          <a:p>
            <a:pPr lvl="2"/>
            <a:r>
              <a:rPr lang="en-US" dirty="0"/>
              <a:t>int, float, str</a:t>
            </a:r>
          </a:p>
          <a:p>
            <a:pPr lvl="1"/>
            <a:r>
              <a:rPr lang="en-US" dirty="0"/>
              <a:t>Expressions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034B0BE-D2CB-4566-926C-E9E95FAB9DF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5"/>
          <a:ext cx="5181600" cy="432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391370671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212534747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99810832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996771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Symbol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Result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145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Add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3 + 4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0558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Subtract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3 - 4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3786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Multiply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3 *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2285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Divide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15 /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3.75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2923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Divide and drop remainder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//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15 //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21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Remainder or Modulus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25 % 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668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Exponent</a:t>
                      </a:r>
                      <a:br>
                        <a:rPr lang="en-US" dirty="0"/>
                      </a:br>
                      <a:r>
                        <a:rPr lang="en-US" dirty="0"/>
                        <a:t>(To the power of)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**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3 **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6733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334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C7C78-E080-4421-8CCF-C502B1F9E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5BC60-7862-4C89-818E-CD328EDE98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  <a:p>
            <a:pPr lvl="1"/>
            <a:r>
              <a:rPr lang="en-US" dirty="0"/>
              <a:t>Read instructions</a:t>
            </a:r>
          </a:p>
          <a:p>
            <a:pPr lvl="1"/>
            <a:r>
              <a:rPr lang="en-US" dirty="0"/>
              <a:t>Attempt coding the problem for 1 hour</a:t>
            </a:r>
          </a:p>
          <a:p>
            <a:pPr lvl="1"/>
            <a:r>
              <a:rPr lang="en-US" dirty="0"/>
              <a:t>Look at the Instructor code after 1 hour or when done.</a:t>
            </a:r>
          </a:p>
          <a:p>
            <a:pPr lvl="2"/>
            <a:r>
              <a:rPr lang="en-US" dirty="0"/>
              <a:t>Include in notes, what you learned from the instructor's code</a:t>
            </a:r>
          </a:p>
        </p:txBody>
      </p:sp>
      <p:pic>
        <p:nvPicPr>
          <p:cNvPr id="6" name="Content Placeholder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4A0BA8ED-662C-47DD-AEFD-3AE2CBA868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2782094"/>
            <a:ext cx="2438400" cy="24384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321975-9465-4CE2-8053-AB29F65869EB}"/>
              </a:ext>
            </a:extLst>
          </p:cNvPr>
          <p:cNvSpPr txBox="1"/>
          <p:nvPr/>
        </p:nvSpPr>
        <p:spPr>
          <a:xfrm>
            <a:off x="7829550" y="196771"/>
            <a:ext cx="3791423" cy="258532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wrap="none" rtlCol="0">
            <a:spAutoFit/>
          </a:bodyPr>
          <a:lstStyle/>
          <a:p>
            <a:r>
              <a:rPr lang="en-US" dirty="0"/>
              <a:t>How old are you? 25</a:t>
            </a:r>
          </a:p>
          <a:p>
            <a:r>
              <a:rPr lang="en-US" dirty="0"/>
              <a:t>On your next birthday, you will be 26</a:t>
            </a:r>
          </a:p>
          <a:p>
            <a:endParaRPr lang="en-US" dirty="0"/>
          </a:p>
          <a:p>
            <a:r>
              <a:rPr lang="en-US" dirty="0"/>
              <a:t>How many egg cartons do you have? 3</a:t>
            </a:r>
          </a:p>
          <a:p>
            <a:r>
              <a:rPr lang="en-US" dirty="0"/>
              <a:t>You have 36 eggs</a:t>
            </a:r>
          </a:p>
          <a:p>
            <a:endParaRPr lang="en-US" dirty="0"/>
          </a:p>
          <a:p>
            <a:r>
              <a:rPr lang="en-US" dirty="0"/>
              <a:t>How many cookies do you have? 18</a:t>
            </a:r>
          </a:p>
          <a:p>
            <a:r>
              <a:rPr lang="en-US" dirty="0"/>
              <a:t>How many people are there? 8</a:t>
            </a:r>
          </a:p>
          <a:p>
            <a:r>
              <a:rPr lang="en-US" dirty="0"/>
              <a:t>Each person may have 2.25 cookies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5CFA34-8EC4-485E-AB53-C9044DFFE880}"/>
              </a:ext>
            </a:extLst>
          </p:cNvPr>
          <p:cNvSpPr txBox="1"/>
          <p:nvPr/>
        </p:nvSpPr>
        <p:spPr>
          <a:xfrm>
            <a:off x="2969761" y="5006022"/>
            <a:ext cx="281737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It: </a:t>
            </a:r>
          </a:p>
          <a:p>
            <a:r>
              <a:rPr lang="en-US" dirty="0"/>
              <a:t>1. Q1: 25 -&gt; 26; Q3:3-&gt;36</a:t>
            </a:r>
          </a:p>
          <a:p>
            <a:r>
              <a:rPr lang="en-US" dirty="0"/>
              <a:t>2. Q1: 18 -&gt; 19 &amp; 59 -&gt; 60</a:t>
            </a:r>
          </a:p>
          <a:p>
            <a:r>
              <a:rPr lang="en-US" dirty="0"/>
              <a:t>3. Q2: 5-&gt; 60; 0-&gt;0</a:t>
            </a:r>
          </a:p>
          <a:p>
            <a:r>
              <a:rPr lang="en-US" dirty="0"/>
              <a:t>4. Q3: Figure out sample set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58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47C9A-DAD5-4F48-AFB9-713CC0FB8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Teach: Team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CFC94-A9F5-4793-A2E8-009C311561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Meet and setup a video call, share screen</a:t>
            </a:r>
          </a:p>
          <a:p>
            <a:r>
              <a:rPr lang="en-US" dirty="0"/>
              <a:t>Overview</a:t>
            </a:r>
          </a:p>
          <a:p>
            <a:r>
              <a:rPr lang="en-US" dirty="0"/>
              <a:t>Make sure that your program can appropriately handle decimal values as well as whole numbers.</a:t>
            </a:r>
          </a:p>
          <a:p>
            <a:pPr lvl="1"/>
            <a:r>
              <a:rPr lang="en-US" dirty="0"/>
              <a:t>Square—The area is the length of a side squared.</a:t>
            </a:r>
          </a:p>
          <a:p>
            <a:pPr lvl="1"/>
            <a:r>
              <a:rPr lang="en-US" dirty="0"/>
              <a:t>Rectangle—The area is the length multiplied by the width.</a:t>
            </a:r>
          </a:p>
          <a:p>
            <a:pPr lvl="1"/>
            <a:r>
              <a:rPr lang="en-US" dirty="0"/>
              <a:t>Circle—The area is Pi (you can use 3.14) multiplied by the radius squared.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1B2D3-ACDD-400F-A039-CD2D06CF90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Core requirements</a:t>
            </a:r>
          </a:p>
          <a:p>
            <a:r>
              <a:rPr lang="en-US" dirty="0"/>
              <a:t>Stretch Challenge</a:t>
            </a:r>
          </a:p>
          <a:p>
            <a:pPr lvl="1"/>
            <a:r>
              <a:rPr lang="en-US" dirty="0"/>
              <a:t>Math pi</a:t>
            </a:r>
          </a:p>
          <a:p>
            <a:pPr lvl="1"/>
            <a:r>
              <a:rPr lang="en-US" dirty="0"/>
              <a:t>Single length: square, circle, volume</a:t>
            </a:r>
          </a:p>
          <a:p>
            <a:pPr lvl="1"/>
            <a:r>
              <a:rPr lang="en-US" dirty="0"/>
              <a:t>Cm^2 and m^2 : 100cm:1m</a:t>
            </a:r>
          </a:p>
          <a:p>
            <a:pPr lvl="1"/>
            <a:r>
              <a:rPr lang="en-US" dirty="0"/>
              <a:t>Teacher Solution</a:t>
            </a:r>
          </a:p>
          <a:p>
            <a:pPr lvl="1"/>
            <a:endParaRPr lang="en-US" dirty="0"/>
          </a:p>
          <a:p>
            <a:r>
              <a:rPr lang="en-US" dirty="0"/>
              <a:t>Submission</a:t>
            </a:r>
          </a:p>
          <a:p>
            <a:pPr lvl="1"/>
            <a:r>
              <a:rPr lang="en-US" dirty="0"/>
              <a:t>In notes tell me what you learned from the teacher solutions.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32FAEF-E1A3-4A65-9301-29B3EF31CCA5}"/>
              </a:ext>
            </a:extLst>
          </p:cNvPr>
          <p:cNvSpPr txBox="1"/>
          <p:nvPr/>
        </p:nvSpPr>
        <p:spPr>
          <a:xfrm>
            <a:off x="7861866" y="4814648"/>
            <a:ext cx="4327851" cy="20313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What is the length of a side of the square? 5</a:t>
            </a:r>
          </a:p>
          <a:p>
            <a:r>
              <a:rPr lang="en-US" dirty="0"/>
              <a:t>The area of the square is: 25.0</a:t>
            </a:r>
          </a:p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What is the length of rectangle? 6</a:t>
            </a:r>
          </a:p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What is the width of the rectangle? 7</a:t>
            </a:r>
          </a:p>
          <a:p>
            <a:r>
              <a:rPr lang="en-US" dirty="0"/>
              <a:t>The area of the rectangle is: 42.0</a:t>
            </a:r>
          </a:p>
          <a:p>
            <a:r>
              <a:rPr lang="en-US" dirty="0"/>
              <a:t>What is the radius of the circle? 5</a:t>
            </a:r>
          </a:p>
          <a:p>
            <a:r>
              <a:rPr lang="en-US" dirty="0"/>
              <a:t>The area of the circle is: 78.5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A7A335-AA7D-4AB4-80B7-EF20F31FF49B}"/>
              </a:ext>
            </a:extLst>
          </p:cNvPr>
          <p:cNvSpPr txBox="1"/>
          <p:nvPr/>
        </p:nvSpPr>
        <p:spPr>
          <a:xfrm>
            <a:off x="7689421" y="4814647"/>
            <a:ext cx="4502579" cy="20313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What is the length of a side of the square? 3.5</a:t>
            </a:r>
          </a:p>
          <a:p>
            <a:r>
              <a:rPr lang="en-US" dirty="0"/>
              <a:t>The area of the square is: 12.25</a:t>
            </a:r>
          </a:p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What is the length of rectangle? 6</a:t>
            </a:r>
          </a:p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What is the width of the rectangle? 7.5</a:t>
            </a:r>
          </a:p>
          <a:p>
            <a:r>
              <a:rPr lang="en-US" dirty="0"/>
              <a:t>The area of the rectangle is: 45.0</a:t>
            </a:r>
          </a:p>
          <a:p>
            <a:r>
              <a:rPr lang="en-US" dirty="0"/>
              <a:t>What is the radius of the circle? 8.2</a:t>
            </a:r>
          </a:p>
          <a:p>
            <a:r>
              <a:rPr lang="en-US" dirty="0"/>
              <a:t>The area of the circle is: 211.1336</a:t>
            </a:r>
          </a:p>
        </p:txBody>
      </p:sp>
    </p:spTree>
    <p:extLst>
      <p:ext uri="{BB962C8B-B14F-4D97-AF65-F5344CB8AC3E}">
        <p14:creationId xmlns:p14="http://schemas.microsoft.com/office/powerpoint/2010/main" val="156786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232E9-264A-4341-BAFB-4F3284370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2FE2C-5176-4204-804F-29C92D619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Overview</a:t>
            </a:r>
          </a:p>
          <a:p>
            <a:r>
              <a:rPr lang="en-US" dirty="0"/>
              <a:t>Program the following:</a:t>
            </a:r>
          </a:p>
          <a:p>
            <a:pPr lvl="1"/>
            <a:r>
              <a:rPr lang="en-US" dirty="0"/>
              <a:t>Ask the user for the following:</a:t>
            </a:r>
          </a:p>
          <a:p>
            <a:pPr lvl="2"/>
            <a:r>
              <a:rPr lang="en-US" dirty="0"/>
              <a:t>The price of a child's meal (floating point)</a:t>
            </a:r>
          </a:p>
          <a:p>
            <a:pPr lvl="2"/>
            <a:r>
              <a:rPr lang="en-US" dirty="0"/>
              <a:t>The price of an adult's meal (floating point)</a:t>
            </a:r>
          </a:p>
          <a:p>
            <a:pPr lvl="2"/>
            <a:r>
              <a:rPr lang="en-US" dirty="0"/>
              <a:t>The number of children (integer)</a:t>
            </a:r>
          </a:p>
          <a:p>
            <a:pPr lvl="2"/>
            <a:r>
              <a:rPr lang="en-US" dirty="0"/>
              <a:t>The number of adults (integer)</a:t>
            </a:r>
          </a:p>
          <a:p>
            <a:pPr lvl="2"/>
            <a:r>
              <a:rPr lang="en-US" dirty="0"/>
              <a:t>The sales tax rate (floating point)</a:t>
            </a:r>
          </a:p>
          <a:p>
            <a:pPr lvl="1"/>
            <a:r>
              <a:rPr lang="en-US" dirty="0"/>
              <a:t>Calculate: Subtotal, Tax, Total</a:t>
            </a:r>
          </a:p>
          <a:p>
            <a:pPr lvl="1"/>
            <a:r>
              <a:rPr lang="en-US" dirty="0"/>
              <a:t>Prompt payment and </a:t>
            </a:r>
            <a:r>
              <a:rPr lang="en-US"/>
              <a:t>provide change</a:t>
            </a:r>
            <a:endParaRPr lang="en-US" dirty="0"/>
          </a:p>
          <a:p>
            <a:r>
              <a:rPr lang="en-US" dirty="0"/>
              <a:t>Make it your own</a:t>
            </a:r>
          </a:p>
          <a:p>
            <a:r>
              <a:rPr lang="en-US" dirty="0"/>
              <a:t>Submission</a:t>
            </a:r>
          </a:p>
          <a:p>
            <a:pPr lvl="1"/>
            <a:r>
              <a:rPr lang="en-US" dirty="0"/>
              <a:t>Upload program (the .</a:t>
            </a:r>
            <a:r>
              <a:rPr lang="en-US" dirty="0" err="1"/>
              <a:t>py</a:t>
            </a:r>
            <a:r>
              <a:rPr lang="en-US" dirty="0"/>
              <a:t> file) to the assignment</a:t>
            </a:r>
          </a:p>
          <a:p>
            <a:pPr lvl="1"/>
            <a:r>
              <a:rPr lang="en-US" dirty="0"/>
              <a:t>Submission Comment: What you think you did and 1-2 sentences justify your that describes your effort</a:t>
            </a:r>
          </a:p>
          <a:p>
            <a:pPr lvl="1"/>
            <a:r>
              <a:rPr lang="en-US" dirty="0"/>
              <a:t>1 = Some attempt made,     2 = Developing (but significantly deficient),     3 = Slightly deficient,     4 = Meets requirements,     5 = Made it your own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B0BFBF-E2D9-4699-AA0E-D0EEA5BDFE80}"/>
              </a:ext>
            </a:extLst>
          </p:cNvPr>
          <p:cNvSpPr txBox="1"/>
          <p:nvPr/>
        </p:nvSpPr>
        <p:spPr>
          <a:xfrm>
            <a:off x="8117358" y="-17472"/>
            <a:ext cx="4074642" cy="34163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What is the price of a child's meal? 4.50</a:t>
            </a:r>
          </a:p>
          <a:p>
            <a:r>
              <a:rPr lang="en-US" dirty="0"/>
              <a:t>What is the price of an adult's meal? 9.00</a:t>
            </a:r>
          </a:p>
          <a:p>
            <a:r>
              <a:rPr lang="en-US" dirty="0"/>
              <a:t>How many children are there? 4</a:t>
            </a:r>
          </a:p>
          <a:p>
            <a:r>
              <a:rPr lang="en-US" dirty="0"/>
              <a:t>How many adults are there? 2</a:t>
            </a:r>
          </a:p>
          <a:p>
            <a:r>
              <a:rPr lang="en-US" dirty="0"/>
              <a:t>What is the sales tax rate? 6</a:t>
            </a:r>
          </a:p>
          <a:p>
            <a:endParaRPr lang="en-US" dirty="0"/>
          </a:p>
          <a:p>
            <a:r>
              <a:rPr lang="en-US" dirty="0"/>
              <a:t>Subtotal: $36.00</a:t>
            </a:r>
          </a:p>
          <a:p>
            <a:r>
              <a:rPr lang="en-US" dirty="0"/>
              <a:t>Sales Tax: $2.16</a:t>
            </a:r>
          </a:p>
          <a:p>
            <a:r>
              <a:rPr lang="en-US" dirty="0"/>
              <a:t>Total: $38.16</a:t>
            </a:r>
          </a:p>
          <a:p>
            <a:endParaRPr lang="en-US" dirty="0"/>
          </a:p>
          <a:p>
            <a:r>
              <a:rPr lang="en-US" dirty="0"/>
              <a:t>What is the payment amount? 40</a:t>
            </a:r>
          </a:p>
          <a:p>
            <a:r>
              <a:rPr lang="en-US" dirty="0"/>
              <a:t>Change: $1.84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016D6D-A623-4A62-BEE4-496C21E27793}"/>
              </a:ext>
            </a:extLst>
          </p:cNvPr>
          <p:cNvSpPr txBox="1"/>
          <p:nvPr/>
        </p:nvSpPr>
        <p:spPr>
          <a:xfrm>
            <a:off x="8117358" y="-17472"/>
            <a:ext cx="4074642" cy="34163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What is the price of a child's meal? 2.25</a:t>
            </a:r>
          </a:p>
          <a:p>
            <a:r>
              <a:rPr lang="en-US" dirty="0"/>
              <a:t>What is the price of an adult's meal? 6.99</a:t>
            </a:r>
          </a:p>
          <a:p>
            <a:r>
              <a:rPr lang="en-US" dirty="0"/>
              <a:t>How many children are there? 2</a:t>
            </a:r>
          </a:p>
          <a:p>
            <a:r>
              <a:rPr lang="en-US" dirty="0"/>
              <a:t>How many adults are there? 1</a:t>
            </a:r>
          </a:p>
          <a:p>
            <a:r>
              <a:rPr lang="en-US" dirty="0"/>
              <a:t>What is the sales tax rate? 4</a:t>
            </a:r>
          </a:p>
          <a:p>
            <a:endParaRPr lang="en-US" dirty="0"/>
          </a:p>
          <a:p>
            <a:r>
              <a:rPr lang="en-US" dirty="0"/>
              <a:t>Subtotal: $11.49</a:t>
            </a:r>
          </a:p>
          <a:p>
            <a:r>
              <a:rPr lang="en-US" dirty="0"/>
              <a:t>Sales Tax: $0.46</a:t>
            </a:r>
          </a:p>
          <a:p>
            <a:r>
              <a:rPr lang="en-US" dirty="0"/>
              <a:t>Total: $11.95</a:t>
            </a:r>
          </a:p>
          <a:p>
            <a:endParaRPr lang="en-US" dirty="0"/>
          </a:p>
          <a:p>
            <a:r>
              <a:rPr lang="en-US" dirty="0"/>
              <a:t>What is the payment amount? 20</a:t>
            </a:r>
          </a:p>
          <a:p>
            <a:r>
              <a:rPr lang="en-US" dirty="0"/>
              <a:t>Change: $8.05</a:t>
            </a:r>
          </a:p>
        </p:txBody>
      </p:sp>
    </p:spTree>
    <p:extLst>
      <p:ext uri="{BB962C8B-B14F-4D97-AF65-F5344CB8AC3E}">
        <p14:creationId xmlns:p14="http://schemas.microsoft.com/office/powerpoint/2010/main" val="330495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742</Words>
  <Application>Microsoft Office PowerPoint</Application>
  <PresentationFormat>Widescreen</PresentationFormat>
  <Paragraphs>141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Variables and Expressions CS 110 - Introduction to Programming</vt:lpstr>
      <vt:lpstr>Prepare</vt:lpstr>
      <vt:lpstr>Prepare</vt:lpstr>
      <vt:lpstr>Checkpoint</vt:lpstr>
      <vt:lpstr>Teach: Team Activity</vt:lpstr>
      <vt:lpstr>Prove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and Expressions CS 110 - Introduction to Programming</dc:title>
  <dc:creator>William</dc:creator>
  <cp:lastModifiedBy>Clements, William</cp:lastModifiedBy>
  <cp:revision>2</cp:revision>
  <dcterms:created xsi:type="dcterms:W3CDTF">2020-08-28T21:44:37Z</dcterms:created>
  <dcterms:modified xsi:type="dcterms:W3CDTF">2021-01-21T16:08:44Z</dcterms:modified>
</cp:coreProperties>
</file>