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6" r:id="rId4"/>
    <p:sldId id="259" r:id="rId5"/>
    <p:sldId id="266" r:id="rId6"/>
    <p:sldId id="267" r:id="rId7"/>
    <p:sldId id="268" r:id="rId8"/>
    <p:sldId id="272"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3BD0E-C012-42A1-8C6F-EA706CD31726}" v="236" dt="2021-02-09T19:12:17.109"/>
  </p1510:revLst>
</p1510:revInfo>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10A3BD0E-C012-42A1-8C6F-EA706CD31726}"/>
    <pc:docChg chg="undo custSel addSld modSld sldOrd">
      <pc:chgData name="Clements, William" userId="cbdb0636-a496-422a-8d40-98c53d494d26" providerId="ADAL" clId="{10A3BD0E-C012-42A1-8C6F-EA706CD31726}" dt="2021-02-09T19:13:55.144" v="261" actId="1076"/>
      <pc:docMkLst>
        <pc:docMk/>
      </pc:docMkLst>
      <pc:sldChg chg="modSp add mod">
        <pc:chgData name="Clements, William" userId="cbdb0636-a496-422a-8d40-98c53d494d26" providerId="ADAL" clId="{10A3BD0E-C012-42A1-8C6F-EA706CD31726}" dt="2021-02-09T19:13:07.866" v="257" actId="1076"/>
        <pc:sldMkLst>
          <pc:docMk/>
          <pc:sldMk cId="0" sldId="266"/>
        </pc:sldMkLst>
        <pc:spChg chg="mod">
          <ac:chgData name="Clements, William" userId="cbdb0636-a496-422a-8d40-98c53d494d26" providerId="ADAL" clId="{10A3BD0E-C012-42A1-8C6F-EA706CD31726}" dt="2021-02-09T19:12:56.324" v="256" actId="1076"/>
          <ac:spMkLst>
            <pc:docMk/>
            <pc:sldMk cId="0" sldId="266"/>
            <ac:spMk id="2"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7"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8"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9"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10"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13"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14"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15"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16"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17"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18"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19"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25604" creationId="{00000000-0000-0000-0000-000000000000}"/>
          </ac:spMkLst>
        </pc:spChg>
        <pc:spChg chg="mod">
          <ac:chgData name="Clements, William" userId="cbdb0636-a496-422a-8d40-98c53d494d26" providerId="ADAL" clId="{10A3BD0E-C012-42A1-8C6F-EA706CD31726}" dt="2021-02-09T15:47:02.547" v="2" actId="27636"/>
          <ac:spMkLst>
            <pc:docMk/>
            <pc:sldMk cId="0" sldId="266"/>
            <ac:spMk id="29698" creationId="{00000000-0000-0000-0000-000000000000}"/>
          </ac:spMkLst>
        </pc:spChg>
      </pc:sldChg>
      <pc:sldChg chg="modSp add mod">
        <pc:chgData name="Clements, William" userId="cbdb0636-a496-422a-8d40-98c53d494d26" providerId="ADAL" clId="{10A3BD0E-C012-42A1-8C6F-EA706CD31726}" dt="2021-02-09T19:13:55.144" v="261" actId="1076"/>
        <pc:sldMkLst>
          <pc:docMk/>
          <pc:sldMk cId="0" sldId="267"/>
        </pc:sldMkLst>
        <pc:spChg chg="mod">
          <ac:chgData name="Clements, William" userId="cbdb0636-a496-422a-8d40-98c53d494d26" providerId="ADAL" clId="{10A3BD0E-C012-42A1-8C6F-EA706CD31726}" dt="2021-02-09T19:13:47.652" v="258" actId="1076"/>
          <ac:spMkLst>
            <pc:docMk/>
            <pc:sldMk cId="0" sldId="267"/>
            <ac:spMk id="4" creationId="{00000000-0000-0000-0000-000000000000}"/>
          </ac:spMkLst>
        </pc:spChg>
        <pc:spChg chg="mod">
          <ac:chgData name="Clements, William" userId="cbdb0636-a496-422a-8d40-98c53d494d26" providerId="ADAL" clId="{10A3BD0E-C012-42A1-8C6F-EA706CD31726}" dt="2021-02-09T15:47:02.588" v="3" actId="27636"/>
          <ac:spMkLst>
            <pc:docMk/>
            <pc:sldMk cId="0" sldId="267"/>
            <ac:spMk id="9218" creationId="{00000000-0000-0000-0000-000000000000}"/>
          </ac:spMkLst>
        </pc:spChg>
        <pc:spChg chg="mod">
          <ac:chgData name="Clements, William" userId="cbdb0636-a496-422a-8d40-98c53d494d26" providerId="ADAL" clId="{10A3BD0E-C012-42A1-8C6F-EA706CD31726}" dt="2021-02-09T19:13:55.144" v="261" actId="1076"/>
          <ac:spMkLst>
            <pc:docMk/>
            <pc:sldMk cId="0" sldId="267"/>
            <ac:spMk id="9219" creationId="{00000000-0000-0000-0000-000000000000}"/>
          </ac:spMkLst>
        </pc:spChg>
      </pc:sldChg>
      <pc:sldChg chg="modSp add mod">
        <pc:chgData name="Clements, William" userId="cbdb0636-a496-422a-8d40-98c53d494d26" providerId="ADAL" clId="{10A3BD0E-C012-42A1-8C6F-EA706CD31726}" dt="2021-02-09T15:48:49.455" v="8" actId="1076"/>
        <pc:sldMkLst>
          <pc:docMk/>
          <pc:sldMk cId="0" sldId="268"/>
        </pc:sldMkLst>
        <pc:spChg chg="mod">
          <ac:chgData name="Clements, William" userId="cbdb0636-a496-422a-8d40-98c53d494d26" providerId="ADAL" clId="{10A3BD0E-C012-42A1-8C6F-EA706CD31726}" dt="2021-02-09T15:48:49.455" v="8" actId="1076"/>
          <ac:spMkLst>
            <pc:docMk/>
            <pc:sldMk cId="0" sldId="268"/>
            <ac:spMk id="29"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35"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37"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38"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0"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1"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2"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3"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4"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5"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6"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7"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8"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9"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0"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1"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2"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3"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4"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5" creationId="{00000000-0000-0000-0000-000000000000}"/>
          </ac:spMkLst>
        </pc:spChg>
        <pc:spChg chg="mod">
          <ac:chgData name="Clements, William" userId="cbdb0636-a496-422a-8d40-98c53d494d26" providerId="ADAL" clId="{10A3BD0E-C012-42A1-8C6F-EA706CD31726}" dt="2021-02-09T15:48:34.053" v="6" actId="27636"/>
          <ac:spMkLst>
            <pc:docMk/>
            <pc:sldMk cId="0" sldId="268"/>
            <ac:spMk id="21506" creationId="{00000000-0000-0000-0000-000000000000}"/>
          </ac:spMkLst>
        </pc:spChg>
        <pc:graphicFrameChg chg="mod modGraphic">
          <ac:chgData name="Clements, William" userId="cbdb0636-a496-422a-8d40-98c53d494d26" providerId="ADAL" clId="{10A3BD0E-C012-42A1-8C6F-EA706CD31726}" dt="2021-02-09T15:48:49.455" v="8" actId="1076"/>
          <ac:graphicFrameMkLst>
            <pc:docMk/>
            <pc:sldMk cId="0" sldId="268"/>
            <ac:graphicFrameMk id="27" creationId="{00000000-0000-0000-0000-000000000000}"/>
          </ac:graphicFrameMkLst>
        </pc:graphicFrameChg>
      </pc:sldChg>
      <pc:sldChg chg="add ord">
        <pc:chgData name="Clements, William" userId="cbdb0636-a496-422a-8d40-98c53d494d26" providerId="ADAL" clId="{10A3BD0E-C012-42A1-8C6F-EA706CD31726}" dt="2021-02-09T15:49:33.302" v="10"/>
        <pc:sldMkLst>
          <pc:docMk/>
          <pc:sldMk cId="4587233" sldId="272"/>
        </pc:sldMkLst>
      </pc:sldChg>
    </pc:docChg>
  </pc:docChgLst>
  <pc:docChgLst>
    <pc:chgData name="Clements, William" userId="cbdb0636-a496-422a-8d40-98c53d494d26" providerId="ADAL" clId="{456B8DF1-C625-47B8-B00C-9739CFAD1630}"/>
    <pc:docChg chg="undo custSel mod addSld delSld modSld sldOrd">
      <pc:chgData name="Clements, William" userId="cbdb0636-a496-422a-8d40-98c53d494d26" providerId="ADAL" clId="{456B8DF1-C625-47B8-B00C-9739CFAD1630}" dt="2020-10-21T18:40:04.708" v="959"/>
      <pc:docMkLst>
        <pc:docMk/>
      </pc:docMkLst>
      <pc:sldChg chg="delSp modSp add mod setBg delDesignElem modShow">
        <pc:chgData name="Clements, William" userId="cbdb0636-a496-422a-8d40-98c53d494d26" providerId="ADAL" clId="{456B8DF1-C625-47B8-B00C-9739CFAD1630}" dt="2020-10-19T18:30:33.196" v="927" actId="729"/>
        <pc:sldMkLst>
          <pc:docMk/>
          <pc:sldMk cId="1912232564" sldId="256"/>
        </pc:sldMkLst>
        <pc:spChg chg="mod">
          <ac:chgData name="Clements, William" userId="cbdb0636-a496-422a-8d40-98c53d494d26" providerId="ADAL" clId="{456B8DF1-C625-47B8-B00C-9739CFAD1630}" dt="2020-10-19T15:18:05.999" v="373" actId="20577"/>
          <ac:spMkLst>
            <pc:docMk/>
            <pc:sldMk cId="1912232564" sldId="256"/>
            <ac:spMk id="3" creationId="{D3F2A6F4-C934-4E91-8ACC-A01AE1BE9DDE}"/>
          </ac:spMkLst>
        </pc:spChg>
        <pc:spChg chg="del">
          <ac:chgData name="Clements, William" userId="cbdb0636-a496-422a-8d40-98c53d494d26" providerId="ADAL" clId="{456B8DF1-C625-47B8-B00C-9739CFAD1630}" dt="2020-10-19T14:46:53.377" v="2"/>
          <ac:spMkLst>
            <pc:docMk/>
            <pc:sldMk cId="1912232564" sldId="256"/>
            <ac:spMk id="2052" creationId="{CF62D2A7-8207-488C-9F46-316BA81A16C8}"/>
          </ac:spMkLst>
        </pc:spChg>
      </pc:sldChg>
      <pc:sldChg chg="addSp delSp modSp add mod setBg setClrOvrMap delDesignElem">
        <pc:chgData name="Clements, William" userId="cbdb0636-a496-422a-8d40-98c53d494d26" providerId="ADAL" clId="{456B8DF1-C625-47B8-B00C-9739CFAD1630}" dt="2020-10-19T18:33:12.566" v="930" actId="26606"/>
        <pc:sldMkLst>
          <pc:docMk/>
          <pc:sldMk cId="1543431509" sldId="257"/>
        </pc:sldMkLst>
        <pc:spChg chg="mod">
          <ac:chgData name="Clements, William" userId="cbdb0636-a496-422a-8d40-98c53d494d26" providerId="ADAL" clId="{456B8DF1-C625-47B8-B00C-9739CFAD1630}" dt="2020-10-19T18:33:12.566" v="930" actId="26606"/>
          <ac:spMkLst>
            <pc:docMk/>
            <pc:sldMk cId="1543431509" sldId="257"/>
            <ac:spMk id="2" creationId="{E0AEB204-B543-4625-A37C-7960B55AD4DB}"/>
          </ac:spMkLst>
        </pc:spChg>
        <pc:spChg chg="mod">
          <ac:chgData name="Clements, William" userId="cbdb0636-a496-422a-8d40-98c53d494d26" providerId="ADAL" clId="{456B8DF1-C625-47B8-B00C-9739CFAD1630}" dt="2020-10-19T18:33:12.566" v="930" actId="26606"/>
          <ac:spMkLst>
            <pc:docMk/>
            <pc:sldMk cId="1543431509" sldId="257"/>
            <ac:spMk id="3" creationId="{5187C1E2-FFA9-488E-B171-5DEB51CA2BE4}"/>
          </ac:spMkLst>
        </pc:spChg>
        <pc:spChg chg="add del">
          <ac:chgData name="Clements, William" userId="cbdb0636-a496-422a-8d40-98c53d494d26" providerId="ADAL" clId="{456B8DF1-C625-47B8-B00C-9739CFAD1630}" dt="2020-10-19T16:32:38.687" v="403"/>
          <ac:spMkLst>
            <pc:docMk/>
            <pc:sldMk cId="1543431509" sldId="257"/>
            <ac:spMk id="5" creationId="{DA3C47C2-33A2-44B2-BEAB-FEB679075C24}"/>
          </ac:spMkLst>
        </pc:spChg>
        <pc:spChg chg="add del">
          <ac:chgData name="Clements, William" userId="cbdb0636-a496-422a-8d40-98c53d494d26" providerId="ADAL" clId="{456B8DF1-C625-47B8-B00C-9739CFAD1630}" dt="2020-10-19T16:32:38.687" v="403"/>
          <ac:spMkLst>
            <pc:docMk/>
            <pc:sldMk cId="1543431509" sldId="257"/>
            <ac:spMk id="6" creationId="{AD182BA8-54AD-4D9F-8264-B0FA8BB47D7C}"/>
          </ac:spMkLst>
        </pc:spChg>
        <pc:spChg chg="add del">
          <ac:chgData name="Clements, William" userId="cbdb0636-a496-422a-8d40-98c53d494d26" providerId="ADAL" clId="{456B8DF1-C625-47B8-B00C-9739CFAD1630}" dt="2020-10-19T16:32:38.687" v="403"/>
          <ac:spMkLst>
            <pc:docMk/>
            <pc:sldMk cId="1543431509" sldId="257"/>
            <ac:spMk id="7" creationId="{4ED83379-0499-45E1-AB78-6AA230F96442}"/>
          </ac:spMkLst>
        </pc:spChg>
        <pc:spChg chg="del">
          <ac:chgData name="Clements, William" userId="cbdb0636-a496-422a-8d40-98c53d494d26" providerId="ADAL" clId="{456B8DF1-C625-47B8-B00C-9739CFAD1630}" dt="2020-10-19T14:46:53.377" v="2"/>
          <ac:spMkLst>
            <pc:docMk/>
            <pc:sldMk cId="1543431509" sldId="257"/>
            <ac:spMk id="8" creationId="{C66F2F30-5DC0-44A0-BFA6-E12F46ED16DA}"/>
          </ac:spMkLst>
        </pc:spChg>
        <pc:spChg chg="add del">
          <ac:chgData name="Clements, William" userId="cbdb0636-a496-422a-8d40-98c53d494d26" providerId="ADAL" clId="{456B8DF1-C625-47B8-B00C-9739CFAD1630}" dt="2020-10-19T18:33:12.555" v="929" actId="26606"/>
          <ac:spMkLst>
            <pc:docMk/>
            <pc:sldMk cId="1543431509" sldId="257"/>
            <ac:spMk id="9" creationId="{0671A8AE-40A1-4631-A6B8-581AFF065482}"/>
          </ac:spMkLst>
        </pc:spChg>
        <pc:spChg chg="del">
          <ac:chgData name="Clements, William" userId="cbdb0636-a496-422a-8d40-98c53d494d26" providerId="ADAL" clId="{456B8DF1-C625-47B8-B00C-9739CFAD1630}" dt="2020-10-19T14:46:53.377" v="2"/>
          <ac:spMkLst>
            <pc:docMk/>
            <pc:sldMk cId="1543431509" sldId="257"/>
            <ac:spMk id="10" creationId="{85872F57-7F42-4F97-8391-DDC8D0054C03}"/>
          </ac:spMkLst>
        </pc:spChg>
        <pc:spChg chg="add del">
          <ac:chgData name="Clements, William" userId="cbdb0636-a496-422a-8d40-98c53d494d26" providerId="ADAL" clId="{456B8DF1-C625-47B8-B00C-9739CFAD1630}" dt="2020-10-19T18:33:12.555" v="929" actId="26606"/>
          <ac:spMkLst>
            <pc:docMk/>
            <pc:sldMk cId="1543431509" sldId="257"/>
            <ac:spMk id="11" creationId="{AB58EF07-17C2-48CF-ABB0-EEF1F17CB8F0}"/>
          </ac:spMkLst>
        </pc:spChg>
        <pc:spChg chg="del">
          <ac:chgData name="Clements, William" userId="cbdb0636-a496-422a-8d40-98c53d494d26" providerId="ADAL" clId="{456B8DF1-C625-47B8-B00C-9739CFAD1630}" dt="2020-10-19T14:46:53.377" v="2"/>
          <ac:spMkLst>
            <pc:docMk/>
            <pc:sldMk cId="1543431509" sldId="257"/>
            <ac:spMk id="12" creationId="{04DC2037-48A0-4F22-B9D4-8EAEBC780AB4}"/>
          </ac:spMkLst>
        </pc:spChg>
        <pc:spChg chg="add del">
          <ac:chgData name="Clements, William" userId="cbdb0636-a496-422a-8d40-98c53d494d26" providerId="ADAL" clId="{456B8DF1-C625-47B8-B00C-9739CFAD1630}" dt="2020-10-19T18:33:12.555" v="929" actId="26606"/>
          <ac:spMkLst>
            <pc:docMk/>
            <pc:sldMk cId="1543431509" sldId="257"/>
            <ac:spMk id="13" creationId="{AF2F604E-43BE-4DC3-B983-E071523364F8}"/>
          </ac:spMkLst>
        </pc:spChg>
        <pc:spChg chg="del">
          <ac:chgData name="Clements, William" userId="cbdb0636-a496-422a-8d40-98c53d494d26" providerId="ADAL" clId="{456B8DF1-C625-47B8-B00C-9739CFAD1630}" dt="2020-10-19T14:46:53.377" v="2"/>
          <ac:spMkLst>
            <pc:docMk/>
            <pc:sldMk cId="1543431509" sldId="257"/>
            <ac:spMk id="14" creationId="{0006CBFD-ADA0-43D1-9332-9C34CA1C76ED}"/>
          </ac:spMkLst>
        </pc:spChg>
        <pc:spChg chg="add del">
          <ac:chgData name="Clements, William" userId="cbdb0636-a496-422a-8d40-98c53d494d26" providerId="ADAL" clId="{456B8DF1-C625-47B8-B00C-9739CFAD1630}" dt="2020-10-19T18:33:12.555" v="929" actId="26606"/>
          <ac:spMkLst>
            <pc:docMk/>
            <pc:sldMk cId="1543431509" sldId="257"/>
            <ac:spMk id="15" creationId="{08C9B587-E65E-4B52-B37C-ABEBB6E87928}"/>
          </ac:spMkLst>
        </pc:spChg>
        <pc:spChg chg="del">
          <ac:chgData name="Clements, William" userId="cbdb0636-a496-422a-8d40-98c53d494d26" providerId="ADAL" clId="{456B8DF1-C625-47B8-B00C-9739CFAD1630}" dt="2020-10-19T14:46:53.377" v="2"/>
          <ac:spMkLst>
            <pc:docMk/>
            <pc:sldMk cId="1543431509" sldId="257"/>
            <ac:spMk id="16" creationId="{2B931666-F28F-45F3-A074-66D2272D580B}"/>
          </ac:spMkLst>
        </pc:spChg>
        <pc:spChg chg="add">
          <ac:chgData name="Clements, William" userId="cbdb0636-a496-422a-8d40-98c53d494d26" providerId="ADAL" clId="{456B8DF1-C625-47B8-B00C-9739CFAD1630}" dt="2020-10-19T18:33:12.566" v="930" actId="26606"/>
          <ac:spMkLst>
            <pc:docMk/>
            <pc:sldMk cId="1543431509" sldId="257"/>
            <ac:spMk id="19" creationId="{0671A8AE-40A1-4631-A6B8-581AFF065482}"/>
          </ac:spMkLst>
        </pc:spChg>
        <pc:spChg chg="add">
          <ac:chgData name="Clements, William" userId="cbdb0636-a496-422a-8d40-98c53d494d26" providerId="ADAL" clId="{456B8DF1-C625-47B8-B00C-9739CFAD1630}" dt="2020-10-19T18:33:12.566" v="930" actId="26606"/>
          <ac:spMkLst>
            <pc:docMk/>
            <pc:sldMk cId="1543431509" sldId="257"/>
            <ac:spMk id="21" creationId="{AB58EF07-17C2-48CF-ABB0-EEF1F17CB8F0}"/>
          </ac:spMkLst>
        </pc:spChg>
        <pc:spChg chg="add">
          <ac:chgData name="Clements, William" userId="cbdb0636-a496-422a-8d40-98c53d494d26" providerId="ADAL" clId="{456B8DF1-C625-47B8-B00C-9739CFAD1630}" dt="2020-10-19T18:33:12.566" v="930" actId="26606"/>
          <ac:spMkLst>
            <pc:docMk/>
            <pc:sldMk cId="1543431509" sldId="257"/>
            <ac:spMk id="22" creationId="{AF2F604E-43BE-4DC3-B983-E071523364F8}"/>
          </ac:spMkLst>
        </pc:spChg>
        <pc:spChg chg="add">
          <ac:chgData name="Clements, William" userId="cbdb0636-a496-422a-8d40-98c53d494d26" providerId="ADAL" clId="{456B8DF1-C625-47B8-B00C-9739CFAD1630}" dt="2020-10-19T18:33:12.566" v="930" actId="26606"/>
          <ac:spMkLst>
            <pc:docMk/>
            <pc:sldMk cId="1543431509" sldId="257"/>
            <ac:spMk id="23" creationId="{08C9B587-E65E-4B52-B37C-ABEBB6E87928}"/>
          </ac:spMkLst>
        </pc:spChg>
        <pc:picChg chg="add del">
          <ac:chgData name="Clements, William" userId="cbdb0636-a496-422a-8d40-98c53d494d26" providerId="ADAL" clId="{456B8DF1-C625-47B8-B00C-9739CFAD1630}" dt="2020-10-19T18:33:12.555" v="929" actId="26606"/>
          <ac:picMkLst>
            <pc:docMk/>
            <pc:sldMk cId="1543431509" sldId="257"/>
            <ac:picMk id="17" creationId="{09323611-41D2-41BF-B523-3338D77E7141}"/>
          </ac:picMkLst>
        </pc:picChg>
        <pc:picChg chg="add">
          <ac:chgData name="Clements, William" userId="cbdb0636-a496-422a-8d40-98c53d494d26" providerId="ADAL" clId="{456B8DF1-C625-47B8-B00C-9739CFAD1630}" dt="2020-10-19T18:33:12.566" v="930" actId="26606"/>
          <ac:picMkLst>
            <pc:docMk/>
            <pc:sldMk cId="1543431509" sldId="257"/>
            <ac:picMk id="20" creationId="{54F1C845-98C8-4182-9918-6C5A3A201BAE}"/>
          </ac:picMkLst>
        </pc:picChg>
      </pc:sldChg>
      <pc:sldChg chg="addSp delSp modSp new mod setBg modAnim setClrOvrMap delDesignElem">
        <pc:chgData name="Clements, William" userId="cbdb0636-a496-422a-8d40-98c53d494d26" providerId="ADAL" clId="{456B8DF1-C625-47B8-B00C-9739CFAD1630}" dt="2020-10-19T18:35:07.172" v="942" actId="1076"/>
        <pc:sldMkLst>
          <pc:docMk/>
          <pc:sldMk cId="3059661874" sldId="258"/>
        </pc:sldMkLst>
        <pc:spChg chg="mod">
          <ac:chgData name="Clements, William" userId="cbdb0636-a496-422a-8d40-98c53d494d26" providerId="ADAL" clId="{456B8DF1-C625-47B8-B00C-9739CFAD1630}" dt="2020-10-19T16:33:02.182" v="408" actId="207"/>
          <ac:spMkLst>
            <pc:docMk/>
            <pc:sldMk cId="3059661874" sldId="258"/>
            <ac:spMk id="2" creationId="{BF89BC29-3838-4095-94B6-C5073CB3A370}"/>
          </ac:spMkLst>
        </pc:spChg>
        <pc:spChg chg="add del mod">
          <ac:chgData name="Clements, William" userId="cbdb0636-a496-422a-8d40-98c53d494d26" providerId="ADAL" clId="{456B8DF1-C625-47B8-B00C-9739CFAD1630}" dt="2020-10-19T14:50:17.088" v="181" actId="26606"/>
          <ac:spMkLst>
            <pc:docMk/>
            <pc:sldMk cId="3059661874" sldId="258"/>
            <ac:spMk id="3" creationId="{7AE1722F-5568-4EC4-941E-39855ECB54F0}"/>
          </ac:spMkLst>
        </pc:spChg>
        <pc:spChg chg="add mod">
          <ac:chgData name="Clements, William" userId="cbdb0636-a496-422a-8d40-98c53d494d26" providerId="ADAL" clId="{456B8DF1-C625-47B8-B00C-9739CFAD1630}" dt="2020-10-19T18:30:05.620" v="924" actId="208"/>
          <ac:spMkLst>
            <pc:docMk/>
            <pc:sldMk cId="3059661874" sldId="258"/>
            <ac:spMk id="3" creationId="{ED0767C4-7BBA-4A61-9F60-AA707E51C930}"/>
          </ac:spMkLst>
        </pc:spChg>
        <pc:spChg chg="add del">
          <ac:chgData name="Clements, William" userId="cbdb0636-a496-422a-8d40-98c53d494d26" providerId="ADAL" clId="{456B8DF1-C625-47B8-B00C-9739CFAD1630}" dt="2020-10-19T14:50:17.055" v="180" actId="26606"/>
          <ac:spMkLst>
            <pc:docMk/>
            <pc:sldMk cId="3059661874" sldId="258"/>
            <ac:spMk id="8" creationId="{EA67B5B4-3A24-436E-B663-1B2EBFF8A0CD}"/>
          </ac:spMkLst>
        </pc:spChg>
        <pc:spChg chg="add del">
          <ac:chgData name="Clements, William" userId="cbdb0636-a496-422a-8d40-98c53d494d26" providerId="ADAL" clId="{456B8DF1-C625-47B8-B00C-9739CFAD1630}" dt="2020-10-19T14:50:11.983" v="178" actId="26606"/>
          <ac:spMkLst>
            <pc:docMk/>
            <pc:sldMk cId="3059661874" sldId="258"/>
            <ac:spMk id="9" creationId="{3A5B4632-C963-4296-86F0-79AA9EA5AE98}"/>
          </ac:spMkLst>
        </pc:spChg>
        <pc:spChg chg="add del">
          <ac:chgData name="Clements, William" userId="cbdb0636-a496-422a-8d40-98c53d494d26" providerId="ADAL" clId="{456B8DF1-C625-47B8-B00C-9739CFAD1630}" dt="2020-10-19T14:50:17.055" v="180" actId="26606"/>
          <ac:spMkLst>
            <pc:docMk/>
            <pc:sldMk cId="3059661874" sldId="258"/>
            <ac:spMk id="10" creationId="{987FDF89-C993-41F4-A1B8-DBAFF16008A9}"/>
          </ac:spMkLst>
        </pc:spChg>
        <pc:spChg chg="add del">
          <ac:chgData name="Clements, William" userId="cbdb0636-a496-422a-8d40-98c53d494d26" providerId="ADAL" clId="{456B8DF1-C625-47B8-B00C-9739CFAD1630}" dt="2020-10-19T14:50:17.055" v="180" actId="26606"/>
          <ac:spMkLst>
            <pc:docMk/>
            <pc:sldMk cId="3059661874" sldId="258"/>
            <ac:spMk id="12" creationId="{64E585EA-75FD-4025-8270-F66A58A15CDA}"/>
          </ac:spMkLst>
        </pc:spChg>
        <pc:spChg chg="add del">
          <ac:chgData name="Clements, William" userId="cbdb0636-a496-422a-8d40-98c53d494d26" providerId="ADAL" clId="{456B8DF1-C625-47B8-B00C-9739CFAD1630}" dt="2020-10-19T16:32:38.687" v="403"/>
          <ac:spMkLst>
            <pc:docMk/>
            <pc:sldMk cId="3059661874" sldId="258"/>
            <ac:spMk id="14" creationId="{3A5B4632-C963-4296-86F0-79AA9EA5AE98}"/>
          </ac:spMkLst>
        </pc:spChg>
        <pc:graphicFrameChg chg="add del">
          <ac:chgData name="Clements, William" userId="cbdb0636-a496-422a-8d40-98c53d494d26" providerId="ADAL" clId="{456B8DF1-C625-47B8-B00C-9739CFAD1630}" dt="2020-10-19T14:50:11.983" v="178" actId="26606"/>
          <ac:graphicFrameMkLst>
            <pc:docMk/>
            <pc:sldMk cId="3059661874" sldId="258"/>
            <ac:graphicFrameMk id="5" creationId="{A238DBE0-9283-43EF-8ED8-3C8FCD030139}"/>
          </ac:graphicFrameMkLst>
        </pc:graphicFrameChg>
        <pc:graphicFrameChg chg="add mod">
          <ac:chgData name="Clements, William" userId="cbdb0636-a496-422a-8d40-98c53d494d26" providerId="ADAL" clId="{456B8DF1-C625-47B8-B00C-9739CFAD1630}" dt="2020-10-19T16:33:02.182" v="408" actId="207"/>
          <ac:graphicFrameMkLst>
            <pc:docMk/>
            <pc:sldMk cId="3059661874" sldId="258"/>
            <ac:graphicFrameMk id="15" creationId="{A238DBE0-9283-43EF-8ED8-3C8FCD030139}"/>
          </ac:graphicFrameMkLst>
        </pc:graphicFrameChg>
        <pc:picChg chg="add mod">
          <ac:chgData name="Clements, William" userId="cbdb0636-a496-422a-8d40-98c53d494d26" providerId="ADAL" clId="{456B8DF1-C625-47B8-B00C-9739CFAD1630}" dt="2020-10-19T18:35:07.172" v="942" actId="1076"/>
          <ac:picMkLst>
            <pc:docMk/>
            <pc:sldMk cId="3059661874" sldId="258"/>
            <ac:picMk id="4" creationId="{F4EBD1D8-9D98-4C5A-A015-AED2AFBA0946}"/>
          </ac:picMkLst>
        </pc:picChg>
      </pc:sldChg>
      <pc:sldChg chg="addSp delSp modSp new mod ord setBg setClrOvrMap">
        <pc:chgData name="Clements, William" userId="cbdb0636-a496-422a-8d40-98c53d494d26" providerId="ADAL" clId="{456B8DF1-C625-47B8-B00C-9739CFAD1630}" dt="2020-10-21T18:40:04.708" v="959"/>
        <pc:sldMkLst>
          <pc:docMk/>
          <pc:sldMk cId="75881676" sldId="259"/>
        </pc:sldMkLst>
        <pc:spChg chg="mod">
          <ac:chgData name="Clements, William" userId="cbdb0636-a496-422a-8d40-98c53d494d26" providerId="ADAL" clId="{456B8DF1-C625-47B8-B00C-9739CFAD1630}" dt="2020-10-19T18:34:00.438" v="939" actId="26606"/>
          <ac:spMkLst>
            <pc:docMk/>
            <pc:sldMk cId="75881676" sldId="259"/>
            <ac:spMk id="2" creationId="{5518AE56-78D3-42BF-97DC-60C423C4C0AA}"/>
          </ac:spMkLst>
        </pc:spChg>
        <pc:spChg chg="mod ord">
          <ac:chgData name="Clements, William" userId="cbdb0636-a496-422a-8d40-98c53d494d26" providerId="ADAL" clId="{456B8DF1-C625-47B8-B00C-9739CFAD1630}" dt="2020-10-21T18:40:04.708" v="959"/>
          <ac:spMkLst>
            <pc:docMk/>
            <pc:sldMk cId="75881676" sldId="259"/>
            <ac:spMk id="3" creationId="{92B96E1E-DE97-4B73-917D-3134A368119D}"/>
          </ac:spMkLst>
        </pc:spChg>
        <pc:spChg chg="add del">
          <ac:chgData name="Clements, William" userId="cbdb0636-a496-422a-8d40-98c53d494d26" providerId="ADAL" clId="{456B8DF1-C625-47B8-B00C-9739CFAD1630}" dt="2020-10-19T15:16:03.729" v="330"/>
          <ac:spMkLst>
            <pc:docMk/>
            <pc:sldMk cId="75881676" sldId="259"/>
            <ac:spMk id="4" creationId="{05F10931-A579-4A64-A8FD-8C3E850D7058}"/>
          </ac:spMkLst>
        </pc:spChg>
        <pc:spChg chg="add del">
          <ac:chgData name="Clements, William" userId="cbdb0636-a496-422a-8d40-98c53d494d26" providerId="ADAL" clId="{456B8DF1-C625-47B8-B00C-9739CFAD1630}" dt="2020-10-19T15:16:19.158" v="339"/>
          <ac:spMkLst>
            <pc:docMk/>
            <pc:sldMk cId="75881676" sldId="259"/>
            <ac:spMk id="5" creationId="{7FF33DF2-EE5A-455B-9FC9-835370824D75}"/>
          </ac:spMkLst>
        </pc:spChg>
        <pc:spChg chg="add del mod">
          <ac:chgData name="Clements, William" userId="cbdb0636-a496-422a-8d40-98c53d494d26" providerId="ADAL" clId="{456B8DF1-C625-47B8-B00C-9739CFAD1630}" dt="2020-10-21T18:39:38.467" v="953" actId="22"/>
          <ac:spMkLst>
            <pc:docMk/>
            <pc:sldMk cId="75881676" sldId="259"/>
            <ac:spMk id="12" creationId="{CC1641AF-AA07-4F12-B182-C2478AEC3195}"/>
          </ac:spMkLst>
        </pc:spChg>
        <pc:spChg chg="add del">
          <ac:chgData name="Clements, William" userId="cbdb0636-a496-422a-8d40-98c53d494d26" providerId="ADAL" clId="{456B8DF1-C625-47B8-B00C-9739CFAD1630}" dt="2020-10-19T18:33:31.424" v="934" actId="26606"/>
          <ac:spMkLst>
            <pc:docMk/>
            <pc:sldMk cId="75881676" sldId="259"/>
            <ac:spMk id="73" creationId="{2C6A2225-94AF-4BC4-98F4-77746E7B10A9}"/>
          </ac:spMkLst>
        </pc:spChg>
        <pc:spChg chg="add del">
          <ac:chgData name="Clements, William" userId="cbdb0636-a496-422a-8d40-98c53d494d26" providerId="ADAL" clId="{456B8DF1-C625-47B8-B00C-9739CFAD1630}" dt="2020-10-19T18:33:31.424" v="934" actId="26606"/>
          <ac:spMkLst>
            <pc:docMk/>
            <pc:sldMk cId="75881676" sldId="259"/>
            <ac:spMk id="75" creationId="{648F5915-2CE1-4F74-88C5-D4366893D2DF}"/>
          </ac:spMkLst>
        </pc:spChg>
        <pc:spChg chg="add del">
          <ac:chgData name="Clements, William" userId="cbdb0636-a496-422a-8d40-98c53d494d26" providerId="ADAL" clId="{456B8DF1-C625-47B8-B00C-9739CFAD1630}" dt="2020-10-19T18:33:57.853" v="936" actId="26606"/>
          <ac:spMkLst>
            <pc:docMk/>
            <pc:sldMk cId="75881676" sldId="259"/>
            <ac:spMk id="77" creationId="{C87417AF-190E-4D6E-AFA6-7D3E84B0B430}"/>
          </ac:spMkLst>
        </pc:spChg>
        <pc:spChg chg="add del">
          <ac:chgData name="Clements, William" userId="cbdb0636-a496-422a-8d40-98c53d494d26" providerId="ADAL" clId="{456B8DF1-C625-47B8-B00C-9739CFAD1630}" dt="2020-10-19T18:33:57.853" v="936" actId="26606"/>
          <ac:spMkLst>
            <pc:docMk/>
            <pc:sldMk cId="75881676" sldId="259"/>
            <ac:spMk id="79" creationId="{80B30ED8-273E-4C07-8568-2FE5CC5C483D}"/>
          </ac:spMkLst>
        </pc:spChg>
        <pc:spChg chg="add del">
          <ac:chgData name="Clements, William" userId="cbdb0636-a496-422a-8d40-98c53d494d26" providerId="ADAL" clId="{456B8DF1-C625-47B8-B00C-9739CFAD1630}" dt="2020-10-19T18:34:00.428" v="938" actId="26606"/>
          <ac:spMkLst>
            <pc:docMk/>
            <pc:sldMk cId="75881676" sldId="259"/>
            <ac:spMk id="81" creationId="{0DB06EAB-7D8C-403A-86C5-B5FD79A13650}"/>
          </ac:spMkLst>
        </pc:spChg>
        <pc:spChg chg="add del">
          <ac:chgData name="Clements, William" userId="cbdb0636-a496-422a-8d40-98c53d494d26" providerId="ADAL" clId="{456B8DF1-C625-47B8-B00C-9739CFAD1630}" dt="2020-10-19T18:33:57.853" v="936" actId="26606"/>
          <ac:spMkLst>
            <pc:docMk/>
            <pc:sldMk cId="75881676" sldId="259"/>
            <ac:spMk id="1030" creationId="{A7AE9375-4664-4DB2-922D-2782A6E439AC}"/>
          </ac:spMkLst>
        </pc:spChg>
        <pc:spChg chg="add del">
          <ac:chgData name="Clements, William" userId="cbdb0636-a496-422a-8d40-98c53d494d26" providerId="ADAL" clId="{456B8DF1-C625-47B8-B00C-9739CFAD1630}" dt="2020-10-19T18:34:00.428" v="938" actId="26606"/>
          <ac:spMkLst>
            <pc:docMk/>
            <pc:sldMk cId="75881676" sldId="259"/>
            <ac:spMk id="1033" creationId="{C4E4288A-DFC8-40A2-90E5-70E851A933AD}"/>
          </ac:spMkLst>
        </pc:spChg>
        <pc:spChg chg="add del">
          <ac:chgData name="Clements, William" userId="cbdb0636-a496-422a-8d40-98c53d494d26" providerId="ADAL" clId="{456B8DF1-C625-47B8-B00C-9739CFAD1630}" dt="2020-10-19T18:34:00.428" v="938" actId="26606"/>
          <ac:spMkLst>
            <pc:docMk/>
            <pc:sldMk cId="75881676" sldId="259"/>
            <ac:spMk id="1036" creationId="{BD2BFF02-DF78-4F07-B176-52514E13127D}"/>
          </ac:spMkLst>
        </pc:spChg>
        <pc:spChg chg="add">
          <ac:chgData name="Clements, William" userId="cbdb0636-a496-422a-8d40-98c53d494d26" providerId="ADAL" clId="{456B8DF1-C625-47B8-B00C-9739CFAD1630}" dt="2020-10-19T18:34:00.438" v="939" actId="26606"/>
          <ac:spMkLst>
            <pc:docMk/>
            <pc:sldMk cId="75881676" sldId="259"/>
            <ac:spMk id="1038" creationId="{A7AE9375-4664-4DB2-922D-2782A6E439AC}"/>
          </ac:spMkLst>
        </pc:spChg>
        <pc:spChg chg="add">
          <ac:chgData name="Clements, William" userId="cbdb0636-a496-422a-8d40-98c53d494d26" providerId="ADAL" clId="{456B8DF1-C625-47B8-B00C-9739CFAD1630}" dt="2020-10-19T18:34:00.438" v="939" actId="26606"/>
          <ac:spMkLst>
            <pc:docMk/>
            <pc:sldMk cId="75881676" sldId="259"/>
            <ac:spMk id="1040" creationId="{C87417AF-190E-4D6E-AFA6-7D3E84B0B430}"/>
          </ac:spMkLst>
        </pc:spChg>
        <pc:spChg chg="add">
          <ac:chgData name="Clements, William" userId="cbdb0636-a496-422a-8d40-98c53d494d26" providerId="ADAL" clId="{456B8DF1-C625-47B8-B00C-9739CFAD1630}" dt="2020-10-19T18:34:00.438" v="939" actId="26606"/>
          <ac:spMkLst>
            <pc:docMk/>
            <pc:sldMk cId="75881676" sldId="259"/>
            <ac:spMk id="1041" creationId="{80B30ED8-273E-4C07-8568-2FE5CC5C483D}"/>
          </ac:spMkLst>
        </pc:spChg>
        <pc:grpChg chg="add del">
          <ac:chgData name="Clements, William" userId="cbdb0636-a496-422a-8d40-98c53d494d26" providerId="ADAL" clId="{456B8DF1-C625-47B8-B00C-9739CFAD1630}" dt="2020-10-19T18:34:00.428" v="938" actId="26606"/>
          <ac:grpSpMkLst>
            <pc:docMk/>
            <pc:sldMk cId="75881676" sldId="259"/>
            <ac:grpSpMk id="1034" creationId="{B63C2D82-D4FA-4A37-BB01-1E7B21E4FF20}"/>
          </ac:grpSpMkLst>
        </pc:grpChg>
        <pc:graphicFrameChg chg="add del mod">
          <ac:chgData name="Clements, William" userId="cbdb0636-a496-422a-8d40-98c53d494d26" providerId="ADAL" clId="{456B8DF1-C625-47B8-B00C-9739CFAD1630}" dt="2020-10-21T18:39:54.532" v="956" actId="478"/>
          <ac:graphicFrameMkLst>
            <pc:docMk/>
            <pc:sldMk cId="75881676" sldId="259"/>
            <ac:graphicFrameMk id="4" creationId="{069EC65F-F7F1-4BF8-8427-205410CC1830}"/>
          </ac:graphicFrameMkLst>
        </pc:graphicFrameChg>
        <pc:graphicFrameChg chg="add del mod">
          <ac:chgData name="Clements, William" userId="cbdb0636-a496-422a-8d40-98c53d494d26" providerId="ADAL" clId="{456B8DF1-C625-47B8-B00C-9739CFAD1630}" dt="2020-10-21T18:39:40.961" v="955"/>
          <ac:graphicFrameMkLst>
            <pc:docMk/>
            <pc:sldMk cId="75881676" sldId="259"/>
            <ac:graphicFrameMk id="7" creationId="{DE99F8A2-1E90-4C30-A38E-0C4B2D633429}"/>
          </ac:graphicFrameMkLst>
        </pc:graphicFrameChg>
        <pc:picChg chg="add mod ord">
          <ac:chgData name="Clements, William" userId="cbdb0636-a496-422a-8d40-98c53d494d26" providerId="ADAL" clId="{456B8DF1-C625-47B8-B00C-9739CFAD1630}" dt="2020-10-19T18:34:00.438" v="939" actId="26606"/>
          <ac:picMkLst>
            <pc:docMk/>
            <pc:sldMk cId="75881676" sldId="259"/>
            <ac:picMk id="6" creationId="{4B9200F3-E573-40C6-82A1-8ABF8C5E04AE}"/>
          </ac:picMkLst>
        </pc:picChg>
        <pc:picChg chg="add mod">
          <ac:chgData name="Clements, William" userId="cbdb0636-a496-422a-8d40-98c53d494d26" providerId="ADAL" clId="{456B8DF1-C625-47B8-B00C-9739CFAD1630}" dt="2020-10-19T18:34:00.438" v="939" actId="26606"/>
          <ac:picMkLst>
            <pc:docMk/>
            <pc:sldMk cId="75881676" sldId="259"/>
            <ac:picMk id="1028" creationId="{4B8D3EE8-610A-4E85-99B6-83DC40694F37}"/>
          </ac:picMkLst>
        </pc:picChg>
        <pc:cxnChg chg="add del">
          <ac:chgData name="Clements, William" userId="cbdb0636-a496-422a-8d40-98c53d494d26" providerId="ADAL" clId="{456B8DF1-C625-47B8-B00C-9739CFAD1630}" dt="2020-10-19T18:33:57.853" v="936" actId="26606"/>
          <ac:cxnSpMkLst>
            <pc:docMk/>
            <pc:sldMk cId="75881676" sldId="259"/>
            <ac:cxnSpMk id="1031" creationId="{EE504C98-6397-41C1-A8D8-2D9C4ED307E0}"/>
          </ac:cxnSpMkLst>
        </pc:cxnChg>
        <pc:cxnChg chg="add">
          <ac:chgData name="Clements, William" userId="cbdb0636-a496-422a-8d40-98c53d494d26" providerId="ADAL" clId="{456B8DF1-C625-47B8-B00C-9739CFAD1630}" dt="2020-10-19T18:34:00.438" v="939" actId="26606"/>
          <ac:cxnSpMkLst>
            <pc:docMk/>
            <pc:sldMk cId="75881676" sldId="259"/>
            <ac:cxnSpMk id="1039" creationId="{EE504C98-6397-41C1-A8D8-2D9C4ED307E0}"/>
          </ac:cxnSpMkLst>
        </pc:cxnChg>
      </pc:sldChg>
      <pc:sldChg chg="delSp modSp add mod setBg delAnim delDesignElem">
        <pc:chgData name="Clements, William" userId="cbdb0636-a496-422a-8d40-98c53d494d26" providerId="ADAL" clId="{456B8DF1-C625-47B8-B00C-9739CFAD1630}" dt="2020-10-19T16:37:54.528" v="754" actId="478"/>
        <pc:sldMkLst>
          <pc:docMk/>
          <pc:sldMk cId="1997458881" sldId="262"/>
        </pc:sldMkLst>
        <pc:spChg chg="mod">
          <ac:chgData name="Clements, William" userId="cbdb0636-a496-422a-8d40-98c53d494d26" providerId="ADAL" clId="{456B8DF1-C625-47B8-B00C-9739CFAD1630}" dt="2020-10-19T16:33:33.734" v="413" actId="27636"/>
          <ac:spMkLst>
            <pc:docMk/>
            <pc:sldMk cId="1997458881" sldId="262"/>
            <ac:spMk id="2" creationId="{BA6C7C78-E080-4421-8CCF-C502B1F9E14B}"/>
          </ac:spMkLst>
        </pc:spChg>
        <pc:spChg chg="mod">
          <ac:chgData name="Clements, William" userId="cbdb0636-a496-422a-8d40-98c53d494d26" providerId="ADAL" clId="{456B8DF1-C625-47B8-B00C-9739CFAD1630}" dt="2020-10-19T16:37:41.537" v="751" actId="20577"/>
          <ac:spMkLst>
            <pc:docMk/>
            <pc:sldMk cId="1997458881" sldId="262"/>
            <ac:spMk id="3" creationId="{D825BC60-7862-4C89-818E-CD328EDE988E}"/>
          </ac:spMkLst>
        </pc:spChg>
        <pc:spChg chg="mod">
          <ac:chgData name="Clements, William" userId="cbdb0636-a496-422a-8d40-98c53d494d26" providerId="ADAL" clId="{456B8DF1-C625-47B8-B00C-9739CFAD1630}" dt="2020-10-19T16:34:13.815" v="417"/>
          <ac:spMkLst>
            <pc:docMk/>
            <pc:sldMk cId="1997458881" sldId="262"/>
            <ac:spMk id="10" creationId="{4B8C8CF5-0967-4F4F-8051-86FB7966944B}"/>
          </ac:spMkLst>
        </pc:spChg>
        <pc:spChg chg="del">
          <ac:chgData name="Clements, William" userId="cbdb0636-a496-422a-8d40-98c53d494d26" providerId="ADAL" clId="{456B8DF1-C625-47B8-B00C-9739CFAD1630}" dt="2020-10-19T16:08:28.806" v="379"/>
          <ac:spMkLst>
            <pc:docMk/>
            <pc:sldMk cId="1997458881" sldId="262"/>
            <ac:spMk id="11" creationId="{49CD2D09-B1BB-4DF5-9E1C-3D21B21EDEFD}"/>
          </ac:spMkLst>
        </pc:spChg>
        <pc:spChg chg="del mod">
          <ac:chgData name="Clements, William" userId="cbdb0636-a496-422a-8d40-98c53d494d26" providerId="ADAL" clId="{456B8DF1-C625-47B8-B00C-9739CFAD1630}" dt="2020-10-19T16:37:51.623" v="753" actId="478"/>
          <ac:spMkLst>
            <pc:docMk/>
            <pc:sldMk cId="1997458881" sldId="262"/>
            <ac:spMk id="14" creationId="{2DFB8620-8851-43E9-8965-23AC122DB1C5}"/>
          </ac:spMkLst>
        </pc:spChg>
        <pc:spChg chg="del">
          <ac:chgData name="Clements, William" userId="cbdb0636-a496-422a-8d40-98c53d494d26" providerId="ADAL" clId="{456B8DF1-C625-47B8-B00C-9739CFAD1630}" dt="2020-10-19T16:08:28.806" v="379"/>
          <ac:spMkLst>
            <pc:docMk/>
            <pc:sldMk cId="1997458881" sldId="262"/>
            <ac:spMk id="15" creationId="{967C29FE-FD32-4AFB-AD20-DBDF5864B2D8}"/>
          </ac:spMkLst>
        </pc:spChg>
        <pc:spChg chg="del">
          <ac:chgData name="Clements, William" userId="cbdb0636-a496-422a-8d40-98c53d494d26" providerId="ADAL" clId="{456B8DF1-C625-47B8-B00C-9739CFAD1630}" dt="2020-10-19T16:37:54.528" v="754" actId="478"/>
          <ac:spMkLst>
            <pc:docMk/>
            <pc:sldMk cId="1997458881" sldId="262"/>
            <ac:spMk id="16" creationId="{5D7FA324-1F1E-4E5B-8A54-28245B8628A8}"/>
          </ac:spMkLst>
        </pc:spChg>
        <pc:picChg chg="del">
          <ac:chgData name="Clements, William" userId="cbdb0636-a496-422a-8d40-98c53d494d26" providerId="ADAL" clId="{456B8DF1-C625-47B8-B00C-9739CFAD1630}" dt="2020-10-19T16:08:28.806" v="379"/>
          <ac:picMkLst>
            <pc:docMk/>
            <pc:sldMk cId="1997458881" sldId="262"/>
            <ac:picMk id="13" creationId="{83355637-BA71-4F63-94C9-E77BF81BDFC0}"/>
          </ac:picMkLst>
        </pc:picChg>
      </pc:sldChg>
      <pc:sldChg chg="addSp delSp modSp add mod setBg modAnim delDesignElem">
        <pc:chgData name="Clements, William" userId="cbdb0636-a496-422a-8d40-98c53d494d26" providerId="ADAL" clId="{456B8DF1-C625-47B8-B00C-9739CFAD1630}" dt="2020-10-19T16:42:26.842" v="914" actId="14100"/>
        <pc:sldMkLst>
          <pc:docMk/>
          <pc:sldMk cId="1567866644" sldId="263"/>
        </pc:sldMkLst>
        <pc:spChg chg="mod">
          <ac:chgData name="Clements, William" userId="cbdb0636-a496-422a-8d40-98c53d494d26" providerId="ADAL" clId="{456B8DF1-C625-47B8-B00C-9739CFAD1630}" dt="2020-10-19T16:42:26.842" v="914" actId="14100"/>
          <ac:spMkLst>
            <pc:docMk/>
            <pc:sldMk cId="1567866644" sldId="263"/>
            <ac:spMk id="2" creationId="{94147C9A-DAD5-4F48-AFB9-713CC0FB84B0}"/>
          </ac:spMkLst>
        </pc:spChg>
        <pc:spChg chg="mod">
          <ac:chgData name="Clements, William" userId="cbdb0636-a496-422a-8d40-98c53d494d26" providerId="ADAL" clId="{456B8DF1-C625-47B8-B00C-9739CFAD1630}" dt="2020-10-19T16:40:07.040" v="878" actId="14"/>
          <ac:spMkLst>
            <pc:docMk/>
            <pc:sldMk cId="1567866644" sldId="263"/>
            <ac:spMk id="3" creationId="{BE1CFC94-A9F5-4793-A2E8-009C311561D4}"/>
          </ac:spMkLst>
        </pc:spChg>
        <pc:spChg chg="mod">
          <ac:chgData name="Clements, William" userId="cbdb0636-a496-422a-8d40-98c53d494d26" providerId="ADAL" clId="{456B8DF1-C625-47B8-B00C-9739CFAD1630}" dt="2020-10-19T16:38:13.619" v="755" actId="207"/>
          <ac:spMkLst>
            <pc:docMk/>
            <pc:sldMk cId="1567866644" sldId="263"/>
            <ac:spMk id="4" creationId="{4581B2D3-ACDD-400F-A039-CD2D06CF90DF}"/>
          </ac:spMkLst>
        </pc:spChg>
        <pc:spChg chg="add del">
          <ac:chgData name="Clements, William" userId="cbdb0636-a496-422a-8d40-98c53d494d26" providerId="ADAL" clId="{456B8DF1-C625-47B8-B00C-9739CFAD1630}" dt="2020-10-19T16:40:36.369" v="894"/>
          <ac:spMkLst>
            <pc:docMk/>
            <pc:sldMk cId="1567866644" sldId="263"/>
            <ac:spMk id="6" creationId="{5423A7E3-D531-42D1-8CAF-309C3B2A52F2}"/>
          </ac:spMkLst>
        </pc:spChg>
        <pc:spChg chg="add del">
          <ac:chgData name="Clements, William" userId="cbdb0636-a496-422a-8d40-98c53d494d26" providerId="ADAL" clId="{456B8DF1-C625-47B8-B00C-9739CFAD1630}" dt="2020-10-19T16:40:56.202" v="901"/>
          <ac:spMkLst>
            <pc:docMk/>
            <pc:sldMk cId="1567866644" sldId="263"/>
            <ac:spMk id="7" creationId="{82D8293F-C71A-4642-A0BE-F79CC9437802}"/>
          </ac:spMkLst>
        </pc:spChg>
        <pc:spChg chg="add mod">
          <ac:chgData name="Clements, William" userId="cbdb0636-a496-422a-8d40-98c53d494d26" providerId="ADAL" clId="{456B8DF1-C625-47B8-B00C-9739CFAD1630}" dt="2020-10-19T16:40:42.776" v="897" actId="1076"/>
          <ac:spMkLst>
            <pc:docMk/>
            <pc:sldMk cId="1567866644" sldId="263"/>
            <ac:spMk id="8" creationId="{A25CBB76-B24C-4CB5-B21A-EC752EE9EE4F}"/>
          </ac:spMkLst>
        </pc:spChg>
        <pc:spChg chg="add del">
          <ac:chgData name="Clements, William" userId="cbdb0636-a496-422a-8d40-98c53d494d26" providerId="ADAL" clId="{456B8DF1-C625-47B8-B00C-9739CFAD1630}" dt="2020-10-19T16:41:16.745" v="907"/>
          <ac:spMkLst>
            <pc:docMk/>
            <pc:sldMk cId="1567866644" sldId="263"/>
            <ac:spMk id="9" creationId="{830FDF8D-A205-4115-89B0-239C2C5986F9}"/>
          </ac:spMkLst>
        </pc:spChg>
        <pc:spChg chg="add mod">
          <ac:chgData name="Clements, William" userId="cbdb0636-a496-422a-8d40-98c53d494d26" providerId="ADAL" clId="{456B8DF1-C625-47B8-B00C-9739CFAD1630}" dt="2020-10-19T16:42:04.162" v="912" actId="1076"/>
          <ac:spMkLst>
            <pc:docMk/>
            <pc:sldMk cId="1567866644" sldId="263"/>
            <ac:spMk id="10" creationId="{F8FC6611-4D39-4E42-BD75-9467E7704B10}"/>
          </ac:spMkLst>
        </pc:spChg>
        <pc:spChg chg="add mod">
          <ac:chgData name="Clements, William" userId="cbdb0636-a496-422a-8d40-98c53d494d26" providerId="ADAL" clId="{456B8DF1-C625-47B8-B00C-9739CFAD1630}" dt="2020-10-19T16:42:08.617" v="913" actId="1076"/>
          <ac:spMkLst>
            <pc:docMk/>
            <pc:sldMk cId="1567866644" sldId="263"/>
            <ac:spMk id="12" creationId="{E68D4A90-E5C2-4C95-B959-21DBAF84F1F2}"/>
          </ac:spMkLst>
        </pc:spChg>
        <pc:spChg chg="del">
          <ac:chgData name="Clements, William" userId="cbdb0636-a496-422a-8d40-98c53d494d26" providerId="ADAL" clId="{456B8DF1-C625-47B8-B00C-9739CFAD1630}" dt="2020-10-19T16:08:28.806" v="379"/>
          <ac:spMkLst>
            <pc:docMk/>
            <pc:sldMk cId="1567866644" sldId="263"/>
            <ac:spMk id="15" creationId="{2A6B319F-86FE-4754-878E-06F0804D882B}"/>
          </ac:spMkLst>
        </pc:spChg>
        <pc:spChg chg="del">
          <ac:chgData name="Clements, William" userId="cbdb0636-a496-422a-8d40-98c53d494d26" providerId="ADAL" clId="{456B8DF1-C625-47B8-B00C-9739CFAD1630}" dt="2020-10-19T16:08:28.806" v="379"/>
          <ac:spMkLst>
            <pc:docMk/>
            <pc:sldMk cId="1567866644" sldId="263"/>
            <ac:spMk id="16" creationId="{DCF7D1B5-3477-499F-ACC5-2C8B07F4EDB3}"/>
          </ac:spMkLst>
        </pc:spChg>
      </pc:sldChg>
      <pc:sldChg chg="modSp add mod">
        <pc:chgData name="Clements, William" userId="cbdb0636-a496-422a-8d40-98c53d494d26" providerId="ADAL" clId="{456B8DF1-C625-47B8-B00C-9739CFAD1630}" dt="2020-10-19T16:40:12.176" v="891" actId="20577"/>
        <pc:sldMkLst>
          <pc:docMk/>
          <pc:sldMk cId="3931673851" sldId="264"/>
        </pc:sldMkLst>
        <pc:spChg chg="mod">
          <ac:chgData name="Clements, William" userId="cbdb0636-a496-422a-8d40-98c53d494d26" providerId="ADAL" clId="{456B8DF1-C625-47B8-B00C-9739CFAD1630}" dt="2020-10-19T16:40:12.176" v="891" actId="20577"/>
          <ac:spMkLst>
            <pc:docMk/>
            <pc:sldMk cId="3931673851" sldId="264"/>
            <ac:spMk id="2" creationId="{A54232E9-264A-4341-BAFB-4F3284370B06}"/>
          </ac:spMkLst>
        </pc:spChg>
      </pc:sldChg>
      <pc:sldChg chg="addSp delSp modSp new mod modClrScheme chgLayout">
        <pc:chgData name="Clements, William" userId="cbdb0636-a496-422a-8d40-98c53d494d26" providerId="ADAL" clId="{456B8DF1-C625-47B8-B00C-9739CFAD1630}" dt="2020-10-19T16:21:12.014" v="400" actId="14100"/>
        <pc:sldMkLst>
          <pc:docMk/>
          <pc:sldMk cId="587754513" sldId="265"/>
        </pc:sldMkLst>
        <pc:spChg chg="del">
          <ac:chgData name="Clements, William" userId="cbdb0636-a496-422a-8d40-98c53d494d26" providerId="ADAL" clId="{456B8DF1-C625-47B8-B00C-9739CFAD1630}" dt="2020-10-19T16:16:03.856" v="391" actId="700"/>
          <ac:spMkLst>
            <pc:docMk/>
            <pc:sldMk cId="587754513" sldId="265"/>
            <ac:spMk id="2" creationId="{DF8B9D11-C3D8-48C7-BCDC-16A4369B96F5}"/>
          </ac:spMkLst>
        </pc:spChg>
        <pc:spChg chg="del">
          <ac:chgData name="Clements, William" userId="cbdb0636-a496-422a-8d40-98c53d494d26" providerId="ADAL" clId="{456B8DF1-C625-47B8-B00C-9739CFAD1630}" dt="2020-10-19T16:15:54.324" v="387"/>
          <ac:spMkLst>
            <pc:docMk/>
            <pc:sldMk cId="587754513" sldId="265"/>
            <ac:spMk id="3" creationId="{EEBC904B-25A5-47B7-9229-1B780B86910F}"/>
          </ac:spMkLst>
        </pc:spChg>
        <pc:spChg chg="del">
          <ac:chgData name="Clements, William" userId="cbdb0636-a496-422a-8d40-98c53d494d26" providerId="ADAL" clId="{456B8DF1-C625-47B8-B00C-9739CFAD1630}" dt="2020-10-19T16:16:03.856" v="391" actId="700"/>
          <ac:spMkLst>
            <pc:docMk/>
            <pc:sldMk cId="587754513" sldId="265"/>
            <ac:spMk id="4" creationId="{B7B228E0-DED4-45EC-A14C-7FE7B8826346}"/>
          </ac:spMkLst>
        </pc:spChg>
        <pc:picChg chg="add mod ord">
          <ac:chgData name="Clements, William" userId="cbdb0636-a496-422a-8d40-98c53d494d26" providerId="ADAL" clId="{456B8DF1-C625-47B8-B00C-9739CFAD1630}" dt="2020-10-19T16:16:03.856" v="391" actId="700"/>
          <ac:picMkLst>
            <pc:docMk/>
            <pc:sldMk cId="587754513" sldId="265"/>
            <ac:picMk id="6" creationId="{4965AB58-7F31-48F6-9CF3-17478A853DC5}"/>
          </ac:picMkLst>
        </pc:picChg>
        <pc:picChg chg="add mod">
          <ac:chgData name="Clements, William" userId="cbdb0636-a496-422a-8d40-98c53d494d26" providerId="ADAL" clId="{456B8DF1-C625-47B8-B00C-9739CFAD1630}" dt="2020-10-19T16:20:14.597" v="396" actId="1076"/>
          <ac:picMkLst>
            <pc:docMk/>
            <pc:sldMk cId="587754513" sldId="265"/>
            <ac:picMk id="8" creationId="{07EA4CC7-1B65-48FB-899F-EE5F65EEC738}"/>
          </ac:picMkLst>
        </pc:picChg>
        <pc:picChg chg="add mod">
          <ac:chgData name="Clements, William" userId="cbdb0636-a496-422a-8d40-98c53d494d26" providerId="ADAL" clId="{456B8DF1-C625-47B8-B00C-9739CFAD1630}" dt="2020-10-19T16:21:12.014" v="400" actId="14100"/>
          <ac:picMkLst>
            <pc:docMk/>
            <pc:sldMk cId="587754513" sldId="265"/>
            <ac:picMk id="10" creationId="{BC517255-2B0F-40B0-A065-A71B1AB54768}"/>
          </ac:picMkLst>
        </pc:picChg>
        <pc:picChg chg="add mod">
          <ac:chgData name="Clements, William" userId="cbdb0636-a496-422a-8d40-98c53d494d26" providerId="ADAL" clId="{456B8DF1-C625-47B8-B00C-9739CFAD1630}" dt="2020-10-19T16:11:28.399" v="386" actId="1076"/>
          <ac:picMkLst>
            <pc:docMk/>
            <pc:sldMk cId="587754513" sldId="265"/>
            <ac:picMk id="2050" creationId="{14CE5DA7-860C-4E5A-965D-C3E7463724A3}"/>
          </ac:picMkLst>
        </pc:picChg>
      </pc:sldChg>
      <pc:sldChg chg="add del">
        <pc:chgData name="Clements, William" userId="cbdb0636-a496-422a-8d40-98c53d494d26" providerId="ADAL" clId="{456B8DF1-C625-47B8-B00C-9739CFAD1630}" dt="2020-10-19T14:47:11.464" v="32" actId="47"/>
        <pc:sldMkLst>
          <pc:docMk/>
          <pc:sldMk cId="446129360" sldId="269"/>
        </pc:sldMkLst>
      </pc:sldChg>
      <pc:sldChg chg="add del setBg">
        <pc:chgData name="Clements, William" userId="cbdb0636-a496-422a-8d40-98c53d494d26" providerId="ADAL" clId="{456B8DF1-C625-47B8-B00C-9739CFAD1630}" dt="2020-10-19T14:47:13.384" v="33" actId="47"/>
        <pc:sldMkLst>
          <pc:docMk/>
          <pc:sldMk cId="4081287389" sldId="271"/>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B787BE-D3C7-478C-A25B-8FBF82CF65C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D60490C-C17A-4303-B394-F5D4A79C74C4}">
      <dgm:prSet/>
      <dgm:spPr/>
      <dgm:t>
        <a:bodyPr/>
        <a:lstStyle/>
        <a:p>
          <a:r>
            <a:rPr lang="en-US"/>
            <a:t>What are the keywords that you currently know?</a:t>
          </a:r>
        </a:p>
      </dgm:t>
    </dgm:pt>
    <dgm:pt modelId="{3CCA65DD-07DC-4D0F-8518-A48B64D21A68}" type="parTrans" cxnId="{B0DEB7FF-C667-4DC5-B564-698BEAAC2BB2}">
      <dgm:prSet/>
      <dgm:spPr/>
      <dgm:t>
        <a:bodyPr/>
        <a:lstStyle/>
        <a:p>
          <a:endParaRPr lang="en-US"/>
        </a:p>
      </dgm:t>
    </dgm:pt>
    <dgm:pt modelId="{554037E5-6D16-4086-BAAD-07DDA4193751}" type="sibTrans" cxnId="{B0DEB7FF-C667-4DC5-B564-698BEAAC2BB2}">
      <dgm:prSet/>
      <dgm:spPr/>
      <dgm:t>
        <a:bodyPr/>
        <a:lstStyle/>
        <a:p>
          <a:endParaRPr lang="en-US"/>
        </a:p>
      </dgm:t>
    </dgm:pt>
    <dgm:pt modelId="{A61DA196-4FCC-4E56-90B8-49AEBC1279B6}">
      <dgm:prSet/>
      <dgm:spPr/>
      <dgm:t>
        <a:bodyPr/>
        <a:lstStyle/>
        <a:p>
          <a:r>
            <a:rPr lang="en-US"/>
            <a:t>!@#$%^&amp;*()_-+={}[]\|:; ” “ ‘ ‘ &lt; &gt; , . /? ~ `</a:t>
          </a:r>
        </a:p>
      </dgm:t>
    </dgm:pt>
    <dgm:pt modelId="{D2F567FB-44D4-45DD-9838-EAEB9F0F58EA}" type="parTrans" cxnId="{DB020089-E040-4E47-9F37-659764A27180}">
      <dgm:prSet/>
      <dgm:spPr/>
      <dgm:t>
        <a:bodyPr/>
        <a:lstStyle/>
        <a:p>
          <a:endParaRPr lang="en-US"/>
        </a:p>
      </dgm:t>
    </dgm:pt>
    <dgm:pt modelId="{2C88476E-722D-46E8-AF1B-BFEE1A6A90FB}" type="sibTrans" cxnId="{DB020089-E040-4E47-9F37-659764A27180}">
      <dgm:prSet/>
      <dgm:spPr/>
      <dgm:t>
        <a:bodyPr/>
        <a:lstStyle/>
        <a:p>
          <a:endParaRPr lang="en-US"/>
        </a:p>
      </dgm:t>
    </dgm:pt>
    <dgm:pt modelId="{E8F60750-ADD1-4D38-B1CD-9226B5C0C4BA}">
      <dgm:prSet/>
      <dgm:spPr/>
      <dgm:t>
        <a:bodyPr/>
        <a:lstStyle/>
        <a:p>
          <a:r>
            <a:rPr lang="en-US" dirty="0"/>
            <a:t>!@</a:t>
          </a:r>
          <a:r>
            <a:rPr lang="en-US" dirty="0">
              <a:solidFill>
                <a:srgbClr val="FF0000"/>
              </a:solidFill>
            </a:rPr>
            <a:t>#</a:t>
          </a:r>
          <a:r>
            <a:rPr lang="en-US" dirty="0"/>
            <a:t>$</a:t>
          </a:r>
          <a:r>
            <a:rPr lang="en-US" dirty="0">
              <a:solidFill>
                <a:srgbClr val="FF0000"/>
              </a:solidFill>
            </a:rPr>
            <a:t>%</a:t>
          </a:r>
          <a:r>
            <a:rPr lang="en-US" dirty="0"/>
            <a:t>^&amp;</a:t>
          </a:r>
          <a:r>
            <a:rPr lang="en-US" dirty="0">
              <a:solidFill>
                <a:srgbClr val="FF0000"/>
              </a:solidFill>
            </a:rPr>
            <a:t>*()_-+={}</a:t>
          </a:r>
          <a:r>
            <a:rPr lang="en-US" dirty="0"/>
            <a:t>[]\|:; </a:t>
          </a:r>
          <a:r>
            <a:rPr lang="en-US" dirty="0">
              <a:solidFill>
                <a:srgbClr val="FF0000"/>
              </a:solidFill>
            </a:rPr>
            <a:t>” “ ‘ ‘ </a:t>
          </a:r>
          <a:r>
            <a:rPr lang="en-US" dirty="0"/>
            <a:t>&lt; &gt; , </a:t>
          </a:r>
          <a:r>
            <a:rPr lang="en-US" dirty="0">
              <a:solidFill>
                <a:srgbClr val="FF0000"/>
              </a:solidFill>
            </a:rPr>
            <a:t>.</a:t>
          </a:r>
          <a:r>
            <a:rPr lang="en-US" dirty="0"/>
            <a:t> /? ~ `</a:t>
          </a:r>
        </a:p>
      </dgm:t>
    </dgm:pt>
    <dgm:pt modelId="{AC86B43E-2BD6-4E06-AC5E-5840835619CC}" type="parTrans" cxnId="{1B5AC037-4823-4C91-90B3-FCA35AE93E1B}">
      <dgm:prSet/>
      <dgm:spPr/>
      <dgm:t>
        <a:bodyPr/>
        <a:lstStyle/>
        <a:p>
          <a:endParaRPr lang="en-US"/>
        </a:p>
      </dgm:t>
    </dgm:pt>
    <dgm:pt modelId="{001D8090-F35E-4A44-9571-513E2EC5CAFB}" type="sibTrans" cxnId="{1B5AC037-4823-4C91-90B3-FCA35AE93E1B}">
      <dgm:prSet/>
      <dgm:spPr/>
      <dgm:t>
        <a:bodyPr/>
        <a:lstStyle/>
        <a:p>
          <a:endParaRPr lang="en-US"/>
        </a:p>
      </dgm:t>
    </dgm:pt>
    <dgm:pt modelId="{37FDD011-FB0F-4F16-AAC6-E24276AB7F45}" type="pres">
      <dgm:prSet presAssocID="{2CB787BE-D3C7-478C-A25B-8FBF82CF65C5}" presName="root" presStyleCnt="0">
        <dgm:presLayoutVars>
          <dgm:dir/>
          <dgm:resizeHandles val="exact"/>
        </dgm:presLayoutVars>
      </dgm:prSet>
      <dgm:spPr/>
    </dgm:pt>
    <dgm:pt modelId="{F1E5B8DA-6F8A-472C-BC6E-7EFE09BCB47A}" type="pres">
      <dgm:prSet presAssocID="{5D60490C-C17A-4303-B394-F5D4A79C74C4}" presName="compNode" presStyleCnt="0"/>
      <dgm:spPr/>
    </dgm:pt>
    <dgm:pt modelId="{FF3DC7CC-84C7-430E-9966-92D0A947F6E2}" type="pres">
      <dgm:prSet presAssocID="{5D60490C-C17A-4303-B394-F5D4A79C74C4}" presName="bgRect" presStyleLbl="bgShp" presStyleIdx="0" presStyleCnt="3"/>
      <dgm:spPr/>
    </dgm:pt>
    <dgm:pt modelId="{F4A65818-4492-4947-8F3A-A7B7E4FA7049}" type="pres">
      <dgm:prSet presAssocID="{5D60490C-C17A-4303-B394-F5D4A79C74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F5D9AED5-D48B-4488-BE7C-07F34BDD2696}" type="pres">
      <dgm:prSet presAssocID="{5D60490C-C17A-4303-B394-F5D4A79C74C4}" presName="spaceRect" presStyleCnt="0"/>
      <dgm:spPr/>
    </dgm:pt>
    <dgm:pt modelId="{6268BAEB-3CAD-4F01-95F4-83D4284316D6}" type="pres">
      <dgm:prSet presAssocID="{5D60490C-C17A-4303-B394-F5D4A79C74C4}" presName="parTx" presStyleLbl="revTx" presStyleIdx="0" presStyleCnt="3">
        <dgm:presLayoutVars>
          <dgm:chMax val="0"/>
          <dgm:chPref val="0"/>
        </dgm:presLayoutVars>
      </dgm:prSet>
      <dgm:spPr/>
    </dgm:pt>
    <dgm:pt modelId="{6C74B102-E3CD-4C41-90C3-66ECA48DF1A1}" type="pres">
      <dgm:prSet presAssocID="{554037E5-6D16-4086-BAAD-07DDA4193751}" presName="sibTrans" presStyleCnt="0"/>
      <dgm:spPr/>
    </dgm:pt>
    <dgm:pt modelId="{87DA8448-CB2C-4D8F-9F4C-9EC53BC8526F}" type="pres">
      <dgm:prSet presAssocID="{A61DA196-4FCC-4E56-90B8-49AEBC1279B6}" presName="compNode" presStyleCnt="0"/>
      <dgm:spPr/>
    </dgm:pt>
    <dgm:pt modelId="{C58BF7B0-E0A3-4987-8F3D-0165AF042CAE}" type="pres">
      <dgm:prSet presAssocID="{A61DA196-4FCC-4E56-90B8-49AEBC1279B6}" presName="bgRect" presStyleLbl="bgShp" presStyleIdx="1" presStyleCnt="3"/>
      <dgm:spPr/>
    </dgm:pt>
    <dgm:pt modelId="{0C36FCF7-55B3-4F0C-8D2E-D73819B4D33C}" type="pres">
      <dgm:prSet presAssocID="{A61DA196-4FCC-4E56-90B8-49AEBC1279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51E07DD-431C-421F-9CF0-1925D198FB17}" type="pres">
      <dgm:prSet presAssocID="{A61DA196-4FCC-4E56-90B8-49AEBC1279B6}" presName="spaceRect" presStyleCnt="0"/>
      <dgm:spPr/>
    </dgm:pt>
    <dgm:pt modelId="{C26E086E-DAD1-440D-BD08-6D7A2CA5CC04}" type="pres">
      <dgm:prSet presAssocID="{A61DA196-4FCC-4E56-90B8-49AEBC1279B6}" presName="parTx" presStyleLbl="revTx" presStyleIdx="1" presStyleCnt="3">
        <dgm:presLayoutVars>
          <dgm:chMax val="0"/>
          <dgm:chPref val="0"/>
        </dgm:presLayoutVars>
      </dgm:prSet>
      <dgm:spPr/>
    </dgm:pt>
    <dgm:pt modelId="{67028255-7121-43E6-B264-6194AC7FD506}" type="pres">
      <dgm:prSet presAssocID="{2C88476E-722D-46E8-AF1B-BFEE1A6A90FB}" presName="sibTrans" presStyleCnt="0"/>
      <dgm:spPr/>
    </dgm:pt>
    <dgm:pt modelId="{EC0EDA4A-4FBC-4120-B19B-D3F1788CEAB4}" type="pres">
      <dgm:prSet presAssocID="{E8F60750-ADD1-4D38-B1CD-9226B5C0C4BA}" presName="compNode" presStyleCnt="0"/>
      <dgm:spPr/>
    </dgm:pt>
    <dgm:pt modelId="{9792CB11-F4FD-4C23-8D96-21ADAF8F7556}" type="pres">
      <dgm:prSet presAssocID="{E8F60750-ADD1-4D38-B1CD-9226B5C0C4BA}" presName="bgRect" presStyleLbl="bgShp" presStyleIdx="2" presStyleCnt="3"/>
      <dgm:spPr/>
    </dgm:pt>
    <dgm:pt modelId="{0D2B082A-9A43-4C2E-BCF8-162085AEDBD6}" type="pres">
      <dgm:prSet presAssocID="{E8F60750-ADD1-4D38-B1CD-9226B5C0C4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4EFAD77-D2C9-4E81-AC60-5E8367486E26}" type="pres">
      <dgm:prSet presAssocID="{E8F60750-ADD1-4D38-B1CD-9226B5C0C4BA}" presName="spaceRect" presStyleCnt="0"/>
      <dgm:spPr/>
    </dgm:pt>
    <dgm:pt modelId="{896A80A3-F0F0-41B9-A146-088C61A276DB}" type="pres">
      <dgm:prSet presAssocID="{E8F60750-ADD1-4D38-B1CD-9226B5C0C4BA}" presName="parTx" presStyleLbl="revTx" presStyleIdx="2" presStyleCnt="3">
        <dgm:presLayoutVars>
          <dgm:chMax val="0"/>
          <dgm:chPref val="0"/>
        </dgm:presLayoutVars>
      </dgm:prSet>
      <dgm:spPr/>
    </dgm:pt>
  </dgm:ptLst>
  <dgm:cxnLst>
    <dgm:cxn modelId="{D4940E19-04BA-4016-A6D5-ACBF1192247D}" type="presOf" srcId="{2CB787BE-D3C7-478C-A25B-8FBF82CF65C5}" destId="{37FDD011-FB0F-4F16-AAC6-E24276AB7F45}" srcOrd="0" destOrd="0" presId="urn:microsoft.com/office/officeart/2018/2/layout/IconVerticalSolidList"/>
    <dgm:cxn modelId="{E0840B34-5BB8-4D71-B481-7687331360C1}" type="presOf" srcId="{5D60490C-C17A-4303-B394-F5D4A79C74C4}" destId="{6268BAEB-3CAD-4F01-95F4-83D4284316D6}" srcOrd="0" destOrd="0" presId="urn:microsoft.com/office/officeart/2018/2/layout/IconVerticalSolidList"/>
    <dgm:cxn modelId="{1B5AC037-4823-4C91-90B3-FCA35AE93E1B}" srcId="{2CB787BE-D3C7-478C-A25B-8FBF82CF65C5}" destId="{E8F60750-ADD1-4D38-B1CD-9226B5C0C4BA}" srcOrd="2" destOrd="0" parTransId="{AC86B43E-2BD6-4E06-AC5E-5840835619CC}" sibTransId="{001D8090-F35E-4A44-9571-513E2EC5CAFB}"/>
    <dgm:cxn modelId="{A9060956-E576-4C5C-BCDB-7A519E2B2A46}" type="presOf" srcId="{A61DA196-4FCC-4E56-90B8-49AEBC1279B6}" destId="{C26E086E-DAD1-440D-BD08-6D7A2CA5CC04}" srcOrd="0" destOrd="0" presId="urn:microsoft.com/office/officeart/2018/2/layout/IconVerticalSolidList"/>
    <dgm:cxn modelId="{DB020089-E040-4E47-9F37-659764A27180}" srcId="{2CB787BE-D3C7-478C-A25B-8FBF82CF65C5}" destId="{A61DA196-4FCC-4E56-90B8-49AEBC1279B6}" srcOrd="1" destOrd="0" parTransId="{D2F567FB-44D4-45DD-9838-EAEB9F0F58EA}" sibTransId="{2C88476E-722D-46E8-AF1B-BFEE1A6A90FB}"/>
    <dgm:cxn modelId="{81C8AAD8-F0E9-4AA2-A791-1C40D9D6FAFB}" type="presOf" srcId="{E8F60750-ADD1-4D38-B1CD-9226B5C0C4BA}" destId="{896A80A3-F0F0-41B9-A146-088C61A276DB}" srcOrd="0" destOrd="0" presId="urn:microsoft.com/office/officeart/2018/2/layout/IconVerticalSolidList"/>
    <dgm:cxn modelId="{B0DEB7FF-C667-4DC5-B564-698BEAAC2BB2}" srcId="{2CB787BE-D3C7-478C-A25B-8FBF82CF65C5}" destId="{5D60490C-C17A-4303-B394-F5D4A79C74C4}" srcOrd="0" destOrd="0" parTransId="{3CCA65DD-07DC-4D0F-8518-A48B64D21A68}" sibTransId="{554037E5-6D16-4086-BAAD-07DDA4193751}"/>
    <dgm:cxn modelId="{DA3D5DA8-2E4C-4E07-829D-18CE2A2E6E69}" type="presParOf" srcId="{37FDD011-FB0F-4F16-AAC6-E24276AB7F45}" destId="{F1E5B8DA-6F8A-472C-BC6E-7EFE09BCB47A}" srcOrd="0" destOrd="0" presId="urn:microsoft.com/office/officeart/2018/2/layout/IconVerticalSolidList"/>
    <dgm:cxn modelId="{3A647CF3-2BD7-43A7-B163-03A61EFF1472}" type="presParOf" srcId="{F1E5B8DA-6F8A-472C-BC6E-7EFE09BCB47A}" destId="{FF3DC7CC-84C7-430E-9966-92D0A947F6E2}" srcOrd="0" destOrd="0" presId="urn:microsoft.com/office/officeart/2018/2/layout/IconVerticalSolidList"/>
    <dgm:cxn modelId="{8D278C61-DD6E-4F4D-81AC-8FCAA3D9E47E}" type="presParOf" srcId="{F1E5B8DA-6F8A-472C-BC6E-7EFE09BCB47A}" destId="{F4A65818-4492-4947-8F3A-A7B7E4FA7049}" srcOrd="1" destOrd="0" presId="urn:microsoft.com/office/officeart/2018/2/layout/IconVerticalSolidList"/>
    <dgm:cxn modelId="{C33BD42D-B1D8-47F3-A2AA-62515646D23A}" type="presParOf" srcId="{F1E5B8DA-6F8A-472C-BC6E-7EFE09BCB47A}" destId="{F5D9AED5-D48B-4488-BE7C-07F34BDD2696}" srcOrd="2" destOrd="0" presId="urn:microsoft.com/office/officeart/2018/2/layout/IconVerticalSolidList"/>
    <dgm:cxn modelId="{4E50283E-8752-4976-A8A3-46F6D6F7D2D2}" type="presParOf" srcId="{F1E5B8DA-6F8A-472C-BC6E-7EFE09BCB47A}" destId="{6268BAEB-3CAD-4F01-95F4-83D4284316D6}" srcOrd="3" destOrd="0" presId="urn:microsoft.com/office/officeart/2018/2/layout/IconVerticalSolidList"/>
    <dgm:cxn modelId="{06E17889-71C0-4A70-88F3-7B28D484916F}" type="presParOf" srcId="{37FDD011-FB0F-4F16-AAC6-E24276AB7F45}" destId="{6C74B102-E3CD-4C41-90C3-66ECA48DF1A1}" srcOrd="1" destOrd="0" presId="urn:microsoft.com/office/officeart/2018/2/layout/IconVerticalSolidList"/>
    <dgm:cxn modelId="{F9EFE9A4-5955-49CD-ACA8-2062241DA781}" type="presParOf" srcId="{37FDD011-FB0F-4F16-AAC6-E24276AB7F45}" destId="{87DA8448-CB2C-4D8F-9F4C-9EC53BC8526F}" srcOrd="2" destOrd="0" presId="urn:microsoft.com/office/officeart/2018/2/layout/IconVerticalSolidList"/>
    <dgm:cxn modelId="{B252FF1D-3A2E-46EE-AB8C-8FE02FAC8FCD}" type="presParOf" srcId="{87DA8448-CB2C-4D8F-9F4C-9EC53BC8526F}" destId="{C58BF7B0-E0A3-4987-8F3D-0165AF042CAE}" srcOrd="0" destOrd="0" presId="urn:microsoft.com/office/officeart/2018/2/layout/IconVerticalSolidList"/>
    <dgm:cxn modelId="{C0329435-1E50-4508-A835-BD805D82D1C9}" type="presParOf" srcId="{87DA8448-CB2C-4D8F-9F4C-9EC53BC8526F}" destId="{0C36FCF7-55B3-4F0C-8D2E-D73819B4D33C}" srcOrd="1" destOrd="0" presId="urn:microsoft.com/office/officeart/2018/2/layout/IconVerticalSolidList"/>
    <dgm:cxn modelId="{ACFB6E0B-AE2A-44ED-8FF4-87587B964E12}" type="presParOf" srcId="{87DA8448-CB2C-4D8F-9F4C-9EC53BC8526F}" destId="{451E07DD-431C-421F-9CF0-1925D198FB17}" srcOrd="2" destOrd="0" presId="urn:microsoft.com/office/officeart/2018/2/layout/IconVerticalSolidList"/>
    <dgm:cxn modelId="{DFA6DEFA-9F66-4E7A-8FDC-56905E6AE249}" type="presParOf" srcId="{87DA8448-CB2C-4D8F-9F4C-9EC53BC8526F}" destId="{C26E086E-DAD1-440D-BD08-6D7A2CA5CC04}" srcOrd="3" destOrd="0" presId="urn:microsoft.com/office/officeart/2018/2/layout/IconVerticalSolidList"/>
    <dgm:cxn modelId="{000E55A2-C181-4727-B211-1C34B9ADD1DE}" type="presParOf" srcId="{37FDD011-FB0F-4F16-AAC6-E24276AB7F45}" destId="{67028255-7121-43E6-B264-6194AC7FD506}" srcOrd="3" destOrd="0" presId="urn:microsoft.com/office/officeart/2018/2/layout/IconVerticalSolidList"/>
    <dgm:cxn modelId="{C1C20372-B1DF-49FE-A4E7-041340E0A6A9}" type="presParOf" srcId="{37FDD011-FB0F-4F16-AAC6-E24276AB7F45}" destId="{EC0EDA4A-4FBC-4120-B19B-D3F1788CEAB4}" srcOrd="4" destOrd="0" presId="urn:microsoft.com/office/officeart/2018/2/layout/IconVerticalSolidList"/>
    <dgm:cxn modelId="{ABAFBC06-D34A-47DE-A904-E74004534904}" type="presParOf" srcId="{EC0EDA4A-4FBC-4120-B19B-D3F1788CEAB4}" destId="{9792CB11-F4FD-4C23-8D96-21ADAF8F7556}" srcOrd="0" destOrd="0" presId="urn:microsoft.com/office/officeart/2018/2/layout/IconVerticalSolidList"/>
    <dgm:cxn modelId="{F276E2E8-CBAD-4052-B4BF-365365C48444}" type="presParOf" srcId="{EC0EDA4A-4FBC-4120-B19B-D3F1788CEAB4}" destId="{0D2B082A-9A43-4C2E-BCF8-162085AEDBD6}" srcOrd="1" destOrd="0" presId="urn:microsoft.com/office/officeart/2018/2/layout/IconVerticalSolidList"/>
    <dgm:cxn modelId="{BC9F4419-B249-4C92-A180-8E9AA6F135EA}" type="presParOf" srcId="{EC0EDA4A-4FBC-4120-B19B-D3F1788CEAB4}" destId="{C4EFAD77-D2C9-4E81-AC60-5E8367486E26}" srcOrd="2" destOrd="0" presId="urn:microsoft.com/office/officeart/2018/2/layout/IconVerticalSolidList"/>
    <dgm:cxn modelId="{A45F00B0-8D18-4900-8214-038355824288}" type="presParOf" srcId="{EC0EDA4A-4FBC-4120-B19B-D3F1788CEAB4}" destId="{896A80A3-F0F0-41B9-A146-088C61A276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DC7CC-84C7-430E-9966-92D0A947F6E2}">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A65818-4492-4947-8F3A-A7B7E4FA7049}">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68BAEB-3CAD-4F01-95F4-83D4284316D6}">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What are the keywords that you currently know?</a:t>
          </a:r>
        </a:p>
      </dsp:txBody>
      <dsp:txXfrm>
        <a:off x="1945450" y="719"/>
        <a:ext cx="4643240" cy="1684372"/>
      </dsp:txXfrm>
    </dsp:sp>
    <dsp:sp modelId="{C58BF7B0-E0A3-4987-8F3D-0165AF042CAE}">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6FCF7-55B3-4F0C-8D2E-D73819B4D33C}">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6E086E-DAD1-440D-BD08-6D7A2CA5CC04}">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!@#$%^&amp;*()_-+={}[]\|:; ” “ ‘ ‘ &lt; &gt; , . /? ~ `</a:t>
          </a:r>
        </a:p>
      </dsp:txBody>
      <dsp:txXfrm>
        <a:off x="1945450" y="2106185"/>
        <a:ext cx="4643240" cy="1684372"/>
      </dsp:txXfrm>
    </dsp:sp>
    <dsp:sp modelId="{9792CB11-F4FD-4C23-8D96-21ADAF8F7556}">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B082A-9A43-4C2E-BCF8-162085AEDBD6}">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6A80A3-F0F0-41B9-A146-088C61A276DB}">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a:t>
          </a:r>
          <a:r>
            <a:rPr lang="en-US" sz="2500" kern="1200" dirty="0">
              <a:solidFill>
                <a:srgbClr val="FF0000"/>
              </a:solidFill>
            </a:rPr>
            <a:t>#</a:t>
          </a:r>
          <a:r>
            <a:rPr lang="en-US" sz="2500" kern="1200" dirty="0"/>
            <a:t>$</a:t>
          </a:r>
          <a:r>
            <a:rPr lang="en-US" sz="2500" kern="1200" dirty="0">
              <a:solidFill>
                <a:srgbClr val="FF0000"/>
              </a:solidFill>
            </a:rPr>
            <a:t>%</a:t>
          </a:r>
          <a:r>
            <a:rPr lang="en-US" sz="2500" kern="1200" dirty="0"/>
            <a:t>^&amp;</a:t>
          </a:r>
          <a:r>
            <a:rPr lang="en-US" sz="2500" kern="1200" dirty="0">
              <a:solidFill>
                <a:srgbClr val="FF0000"/>
              </a:solidFill>
            </a:rPr>
            <a:t>*()_-+={}</a:t>
          </a:r>
          <a:r>
            <a:rPr lang="en-US" sz="2500" kern="1200" dirty="0"/>
            <a:t>[]\|:; </a:t>
          </a:r>
          <a:r>
            <a:rPr lang="en-US" sz="2500" kern="1200" dirty="0">
              <a:solidFill>
                <a:srgbClr val="FF0000"/>
              </a:solidFill>
            </a:rPr>
            <a:t>” “ ‘ ‘ </a:t>
          </a:r>
          <a:r>
            <a:rPr lang="en-US" sz="2500" kern="1200" dirty="0"/>
            <a:t>&lt; &gt; , </a:t>
          </a:r>
          <a:r>
            <a:rPr lang="en-US" sz="2500" kern="1200" dirty="0">
              <a:solidFill>
                <a:srgbClr val="FF0000"/>
              </a:solidFill>
            </a:rPr>
            <a:t>.</a:t>
          </a:r>
          <a:r>
            <a:rPr lang="en-US" sz="2500" kern="1200" dirty="0"/>
            <a:t> /? ~ `</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174FE-1762-4F3D-A6FC-AF2DCC7C1CD5}"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42546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174FE-1762-4F3D-A6FC-AF2DCC7C1CD5}"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395098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174FE-1762-4F3D-A6FC-AF2DCC7C1CD5}"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400556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0"/>
          </p:nvPr>
        </p:nvSpPr>
        <p:spPr>
          <a:xfrm>
            <a:off x="203200" y="6400800"/>
            <a:ext cx="11785600" cy="457200"/>
          </a:xfrm>
        </p:spPr>
        <p:txBody>
          <a:bodyPr>
            <a:noAutofit/>
          </a:bodyPr>
          <a:lstStyle>
            <a:lvl1pPr>
              <a:buNone/>
              <a:defRPr sz="1200">
                <a:effectLst>
                  <a:outerShdw blurRad="38100" dist="38100" dir="2700000" algn="tl">
                    <a:srgbClr val="000000">
                      <a:alpha val="43137"/>
                    </a:srgbClr>
                  </a:outerShdw>
                </a:effectLst>
              </a:defRPr>
            </a:lvl1pPr>
            <a:lvl2pPr>
              <a:defRPr sz="1200">
                <a:effectLst>
                  <a:outerShdw blurRad="38100" dist="38100" dir="2700000" algn="tl">
                    <a:srgbClr val="000000">
                      <a:alpha val="43137"/>
                    </a:srgbClr>
                  </a:outerShdw>
                </a:effectLst>
              </a:defRPr>
            </a:lvl2pPr>
            <a:lvl3pPr>
              <a:defRPr sz="1200">
                <a:effectLst>
                  <a:outerShdw blurRad="38100" dist="38100" dir="2700000" algn="tl">
                    <a:srgbClr val="000000">
                      <a:alpha val="43137"/>
                    </a:srgbClr>
                  </a:outerShdw>
                </a:effectLst>
              </a:defRPr>
            </a:lvl3pPr>
            <a:lvl4pPr>
              <a:defRPr sz="1200">
                <a:effectLst>
                  <a:outerShdw blurRad="38100" dist="38100" dir="2700000" algn="tl">
                    <a:srgbClr val="000000">
                      <a:alpha val="43137"/>
                    </a:srgbClr>
                  </a:outerShdw>
                </a:effectLst>
              </a:defRPr>
            </a:lvl4pPr>
            <a:lvl5pPr>
              <a:defRPr sz="1200">
                <a:effectLst>
                  <a:outerShdw blurRad="38100" dist="38100" dir="2700000" algn="tl">
                    <a:srgbClr val="000000">
                      <a:alpha val="43137"/>
                    </a:srgbClr>
                  </a:outerShdw>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24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174FE-1762-4F3D-A6FC-AF2DCC7C1CD5}"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374609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174FE-1762-4F3D-A6FC-AF2DCC7C1CD5}"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317873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174FE-1762-4F3D-A6FC-AF2DCC7C1CD5}"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117199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174FE-1762-4F3D-A6FC-AF2DCC7C1CD5}"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2260205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174FE-1762-4F3D-A6FC-AF2DCC7C1CD5}"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261114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174FE-1762-4F3D-A6FC-AF2DCC7C1CD5}"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310320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174FE-1762-4F3D-A6FC-AF2DCC7C1CD5}"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162805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174FE-1762-4F3D-A6FC-AF2DCC7C1CD5}"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237065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174FE-1762-4F3D-A6FC-AF2DCC7C1CD5}" type="datetimeFigureOut">
              <a:rPr lang="en-US" smtClean="0"/>
              <a:t>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8FEB7-1FB1-4447-A924-7E0C834FA0CE}" type="slidenum">
              <a:rPr lang="en-US" smtClean="0"/>
              <a:t>‹#›</a:t>
            </a:fld>
            <a:endParaRPr lang="en-US"/>
          </a:p>
        </p:txBody>
      </p:sp>
    </p:spTree>
    <p:extLst>
      <p:ext uri="{BB962C8B-B14F-4D97-AF65-F5344CB8AC3E}">
        <p14:creationId xmlns:p14="http://schemas.microsoft.com/office/powerpoint/2010/main" val="38508975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a:extLst>
              <a:ext uri="{FF2B5EF4-FFF2-40B4-BE49-F238E27FC236}">
                <a16:creationId xmlns:a16="http://schemas.microsoft.com/office/drawing/2014/main" id="{54F1C845-98C8-4182-9918-6C5A3A201BAE}"/>
              </a:ext>
            </a:extLst>
          </p:cNvPr>
          <p:cNvPicPr>
            <a:picLocks noChangeAspect="1"/>
          </p:cNvPicPr>
          <p:nvPr/>
        </p:nvPicPr>
        <p:blipFill rotWithShape="1">
          <a:blip r:embed="rId2"/>
          <a:srcRect r="15944"/>
          <a:stretch/>
        </p:blipFill>
        <p:spPr>
          <a:xfrm>
            <a:off x="3523488" y="10"/>
            <a:ext cx="8668512" cy="6857990"/>
          </a:xfrm>
          <a:prstGeom prst="rect">
            <a:avLst/>
          </a:prstGeom>
        </p:spPr>
      </p:pic>
      <p:sp>
        <p:nvSpPr>
          <p:cNvPr id="2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477981" y="1122363"/>
            <a:ext cx="4023360" cy="3204134"/>
          </a:xfrm>
        </p:spPr>
        <p:txBody>
          <a:bodyPr anchor="b">
            <a:normAutofit/>
          </a:bodyPr>
          <a:lstStyle/>
          <a:p>
            <a:pPr algn="l"/>
            <a:r>
              <a:rPr lang="en-US" sz="4400"/>
              <a:t>Solving Decision Problems</a:t>
            </a:r>
            <a:br>
              <a:rPr lang="en-US" sz="4400"/>
            </a:br>
            <a:r>
              <a:rPr lang="en-US" sz="440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477980" y="4872922"/>
            <a:ext cx="4023359" cy="1208141"/>
          </a:xfrm>
        </p:spPr>
        <p:txBody>
          <a:bodyPr>
            <a:normAutofit/>
          </a:bodyPr>
          <a:lstStyle/>
          <a:p>
            <a:pPr algn="l"/>
            <a:r>
              <a:rPr lang="en-US" sz="2000"/>
              <a:t>Brother W. Clements</a:t>
            </a:r>
          </a:p>
        </p:txBody>
      </p:sp>
      <p:sp>
        <p:nvSpPr>
          <p:cNvPr id="2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34315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a:xfrm>
            <a:off x="992206" y="2133600"/>
            <a:ext cx="2823275" cy="3976194"/>
          </a:xfrm>
        </p:spPr>
        <p:txBody>
          <a:bodyPr anchor="t">
            <a:normAutofit/>
          </a:bodyPr>
          <a:lstStyle/>
          <a:p>
            <a:pPr algn="r"/>
            <a:r>
              <a:rPr lang="en-US" sz="3200" dirty="0"/>
              <a:t>06 Teach: Team Activity</a:t>
            </a:r>
            <a:br>
              <a:rPr lang="en-US" sz="3200" dirty="0"/>
            </a:br>
            <a:r>
              <a:rPr lang="en-US" sz="3200" dirty="0"/>
              <a:t>Amusement Park Rides</a:t>
            </a:r>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a:xfrm>
            <a:off x="4547698" y="1608667"/>
            <a:ext cx="3421958" cy="4501127"/>
          </a:xfrm>
        </p:spPr>
        <p:txBody>
          <a:bodyPr>
            <a:normAutofit/>
          </a:bodyPr>
          <a:lstStyle/>
          <a:p>
            <a:r>
              <a:rPr lang="en-US" sz="2000" dirty="0"/>
              <a:t>Meet and setup a video call, share screen</a:t>
            </a:r>
          </a:p>
          <a:p>
            <a:r>
              <a:rPr lang="en-US" sz="2000" dirty="0"/>
              <a:t>Overview</a:t>
            </a:r>
          </a:p>
          <a:p>
            <a:pPr lvl="1"/>
            <a:r>
              <a:rPr lang="en-US" sz="2000" dirty="0"/>
              <a:t>Amusement Park Ride</a:t>
            </a:r>
          </a:p>
          <a:p>
            <a:pPr lvl="2"/>
            <a:r>
              <a:rPr lang="en-US" dirty="0"/>
              <a:t>No One under 36 inches</a:t>
            </a:r>
          </a:p>
          <a:p>
            <a:pPr lvl="2"/>
            <a:r>
              <a:rPr lang="en-US" dirty="0"/>
              <a:t>Single rider if 18 and 62 inches</a:t>
            </a:r>
          </a:p>
          <a:p>
            <a:pPr lvl="2"/>
            <a:r>
              <a:rPr lang="en-US" dirty="0"/>
              <a:t>Double if one is 18</a:t>
            </a:r>
          </a:p>
          <a:p>
            <a:pPr lvl="1"/>
            <a:endParaRPr lang="en-US" dirty="0"/>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a:xfrm>
            <a:off x="8289696" y="1608667"/>
            <a:ext cx="3421957" cy="4501127"/>
          </a:xfrm>
        </p:spPr>
        <p:txBody>
          <a:bodyPr>
            <a:normAutofit/>
          </a:bodyPr>
          <a:lstStyle/>
          <a:p>
            <a:r>
              <a:rPr lang="en-US" sz="1400" dirty="0"/>
              <a:t>Core requirements</a:t>
            </a:r>
          </a:p>
          <a:p>
            <a:pPr lvl="1"/>
            <a:r>
              <a:rPr lang="en-US" sz="1400" dirty="0"/>
              <a:t>Must have the core requirements</a:t>
            </a:r>
          </a:p>
          <a:p>
            <a:pPr lvl="2"/>
            <a:r>
              <a:rPr lang="en-US" sz="1400" dirty="0"/>
              <a:t>Ask user</a:t>
            </a:r>
          </a:p>
          <a:p>
            <a:pPr lvl="2"/>
            <a:r>
              <a:rPr lang="en-US" sz="1400" dirty="0"/>
              <a:t>Determine Letter grade, indicate if passed the class</a:t>
            </a:r>
          </a:p>
          <a:p>
            <a:pPr lvl="2"/>
            <a:r>
              <a:rPr lang="en-US" sz="1400" dirty="0"/>
              <a:t>Use variables and only 1 print </a:t>
            </a:r>
          </a:p>
          <a:p>
            <a:r>
              <a:rPr lang="en-US" sz="1400" dirty="0"/>
              <a:t>Stretch Challenge</a:t>
            </a:r>
          </a:p>
          <a:p>
            <a:pPr lvl="1"/>
            <a:r>
              <a:rPr lang="en-US" sz="1400" dirty="0"/>
              <a:t>Add +/- to score, single print, see hint</a:t>
            </a:r>
          </a:p>
          <a:p>
            <a:pPr lvl="1"/>
            <a:r>
              <a:rPr lang="en-US" sz="1400" dirty="0"/>
              <a:t>Account for No A+</a:t>
            </a:r>
          </a:p>
          <a:p>
            <a:pPr lvl="1"/>
            <a:r>
              <a:rPr lang="en-US" sz="1400" dirty="0"/>
              <a:t>Account for No F+ or F-</a:t>
            </a:r>
          </a:p>
          <a:p>
            <a:r>
              <a:rPr lang="en-US" sz="1400" dirty="0"/>
              <a:t>Teacher Solution</a:t>
            </a:r>
          </a:p>
          <a:p>
            <a:r>
              <a:rPr lang="en-US" sz="1400" dirty="0"/>
              <a:t>Submission</a:t>
            </a:r>
          </a:p>
          <a:p>
            <a:pPr lvl="1"/>
            <a:r>
              <a:rPr lang="en-US" sz="1400" dirty="0"/>
              <a:t>In notes tell me what you learned from the teacher solutions.</a:t>
            </a:r>
          </a:p>
          <a:p>
            <a:pPr lvl="1"/>
            <a:endParaRPr lang="en-US" sz="1400" dirty="0"/>
          </a:p>
          <a:p>
            <a:pPr lvl="1"/>
            <a:endParaRPr lang="en-US" sz="1400" dirty="0"/>
          </a:p>
        </p:txBody>
      </p:sp>
      <p:pic>
        <p:nvPicPr>
          <p:cNvPr id="5" name="Picture 4" descr="A picture containing toy, drawing&#10;&#10;Description automatically generated">
            <a:extLst>
              <a:ext uri="{FF2B5EF4-FFF2-40B4-BE49-F238E27FC236}">
                <a16:creationId xmlns:a16="http://schemas.microsoft.com/office/drawing/2014/main" id="{15F6E835-7675-4BA7-9FEF-C99E1653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6152"/>
            <a:ext cx="3255264" cy="1831848"/>
          </a:xfrm>
          <a:prstGeom prst="rect">
            <a:avLst/>
          </a:prstGeom>
        </p:spPr>
      </p:pic>
      <p:sp>
        <p:nvSpPr>
          <p:cNvPr id="8" name="TextBox 7">
            <a:extLst>
              <a:ext uri="{FF2B5EF4-FFF2-40B4-BE49-F238E27FC236}">
                <a16:creationId xmlns:a16="http://schemas.microsoft.com/office/drawing/2014/main" id="{A25CBB76-B24C-4CB5-B21A-EC752EE9EE4F}"/>
              </a:ext>
            </a:extLst>
          </p:cNvPr>
          <p:cNvSpPr txBox="1"/>
          <p:nvPr/>
        </p:nvSpPr>
        <p:spPr>
          <a:xfrm>
            <a:off x="0" y="0"/>
            <a:ext cx="446246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What is the age of the first rider? 12</a:t>
            </a:r>
          </a:p>
          <a:p>
            <a:r>
              <a:rPr lang="en-US" dirty="0"/>
              <a:t>What is the height of the first rider? 46</a:t>
            </a:r>
          </a:p>
          <a:p>
            <a:r>
              <a:rPr lang="en-US" dirty="0"/>
              <a:t>Is there a second rider (yes/no)? no</a:t>
            </a:r>
          </a:p>
          <a:p>
            <a:r>
              <a:rPr lang="en-US" dirty="0"/>
              <a:t>Sorry, you may not ride.</a:t>
            </a:r>
          </a:p>
        </p:txBody>
      </p:sp>
      <p:sp>
        <p:nvSpPr>
          <p:cNvPr id="10" name="TextBox 9">
            <a:extLst>
              <a:ext uri="{FF2B5EF4-FFF2-40B4-BE49-F238E27FC236}">
                <a16:creationId xmlns:a16="http://schemas.microsoft.com/office/drawing/2014/main" id="{F8FC6611-4D39-4E42-BD75-9467E7704B10}"/>
              </a:ext>
            </a:extLst>
          </p:cNvPr>
          <p:cNvSpPr txBox="1"/>
          <p:nvPr/>
        </p:nvSpPr>
        <p:spPr>
          <a:xfrm>
            <a:off x="0" y="-16702"/>
            <a:ext cx="4462462"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What is the age of the first rider? 82</a:t>
            </a:r>
          </a:p>
          <a:p>
            <a:r>
              <a:rPr lang="en-US" dirty="0"/>
              <a:t>What is the height of the first rider? 75</a:t>
            </a:r>
          </a:p>
          <a:p>
            <a:r>
              <a:rPr lang="en-US" dirty="0"/>
              <a:t>Is there a second rider (yes/no)? yes</a:t>
            </a:r>
          </a:p>
          <a:p>
            <a:r>
              <a:rPr lang="en-US" dirty="0"/>
              <a:t>What is the age of the second rider? 14</a:t>
            </a:r>
          </a:p>
          <a:p>
            <a:r>
              <a:rPr lang="en-US" dirty="0"/>
              <a:t>What is the height of the second rider? 35</a:t>
            </a:r>
          </a:p>
          <a:p>
            <a:r>
              <a:rPr lang="en-US" dirty="0"/>
              <a:t>Sorry, you may not ride.</a:t>
            </a:r>
          </a:p>
        </p:txBody>
      </p:sp>
      <p:sp>
        <p:nvSpPr>
          <p:cNvPr id="12" name="TextBox 11">
            <a:extLst>
              <a:ext uri="{FF2B5EF4-FFF2-40B4-BE49-F238E27FC236}">
                <a16:creationId xmlns:a16="http://schemas.microsoft.com/office/drawing/2014/main" id="{E68D4A90-E5C2-4C95-B959-21DBAF84F1F2}"/>
              </a:ext>
            </a:extLst>
          </p:cNvPr>
          <p:cNvSpPr txBox="1"/>
          <p:nvPr/>
        </p:nvSpPr>
        <p:spPr>
          <a:xfrm>
            <a:off x="0" y="-19750"/>
            <a:ext cx="4462462"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What is the age of the first rider? 82</a:t>
            </a:r>
          </a:p>
          <a:p>
            <a:r>
              <a:rPr lang="en-US" dirty="0"/>
              <a:t>What is the height of the first rider? 75</a:t>
            </a:r>
          </a:p>
          <a:p>
            <a:r>
              <a:rPr lang="en-US" dirty="0"/>
              <a:t>Is there a second rider (yes/no)? yes</a:t>
            </a:r>
          </a:p>
          <a:p>
            <a:r>
              <a:rPr lang="en-US" dirty="0"/>
              <a:t>What is the age of the second rider? 14</a:t>
            </a:r>
          </a:p>
          <a:p>
            <a:r>
              <a:rPr lang="en-US" dirty="0"/>
              <a:t>What is the height of the second rider? 36</a:t>
            </a:r>
          </a:p>
          <a:p>
            <a:r>
              <a:rPr lang="en-US" dirty="0"/>
              <a:t>Welcome to the ride. Please be safe and have fun!</a:t>
            </a:r>
          </a:p>
        </p:txBody>
      </p:sp>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dirty="0"/>
              <a:t>Prove – Finish up</a:t>
            </a:r>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sz="half" idx="1"/>
          </p:nvPr>
        </p:nvSpPr>
        <p:spPr>
          <a:xfrm>
            <a:off x="5743575" y="0"/>
            <a:ext cx="6448425" cy="6858000"/>
          </a:xfrm>
        </p:spPr>
        <p:txBody>
          <a:bodyPr>
            <a:normAutofit fontScale="62500" lnSpcReduction="20000"/>
          </a:bodyPr>
          <a:lstStyle/>
          <a:p>
            <a:r>
              <a:rPr lang="en-US" dirty="0"/>
              <a:t>Overview</a:t>
            </a:r>
          </a:p>
          <a:p>
            <a:pPr lvl="1"/>
            <a:r>
              <a:rPr lang="en-US" dirty="0"/>
              <a:t>In a text-based adventure game, the user is presented a scenario with different options. Depending on the option they choose, they have different consequences, which in turn present different choices for the next action</a:t>
            </a:r>
          </a:p>
          <a:p>
            <a:r>
              <a:rPr lang="en-US" dirty="0"/>
              <a:t>Program the following:</a:t>
            </a:r>
          </a:p>
          <a:p>
            <a:pPr lvl="1"/>
            <a:r>
              <a:rPr lang="en-US" dirty="0"/>
              <a:t>three levels of scenarios with possible choices. </a:t>
            </a:r>
            <a:r>
              <a:rPr lang="en-US" b="1" dirty="0"/>
              <a:t>Comment Scenarios</a:t>
            </a:r>
          </a:p>
          <a:p>
            <a:pPr lvl="1"/>
            <a:r>
              <a:rPr lang="en-US" dirty="0"/>
              <a:t>At least one of your scenarios must have more than two possible choices.</a:t>
            </a:r>
          </a:p>
          <a:p>
            <a:pPr lvl="1"/>
            <a:r>
              <a:rPr lang="en-US" dirty="0"/>
              <a:t>In each prompt, write the choices in ALL CAPS, </a:t>
            </a:r>
          </a:p>
          <a:p>
            <a:pPr lvl="1"/>
            <a:r>
              <a:rPr lang="en-US" dirty="0"/>
              <a:t>When checking the user's responses, you should match on the keyword</a:t>
            </a:r>
          </a:p>
          <a:p>
            <a:pPr lvl="1"/>
            <a:r>
              <a:rPr lang="en-US" dirty="0"/>
              <a:t>Making different choices should take you to different scenarios</a:t>
            </a:r>
          </a:p>
          <a:p>
            <a:pPr lvl="1"/>
            <a:r>
              <a:rPr lang="en-US" dirty="0"/>
              <a:t>Choices should only work for the correct question.</a:t>
            </a:r>
          </a:p>
          <a:p>
            <a:pPr lvl="2"/>
            <a:r>
              <a:rPr lang="en-US" dirty="0"/>
              <a:t>In other words, if one scenario resulted in choices of Run/Hide, but another resulted in choices Follow/Look, you should not be able to respond with "Follow" to the question that asked for Run/Hide.</a:t>
            </a:r>
          </a:p>
          <a:p>
            <a:pPr lvl="2"/>
            <a:r>
              <a:rPr lang="en-US" dirty="0"/>
              <a:t>A good way to accomplish this is to have a series of nested if statements. (That is, the print and then the next if statement will be within the body/block of the first if statement.)</a:t>
            </a:r>
          </a:p>
          <a:p>
            <a:pPr lvl="1"/>
            <a:r>
              <a:rPr lang="en-US" dirty="0"/>
              <a:t>For each question, you should provide an "else" clause to handle the case that the user tries to type something other than the possible choices. It is up to you how to handle this case.</a:t>
            </a:r>
          </a:p>
          <a:p>
            <a:r>
              <a:rPr lang="en-US" dirty="0"/>
              <a:t>Make it your own</a:t>
            </a:r>
          </a:p>
          <a:p>
            <a:r>
              <a:rPr lang="en-US" dirty="0"/>
              <a:t>Submission</a:t>
            </a:r>
          </a:p>
          <a:p>
            <a:pPr lvl="1"/>
            <a:r>
              <a:rPr lang="en-US" dirty="0"/>
              <a:t>Upload program (the .</a:t>
            </a:r>
            <a:r>
              <a:rPr lang="en-US" dirty="0" err="1"/>
              <a:t>py</a:t>
            </a:r>
            <a:r>
              <a:rPr lang="en-US" dirty="0"/>
              <a:t> file) to the assignment</a:t>
            </a:r>
          </a:p>
          <a:p>
            <a:pPr lvl="1"/>
            <a:r>
              <a:rPr lang="en-US" dirty="0"/>
              <a:t>Submission Comment: What you think you did and 1-2 sentences justify your that describes your effort</a:t>
            </a:r>
          </a:p>
          <a:p>
            <a:pPr lvl="1"/>
            <a:r>
              <a:rPr lang="en-US" dirty="0"/>
              <a:t>1 = Some attempt made,     2 = Developing (but significantly deficient),     3 = Slightly deficient,     4 = Meets requirements,     5 = Made it your own</a:t>
            </a:r>
          </a:p>
          <a:p>
            <a:endParaRPr lang="en-US" dirty="0"/>
          </a:p>
        </p:txBody>
      </p:sp>
      <p:sp>
        <p:nvSpPr>
          <p:cNvPr id="5" name="Content Placeholder 4">
            <a:extLst>
              <a:ext uri="{FF2B5EF4-FFF2-40B4-BE49-F238E27FC236}">
                <a16:creationId xmlns:a16="http://schemas.microsoft.com/office/drawing/2014/main" id="{3FCDD290-B216-4E55-A8B1-8B1C0049F8DC}"/>
              </a:ext>
            </a:extLst>
          </p:cNvPr>
          <p:cNvSpPr>
            <a:spLocks noGrp="1"/>
          </p:cNvSpPr>
          <p:nvPr>
            <p:ph sz="half" idx="2"/>
          </p:nvPr>
        </p:nvSpPr>
        <p:spPr>
          <a:xfrm>
            <a:off x="276225" y="2336800"/>
            <a:ext cx="5181600" cy="4368800"/>
          </a:xfrm>
        </p:spPr>
        <p:txBody>
          <a:bodyPr>
            <a:normAutofit fontScale="62500" lnSpcReduction="20000"/>
          </a:bodyPr>
          <a:lstStyle/>
          <a:p>
            <a:r>
              <a:rPr lang="en-US" i="1" dirty="0"/>
              <a:t>You are walking through a dark forest and find two items: a MATCH and a FLASHLIGHT. Which one do you want to pick up?</a:t>
            </a:r>
          </a:p>
          <a:p>
            <a:pPr lvl="1"/>
            <a:r>
              <a:rPr lang="en-US" i="1" dirty="0"/>
              <a:t>match</a:t>
            </a:r>
          </a:p>
          <a:p>
            <a:r>
              <a:rPr lang="en-US" i="1" dirty="0"/>
              <a:t>You pick up the match and strike it, and for an instant, the forest around you is illuminated. You see a large grizzly bear, and then the match burns out. Do you want to RUN, or HIDE behind a tree?</a:t>
            </a:r>
          </a:p>
          <a:p>
            <a:pPr lvl="1"/>
            <a:r>
              <a:rPr lang="en-US" i="1" dirty="0" err="1"/>
              <a:t>flasHliGht</a:t>
            </a:r>
            <a:endParaRPr lang="en-US" i="1" dirty="0"/>
          </a:p>
          <a:p>
            <a:r>
              <a:rPr lang="en-US" i="1" dirty="0"/>
              <a:t>You pick up the flashlight and turn it on. You see the pathway lit up in front of you, but you thought you also heard something off to the side. Do you want to FOLLOW the path or LOOK in the trees for the thing that made the noise?</a:t>
            </a:r>
          </a:p>
          <a:p>
            <a:pPr lvl="1"/>
            <a:endParaRPr lang="en-US" dirty="0"/>
          </a:p>
        </p:txBody>
      </p:sp>
      <p:sp>
        <p:nvSpPr>
          <p:cNvPr id="6" name="TextBox 5">
            <a:extLst>
              <a:ext uri="{FF2B5EF4-FFF2-40B4-BE49-F238E27FC236}">
                <a16:creationId xmlns:a16="http://schemas.microsoft.com/office/drawing/2014/main" id="{A542EA68-8DC5-42E7-BB66-5E336543C0FD}"/>
              </a:ext>
            </a:extLst>
          </p:cNvPr>
          <p:cNvSpPr txBox="1"/>
          <p:nvPr/>
        </p:nvSpPr>
        <p:spPr>
          <a:xfrm>
            <a:off x="0" y="0"/>
            <a:ext cx="6138040" cy="369332"/>
          </a:xfrm>
          <a:prstGeom prst="rect">
            <a:avLst/>
          </a:prstGeom>
          <a:noFill/>
        </p:spPr>
        <p:txBody>
          <a:bodyPr wrap="square">
            <a:spAutoFit/>
          </a:bodyPr>
          <a:lstStyle/>
          <a:p>
            <a:r>
              <a:rPr lang="en-US" sz="1800" b="0" i="0" u="none" strike="noStrike" baseline="0" dirty="0">
                <a:latin typeface="TT1C2t00"/>
              </a:rPr>
              <a:t>Remember: We're Going on a Bear Hunt!</a:t>
            </a:r>
            <a:endParaRPr lang="en-US" dirty="0"/>
          </a:p>
        </p:txBody>
      </p:sp>
    </p:spTree>
    <p:extLst>
      <p:ext uri="{BB962C8B-B14F-4D97-AF65-F5344CB8AC3E}">
        <p14:creationId xmlns:p14="http://schemas.microsoft.com/office/powerpoint/2010/main" val="393167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hape&#10;&#10;Description automatically generated">
            <a:extLst>
              <a:ext uri="{FF2B5EF4-FFF2-40B4-BE49-F238E27FC236}">
                <a16:creationId xmlns:a16="http://schemas.microsoft.com/office/drawing/2014/main" id="{4965AB58-7F31-48F6-9CF3-17478A853DC5}"/>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010400" y="203200"/>
            <a:ext cx="5181600" cy="3109913"/>
          </a:xfrm>
        </p:spPr>
      </p:pic>
      <p:pic>
        <p:nvPicPr>
          <p:cNvPr id="2050" name="Picture 2" descr="programmer Logic. #Programmers | Creative website design, Website design,  Web design">
            <a:extLst>
              <a:ext uri="{FF2B5EF4-FFF2-40B4-BE49-F238E27FC236}">
                <a16:creationId xmlns:a16="http://schemas.microsoft.com/office/drawing/2014/main" id="{14CE5DA7-860C-4E5A-965D-C3E746372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4" y="365125"/>
            <a:ext cx="4086225" cy="4086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lose up&#10;&#10;Description automatically generated">
            <a:extLst>
              <a:ext uri="{FF2B5EF4-FFF2-40B4-BE49-F238E27FC236}">
                <a16:creationId xmlns:a16="http://schemas.microsoft.com/office/drawing/2014/main" id="{07EA4CC7-1B65-48FB-899F-EE5F65EEC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4050" y="3429000"/>
            <a:ext cx="2381250" cy="3333750"/>
          </a:xfrm>
          <a:prstGeom prst="rect">
            <a:avLst/>
          </a:prstGeom>
        </p:spPr>
      </p:pic>
      <p:pic>
        <p:nvPicPr>
          <p:cNvPr id="10" name="Picture 9" descr="Text&#10;&#10;Description automatically generated">
            <a:extLst>
              <a:ext uri="{FF2B5EF4-FFF2-40B4-BE49-F238E27FC236}">
                <a16:creationId xmlns:a16="http://schemas.microsoft.com/office/drawing/2014/main" id="{BC517255-2B0F-40B0-A065-A71B1AB54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2612571" cy="3428999"/>
          </a:xfrm>
          <a:prstGeom prst="rect">
            <a:avLst/>
          </a:prstGeom>
        </p:spPr>
      </p:pic>
    </p:spTree>
    <p:extLst>
      <p:ext uri="{BB962C8B-B14F-4D97-AF65-F5344CB8AC3E}">
        <p14:creationId xmlns:p14="http://schemas.microsoft.com/office/powerpoint/2010/main" val="58775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BC29-3838-4095-94B6-C5073CB3A370}"/>
              </a:ext>
            </a:extLst>
          </p:cNvPr>
          <p:cNvSpPr>
            <a:spLocks noGrp="1"/>
          </p:cNvSpPr>
          <p:nvPr>
            <p:ph type="title"/>
          </p:nvPr>
        </p:nvSpPr>
        <p:spPr>
          <a:xfrm>
            <a:off x="594360" y="637125"/>
            <a:ext cx="3802276" cy="5256371"/>
          </a:xfrm>
        </p:spPr>
        <p:txBody>
          <a:bodyPr anchor="t">
            <a:normAutofit/>
          </a:bodyPr>
          <a:lstStyle/>
          <a:p>
            <a:r>
              <a:rPr lang="en-US" sz="4800" dirty="0"/>
              <a:t>Review</a:t>
            </a:r>
          </a:p>
        </p:txBody>
      </p:sp>
      <p:graphicFrame>
        <p:nvGraphicFramePr>
          <p:cNvPr id="15" name="Content Placeholder 2">
            <a:extLst>
              <a:ext uri="{FF2B5EF4-FFF2-40B4-BE49-F238E27FC236}">
                <a16:creationId xmlns:a16="http://schemas.microsoft.com/office/drawing/2014/main" id="{A238DBE0-9283-43EF-8ED8-3C8FCD030139}"/>
              </a:ext>
            </a:extLst>
          </p:cNvPr>
          <p:cNvGraphicFramePr>
            <a:graphicFrameLocks noGrp="1"/>
          </p:cNvGraphicFramePr>
          <p:nvPr>
            <p:ph idx="1"/>
            <p:extLst>
              <p:ext uri="{D42A27DB-BD31-4B8C-83A1-F6EECF244321}">
                <p14:modId xmlns:p14="http://schemas.microsoft.com/office/powerpoint/2010/main" val="126978729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ED0767C4-7BBA-4A61-9F60-AA707E51C930}"/>
              </a:ext>
            </a:extLst>
          </p:cNvPr>
          <p:cNvSpPr/>
          <p:nvPr/>
        </p:nvSpPr>
        <p:spPr>
          <a:xfrm>
            <a:off x="5166985" y="4429125"/>
            <a:ext cx="6795241" cy="1866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EBD1D8-9D98-4C5A-A015-AED2AFBA0946}"/>
              </a:ext>
            </a:extLst>
          </p:cNvPr>
          <p:cNvPicPr>
            <a:picLocks noChangeAspect="1"/>
          </p:cNvPicPr>
          <p:nvPr/>
        </p:nvPicPr>
        <p:blipFill>
          <a:blip r:embed="rId7"/>
          <a:stretch>
            <a:fillRect/>
          </a:stretch>
        </p:blipFill>
        <p:spPr>
          <a:xfrm>
            <a:off x="0" y="0"/>
            <a:ext cx="6762750" cy="409575"/>
          </a:xfrm>
          <a:prstGeom prst="rect">
            <a:avLst/>
          </a:prstGeom>
        </p:spPr>
      </p:pic>
    </p:spTree>
    <p:extLst>
      <p:ext uri="{BB962C8B-B14F-4D97-AF65-F5344CB8AC3E}">
        <p14:creationId xmlns:p14="http://schemas.microsoft.com/office/powerpoint/2010/main" val="305966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0-ppt_w/2"/>
                                          </p:val>
                                        </p:tav>
                                      </p:tavLst>
                                    </p:anim>
                                    <p:anim calcmode="lin" valueType="num">
                                      <p:cBhvr additive="base">
                                        <p:cTn id="7" dur="500"/>
                                        <p:tgtEl>
                                          <p:spTgt spid="3"/>
                                        </p:tgtEl>
                                        <p:attrNameLst>
                                          <p:attrName>ppt_y</p:attrName>
                                        </p:attrNameLst>
                                      </p:cBhvr>
                                      <p:tavLst>
                                        <p:tav tm="0">
                                          <p:val>
                                            <p:strVal val="ppt_y"/>
                                          </p:val>
                                        </p:tav>
                                        <p:tav tm="100000">
                                          <p:val>
                                            <p:strVal val="ppt_y"/>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3DF-3230-4AA9-9732-7BD1406B5E40}"/>
              </a:ext>
            </a:extLst>
          </p:cNvPr>
          <p:cNvSpPr>
            <a:spLocks noGrp="1"/>
          </p:cNvSpPr>
          <p:nvPr>
            <p:ph type="title"/>
          </p:nvPr>
        </p:nvSpPr>
        <p:spPr>
          <a:xfrm>
            <a:off x="762001" y="803325"/>
            <a:ext cx="5314536" cy="1325563"/>
          </a:xfrm>
        </p:spPr>
        <p:txBody>
          <a:bodyPr>
            <a:normAutofit/>
          </a:bodyPr>
          <a:lstStyle/>
          <a:p>
            <a:r>
              <a:rPr lang="en-US"/>
              <a:t>Prepare</a:t>
            </a:r>
            <a:endParaRPr lang="en-US" dirty="0"/>
          </a:p>
        </p:txBody>
      </p:sp>
      <p:sp>
        <p:nvSpPr>
          <p:cNvPr id="3" name="Content Placeholder 2">
            <a:extLst>
              <a:ext uri="{FF2B5EF4-FFF2-40B4-BE49-F238E27FC236}">
                <a16:creationId xmlns:a16="http://schemas.microsoft.com/office/drawing/2014/main" id="{D3F2A6F4-C934-4E91-8ACC-A01AE1BE9DDE}"/>
              </a:ext>
            </a:extLst>
          </p:cNvPr>
          <p:cNvSpPr>
            <a:spLocks noGrp="1"/>
          </p:cNvSpPr>
          <p:nvPr>
            <p:ph idx="1"/>
          </p:nvPr>
        </p:nvSpPr>
        <p:spPr>
          <a:xfrm>
            <a:off x="762000" y="2279018"/>
            <a:ext cx="5314543" cy="3375920"/>
          </a:xfrm>
        </p:spPr>
        <p:txBody>
          <a:bodyPr anchor="t">
            <a:normAutofit/>
          </a:bodyPr>
          <a:lstStyle/>
          <a:p>
            <a:r>
              <a:rPr lang="en-US" sz="4000" dirty="0"/>
              <a:t>Kahoot </a:t>
            </a:r>
            <a:r>
              <a:rPr lang="en-US" sz="4000" dirty="0" err="1"/>
              <a:t>Quiz:None</a:t>
            </a:r>
            <a:endParaRPr lang="en-US" sz="4000" b="1" dirty="0"/>
          </a:p>
          <a:p>
            <a:endParaRPr lang="en-US" sz="1800" dirty="0"/>
          </a:p>
        </p:txBody>
      </p:sp>
      <p:pic>
        <p:nvPicPr>
          <p:cNvPr id="2050" name="Picture 2" descr="How To Create A Kahoot!: Step By Step">
            <a:extLst>
              <a:ext uri="{FF2B5EF4-FFF2-40B4-BE49-F238E27FC236}">
                <a16:creationId xmlns:a16="http://schemas.microsoft.com/office/drawing/2014/main" id="{AA43D40A-A1C4-4CF1-8D65-17135EB3BD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74" r="22687"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23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7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518AE56-78D3-42BF-97DC-60C423C4C0AA}"/>
              </a:ext>
            </a:extLst>
          </p:cNvPr>
          <p:cNvSpPr>
            <a:spLocks noGrp="1"/>
          </p:cNvSpPr>
          <p:nvPr>
            <p:ph type="title"/>
          </p:nvPr>
        </p:nvSpPr>
        <p:spPr>
          <a:xfrm>
            <a:off x="1295400" y="669925"/>
            <a:ext cx="4800600" cy="1325563"/>
          </a:xfrm>
        </p:spPr>
        <p:txBody>
          <a:bodyPr anchor="b">
            <a:normAutofit/>
          </a:bodyPr>
          <a:lstStyle/>
          <a:p>
            <a:r>
              <a:rPr lang="en-US" kern="1200">
                <a:solidFill>
                  <a:schemeClr val="bg1"/>
                </a:solidFill>
                <a:latin typeface="+mj-lt"/>
                <a:ea typeface="+mj-ea"/>
                <a:cs typeface="+mj-cs"/>
              </a:rPr>
              <a:t>Prepare </a:t>
            </a:r>
            <a:r>
              <a:rPr lang="en-US">
                <a:solidFill>
                  <a:schemeClr val="bg1"/>
                </a:solidFill>
              </a:rPr>
              <a:t>Logic Conditions</a:t>
            </a:r>
          </a:p>
        </p:txBody>
      </p:sp>
      <p:cxnSp>
        <p:nvCxnSpPr>
          <p:cNvPr id="1039" name="Straight Connector 7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B96E1E-DE97-4B73-917D-3134A368119D}"/>
              </a:ext>
            </a:extLst>
          </p:cNvPr>
          <p:cNvSpPr>
            <a:spLocks noGrp="1"/>
          </p:cNvSpPr>
          <p:nvPr>
            <p:ph idx="1"/>
          </p:nvPr>
        </p:nvSpPr>
        <p:spPr>
          <a:xfrm>
            <a:off x="1295400" y="2288833"/>
            <a:ext cx="4800600" cy="3711571"/>
          </a:xfrm>
        </p:spPr>
        <p:txBody>
          <a:bodyPr>
            <a:normAutofit fontScale="92500" lnSpcReduction="20000"/>
          </a:bodyPr>
          <a:lstStyle/>
          <a:p>
            <a:r>
              <a:rPr lang="en-US" sz="2000" dirty="0">
                <a:solidFill>
                  <a:schemeClr val="bg1"/>
                </a:solidFill>
              </a:rPr>
              <a:t>Review of Logical Operator</a:t>
            </a:r>
          </a:p>
          <a:p>
            <a:pPr lvl="1"/>
            <a:r>
              <a:rPr lang="en-US" sz="2000" dirty="0">
                <a:solidFill>
                  <a:schemeClr val="bg1"/>
                </a:solidFill>
              </a:rPr>
              <a:t>== , &lt; , &gt;, &lt;=, &gt;=</a:t>
            </a:r>
          </a:p>
          <a:p>
            <a:pPr lvl="1"/>
            <a:r>
              <a:rPr lang="en-US" sz="2000" dirty="0">
                <a:solidFill>
                  <a:schemeClr val="bg1"/>
                </a:solidFill>
              </a:rPr>
              <a:t>True or False values</a:t>
            </a:r>
          </a:p>
          <a:p>
            <a:r>
              <a:rPr lang="en-US" sz="2000" dirty="0">
                <a:solidFill>
                  <a:schemeClr val="bg1"/>
                </a:solidFill>
              </a:rPr>
              <a:t>And</a:t>
            </a:r>
          </a:p>
          <a:p>
            <a:pPr lvl="1"/>
            <a:r>
              <a:rPr lang="en-US" sz="1600" dirty="0">
                <a:solidFill>
                  <a:schemeClr val="bg1"/>
                </a:solidFill>
              </a:rPr>
              <a:t>if x is false, then x, else y</a:t>
            </a:r>
          </a:p>
          <a:p>
            <a:r>
              <a:rPr lang="en-US" sz="2000" dirty="0">
                <a:solidFill>
                  <a:schemeClr val="bg1"/>
                </a:solidFill>
              </a:rPr>
              <a:t>Or</a:t>
            </a:r>
          </a:p>
          <a:p>
            <a:pPr lvl="1"/>
            <a:r>
              <a:rPr lang="en-US" sz="1600" dirty="0">
                <a:solidFill>
                  <a:schemeClr val="bg1"/>
                </a:solidFill>
              </a:rPr>
              <a:t>if x is false, then y, else x</a:t>
            </a:r>
          </a:p>
          <a:p>
            <a:r>
              <a:rPr lang="en-US" sz="2000" dirty="0">
                <a:solidFill>
                  <a:schemeClr val="bg1"/>
                </a:solidFill>
              </a:rPr>
              <a:t>True &amp; False</a:t>
            </a:r>
          </a:p>
          <a:p>
            <a:r>
              <a:rPr lang="en-US" sz="2000" dirty="0">
                <a:solidFill>
                  <a:schemeClr val="bg1"/>
                </a:solidFill>
              </a:rPr>
              <a:t>Gotchas</a:t>
            </a:r>
          </a:p>
          <a:p>
            <a:pPr lvl="1"/>
            <a:r>
              <a:rPr lang="en-US" sz="2000" dirty="0">
                <a:solidFill>
                  <a:schemeClr val="bg1"/>
                </a:solidFill>
              </a:rPr>
              <a:t>Order of Operation</a:t>
            </a:r>
          </a:p>
          <a:p>
            <a:pPr lvl="1"/>
            <a:r>
              <a:rPr lang="en-US" sz="2000" dirty="0">
                <a:solidFill>
                  <a:schemeClr val="bg1"/>
                </a:solidFill>
              </a:rPr>
              <a:t>if x == 5 or 6:</a:t>
            </a:r>
          </a:p>
          <a:p>
            <a:pPr lvl="1"/>
            <a:r>
              <a:rPr lang="en-US" sz="2000" dirty="0">
                <a:solidFill>
                  <a:schemeClr val="bg1"/>
                </a:solidFill>
              </a:rPr>
              <a:t>if </a:t>
            </a:r>
            <a:r>
              <a:rPr lang="en-US" sz="2000" dirty="0" err="1">
                <a:solidFill>
                  <a:schemeClr val="bg1"/>
                </a:solidFill>
              </a:rPr>
              <a:t>first_name</a:t>
            </a:r>
            <a:r>
              <a:rPr lang="en-US" sz="2000" dirty="0">
                <a:solidFill>
                  <a:schemeClr val="bg1"/>
                </a:solidFill>
              </a:rPr>
              <a:t> or </a:t>
            </a:r>
            <a:r>
              <a:rPr lang="en-US" sz="2000" dirty="0" err="1">
                <a:solidFill>
                  <a:schemeClr val="bg1"/>
                </a:solidFill>
              </a:rPr>
              <a:t>last_name</a:t>
            </a:r>
            <a:r>
              <a:rPr lang="en-US" sz="2000" dirty="0">
                <a:solidFill>
                  <a:schemeClr val="bg1"/>
                </a:solidFill>
              </a:rPr>
              <a:t> == "Scott":</a:t>
            </a:r>
          </a:p>
        </p:txBody>
      </p:sp>
      <p:pic>
        <p:nvPicPr>
          <p:cNvPr id="1028" name="Picture 4" descr="Spock - 1 AND 1 ... is 1 - Imgflip">
            <a:extLst>
              <a:ext uri="{FF2B5EF4-FFF2-40B4-BE49-F238E27FC236}">
                <a16:creationId xmlns:a16="http://schemas.microsoft.com/office/drawing/2014/main" id="{4B8D3EE8-610A-4E85-99B6-83DC40694F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7247" y="369913"/>
            <a:ext cx="2784532" cy="2784532"/>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76">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15" descr="A picture containing clock&#10;&#10;Description automatically generated">
            <a:extLst>
              <a:ext uri="{FF2B5EF4-FFF2-40B4-BE49-F238E27FC236}">
                <a16:creationId xmlns:a16="http://schemas.microsoft.com/office/drawing/2014/main" id="{4B9200F3-E573-40C6-82A1-8ABF8C5E04AE}"/>
              </a:ext>
            </a:extLst>
          </p:cNvPr>
          <p:cNvPicPr>
            <a:picLocks noChangeAspect="1"/>
          </p:cNvPicPr>
          <p:nvPr/>
        </p:nvPicPr>
        <p:blipFill rotWithShape="1">
          <a:blip r:embed="rId3">
            <a:extLst>
              <a:ext uri="{28A0092B-C50C-407E-A947-70E740481C1C}">
                <a14:useLocalDpi xmlns:a14="http://schemas.microsoft.com/office/drawing/2010/main" val="0"/>
              </a:ext>
            </a:extLst>
          </a:blip>
          <a:srcRect r="341"/>
          <a:stretch/>
        </p:blipFill>
        <p:spPr>
          <a:xfrm>
            <a:off x="8038661" y="3791158"/>
            <a:ext cx="3588640" cy="2662749"/>
          </a:xfrm>
          <a:prstGeom prst="rect">
            <a:avLst/>
          </a:prstGeom>
        </p:spPr>
      </p:pic>
      <p:sp>
        <p:nvSpPr>
          <p:cNvPr id="1041" name="Rectangle 78">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8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dirty="0"/>
              <a:t>#2-8: Evaluating expressions</a:t>
            </a:r>
          </a:p>
        </p:txBody>
      </p:sp>
      <p:sp>
        <p:nvSpPr>
          <p:cNvPr id="11" name="Text Placeholder 10"/>
          <p:cNvSpPr>
            <a:spLocks noGrp="1"/>
          </p:cNvSpPr>
          <p:nvPr>
            <p:ph type="body" sz="quarter" idx="10"/>
          </p:nvPr>
        </p:nvSpPr>
        <p:spPr/>
        <p:txBody>
          <a:bodyPr/>
          <a:lstStyle/>
          <a:p>
            <a:endParaRPr lang="en-US"/>
          </a:p>
        </p:txBody>
      </p:sp>
      <p:sp>
        <p:nvSpPr>
          <p:cNvPr id="25604" name="Rectangle 4"/>
          <p:cNvSpPr>
            <a:spLocks noChangeArrowheads="1"/>
          </p:cNvSpPr>
          <p:nvPr/>
        </p:nvSpPr>
        <p:spPr bwMode="auto">
          <a:xfrm>
            <a:off x="-397163" y="1631331"/>
            <a:ext cx="1371600" cy="3276600"/>
          </a:xfrm>
          <a:prstGeom prst="rect">
            <a:avLst/>
          </a:prstGeom>
          <a:noFill/>
          <a:ln w="9525">
            <a:noFill/>
            <a:miter lim="800000"/>
            <a:headEnd/>
            <a:tailEnd/>
          </a:ln>
        </p:spPr>
        <p:txBody>
          <a:bodyPr/>
          <a:lstStyle/>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false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true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false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true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false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true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true</a:t>
            </a:r>
          </a:p>
        </p:txBody>
      </p:sp>
      <p:sp>
        <p:nvSpPr>
          <p:cNvPr id="8" name="Rectangle 3"/>
          <p:cNvSpPr txBox="1">
            <a:spLocks noChangeArrowheads="1"/>
          </p:cNvSpPr>
          <p:nvPr/>
        </p:nvSpPr>
        <p:spPr>
          <a:xfrm>
            <a:off x="974437" y="1631331"/>
            <a:ext cx="5257800" cy="32766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342900" indent="-342900" defTabSz="914400">
              <a:spcBef>
                <a:spcPct val="50000"/>
              </a:spcBef>
              <a:defRPr/>
            </a:pPr>
            <a:r>
              <a:rPr lang="en-US" sz="1600" dirty="0">
                <a:solidFill>
                  <a:schemeClr val="tx1"/>
                </a:solidFill>
                <a:latin typeface="Consolas" pitchFamily="49" charset="0"/>
                <a:cs typeface="Consolas" pitchFamily="49" charset="0"/>
              </a:rPr>
              <a:t>{</a:t>
            </a:r>
          </a:p>
          <a:p>
            <a:pPr marL="342900" indent="-342900" defTabSz="914400">
              <a:spcBef>
                <a:spcPct val="50000"/>
              </a:spcBef>
              <a:defRPr/>
            </a:pPr>
            <a:r>
              <a:rPr lang="en-US" sz="1600" dirty="0">
                <a:solidFill>
                  <a:schemeClr val="tx1"/>
                </a:solidFill>
                <a:latin typeface="Consolas" pitchFamily="49" charset="0"/>
                <a:cs typeface="Consolas" pitchFamily="49" charset="0"/>
              </a:rPr>
              <a:t>	bool a = false and true or false and true;</a:t>
            </a:r>
          </a:p>
          <a:p>
            <a:pPr marL="342900" indent="-342900" defTabSz="914400">
              <a:spcBef>
                <a:spcPct val="50000"/>
              </a:spcBef>
              <a:defRPr/>
            </a:pPr>
            <a:r>
              <a:rPr lang="en-US" sz="1600" dirty="0">
                <a:solidFill>
                  <a:schemeClr val="tx1"/>
                </a:solidFill>
                <a:latin typeface="Consolas" pitchFamily="49" charset="0"/>
                <a:cs typeface="Consolas" pitchFamily="49" charset="0"/>
              </a:rPr>
              <a:t>	bool b = false or true and false or true;</a:t>
            </a:r>
          </a:p>
          <a:p>
            <a:pPr marL="342900" indent="-342900" defTabSz="914400">
              <a:spcBef>
                <a:spcPct val="50000"/>
              </a:spcBef>
              <a:defRPr/>
            </a:pPr>
            <a:r>
              <a:rPr lang="en-US" sz="1600" dirty="0">
                <a:solidFill>
                  <a:schemeClr val="tx1"/>
                </a:solidFill>
                <a:latin typeface="Consolas" pitchFamily="49" charset="0"/>
                <a:cs typeface="Consolas" pitchFamily="49" charset="0"/>
              </a:rPr>
              <a:t>	bool c = true and true and true and false;</a:t>
            </a:r>
          </a:p>
          <a:p>
            <a:pPr marL="342900" indent="-342900" defTabSz="914400">
              <a:spcBef>
                <a:spcPct val="50000"/>
              </a:spcBef>
              <a:defRPr/>
            </a:pPr>
            <a:r>
              <a:rPr lang="en-US" sz="1600" dirty="0">
                <a:solidFill>
                  <a:schemeClr val="tx1"/>
                </a:solidFill>
                <a:latin typeface="Consolas" pitchFamily="49" charset="0"/>
                <a:cs typeface="Consolas" pitchFamily="49" charset="0"/>
              </a:rPr>
              <a:t>	bool d = false or false or false or true;</a:t>
            </a:r>
          </a:p>
          <a:p>
            <a:pPr marL="342900" indent="-342900" defTabSz="914400">
              <a:spcBef>
                <a:spcPct val="50000"/>
              </a:spcBef>
              <a:defRPr/>
            </a:pPr>
            <a:r>
              <a:rPr lang="en-US" sz="1600" dirty="0">
                <a:solidFill>
                  <a:schemeClr val="tx1"/>
                </a:solidFill>
                <a:latin typeface="Consolas" pitchFamily="49" charset="0"/>
                <a:cs typeface="Consolas" pitchFamily="49" charset="0"/>
              </a:rPr>
              <a:t>	bool e = 100 &gt; 90 &gt; 80;## Bad coding</a:t>
            </a:r>
          </a:p>
          <a:p>
            <a:pPr marL="342900" indent="-342900" defTabSz="914400">
              <a:spcBef>
                <a:spcPct val="50000"/>
              </a:spcBef>
              <a:defRPr/>
            </a:pPr>
            <a:r>
              <a:rPr lang="en-US" sz="1600" dirty="0">
                <a:solidFill>
                  <a:schemeClr val="tx1"/>
                </a:solidFill>
                <a:latin typeface="Consolas" pitchFamily="49" charset="0"/>
                <a:cs typeface="Consolas" pitchFamily="49" charset="0"/>
              </a:rPr>
              <a:t>	bool f = 90 &lt; 80 || 70;## Bad coding</a:t>
            </a:r>
          </a:p>
          <a:p>
            <a:pPr marL="342900" indent="-342900" defTabSz="914400">
              <a:spcBef>
                <a:spcPct val="50000"/>
              </a:spcBef>
              <a:defRPr/>
            </a:pPr>
            <a:r>
              <a:rPr lang="en-US" sz="1600" dirty="0">
                <a:solidFill>
                  <a:schemeClr val="tx1"/>
                </a:solidFill>
                <a:latin typeface="Consolas" pitchFamily="49" charset="0"/>
                <a:cs typeface="Consolas" pitchFamily="49" charset="0"/>
              </a:rPr>
              <a:t>	bool g = 10 + 2 - false;## Bad coding</a:t>
            </a:r>
          </a:p>
          <a:p>
            <a:pPr marL="342900" indent="-342900" defTabSz="914400">
              <a:spcBef>
                <a:spcPct val="50000"/>
              </a:spcBef>
              <a:defRPr/>
            </a:pPr>
            <a:r>
              <a:rPr lang="en-US" sz="1600" dirty="0">
                <a:solidFill>
                  <a:schemeClr val="tx1"/>
                </a:solidFill>
                <a:latin typeface="Consolas" pitchFamily="49" charset="0"/>
                <a:cs typeface="Consolas" pitchFamily="49" charset="0"/>
              </a:rPr>
              <a:t>}</a:t>
            </a:r>
          </a:p>
        </p:txBody>
      </p:sp>
      <p:sp>
        <p:nvSpPr>
          <p:cNvPr id="2" name="Rectangle 1"/>
          <p:cNvSpPr/>
          <p:nvPr/>
        </p:nvSpPr>
        <p:spPr>
          <a:xfrm>
            <a:off x="6074228" y="1690688"/>
            <a:ext cx="6096000" cy="830997"/>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a:latin typeface="Consolas" pitchFamily="49" charset="0"/>
                <a:cs typeface="Consolas" pitchFamily="49" charset="0"/>
              </a:rPr>
              <a:t>bool a = false and true or false and true;      // initial equation</a:t>
            </a:r>
          </a:p>
          <a:p>
            <a:r>
              <a:rPr lang="en-US" sz="1200" dirty="0">
                <a:latin typeface="Consolas" pitchFamily="49" charset="0"/>
                <a:cs typeface="Consolas" pitchFamily="49" charset="0"/>
              </a:rPr>
              <a:t>       = (false and true) or (false and true);  // order of operations</a:t>
            </a:r>
          </a:p>
          <a:p>
            <a:r>
              <a:rPr lang="en-US" sz="1200" dirty="0">
                <a:latin typeface="Consolas" pitchFamily="49" charset="0"/>
                <a:cs typeface="Consolas" pitchFamily="49" charset="0"/>
              </a:rPr>
              <a:t>       = false or false;                      // evaluate and</a:t>
            </a:r>
          </a:p>
          <a:p>
            <a:r>
              <a:rPr lang="en-US" sz="1200" dirty="0">
                <a:latin typeface="Consolas" pitchFamily="49" charset="0"/>
                <a:cs typeface="Consolas" pitchFamily="49" charset="0"/>
              </a:rPr>
              <a:t>       = false;                               // evaluate or</a:t>
            </a:r>
          </a:p>
        </p:txBody>
      </p:sp>
      <p:sp>
        <p:nvSpPr>
          <p:cNvPr id="7" name="Rectangle 6"/>
          <p:cNvSpPr/>
          <p:nvPr/>
        </p:nvSpPr>
        <p:spPr>
          <a:xfrm>
            <a:off x="6074228" y="2106186"/>
            <a:ext cx="6096000" cy="830997"/>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a:latin typeface="Consolas" pitchFamily="49" charset="0"/>
                <a:cs typeface="Consolas" pitchFamily="49" charset="0"/>
              </a:rPr>
              <a:t>bool b = false or true and false or true;      // initial equation</a:t>
            </a:r>
          </a:p>
          <a:p>
            <a:r>
              <a:rPr lang="en-US" sz="1200" dirty="0">
                <a:latin typeface="Consolas" pitchFamily="49" charset="0"/>
                <a:cs typeface="Consolas" pitchFamily="49" charset="0"/>
              </a:rPr>
              <a:t>       = false or (true &amp;&amp; false) or true;    // order of operations</a:t>
            </a:r>
          </a:p>
          <a:p>
            <a:r>
              <a:rPr lang="en-US" sz="1200" dirty="0">
                <a:latin typeface="Consolas" pitchFamily="49" charset="0"/>
                <a:cs typeface="Consolas" pitchFamily="49" charset="0"/>
              </a:rPr>
              <a:t>       = false or false or true;              // evaluate and</a:t>
            </a:r>
          </a:p>
          <a:p>
            <a:r>
              <a:rPr lang="en-US" sz="1200" dirty="0">
                <a:latin typeface="Consolas" pitchFamily="49" charset="0"/>
                <a:cs typeface="Consolas" pitchFamily="49" charset="0"/>
              </a:rPr>
              <a:t>       = true;                                // evaluate or</a:t>
            </a:r>
          </a:p>
        </p:txBody>
      </p:sp>
      <p:sp>
        <p:nvSpPr>
          <p:cNvPr id="9" name="Rectangle 8"/>
          <p:cNvSpPr/>
          <p:nvPr/>
        </p:nvSpPr>
        <p:spPr>
          <a:xfrm>
            <a:off x="6085114" y="2891017"/>
            <a:ext cx="6096000" cy="461665"/>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a:latin typeface="Consolas" pitchFamily="49" charset="0"/>
                <a:cs typeface="Consolas" pitchFamily="49" charset="0"/>
              </a:rPr>
              <a:t>bool c = true and true and true and false;       // initial equation</a:t>
            </a:r>
          </a:p>
          <a:p>
            <a:r>
              <a:rPr lang="en-US" sz="1200" dirty="0">
                <a:latin typeface="Consolas" pitchFamily="49" charset="0"/>
                <a:cs typeface="Consolas" pitchFamily="49" charset="0"/>
              </a:rPr>
              <a:t>       = false;                               // only need one false</a:t>
            </a:r>
          </a:p>
        </p:txBody>
      </p:sp>
      <p:sp>
        <p:nvSpPr>
          <p:cNvPr id="10" name="Rectangle 9"/>
          <p:cNvSpPr/>
          <p:nvPr/>
        </p:nvSpPr>
        <p:spPr>
          <a:xfrm>
            <a:off x="6085114" y="3269631"/>
            <a:ext cx="6096000" cy="461665"/>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a:latin typeface="Consolas" pitchFamily="49" charset="0"/>
                <a:cs typeface="Consolas" pitchFamily="49" charset="0"/>
              </a:rPr>
              <a:t>bool d = false or false or false or true;     // initial equation</a:t>
            </a:r>
          </a:p>
          <a:p>
            <a:r>
              <a:rPr lang="en-US" sz="1200" dirty="0">
                <a:latin typeface="Consolas" pitchFamily="49" charset="0"/>
                <a:cs typeface="Consolas" pitchFamily="49" charset="0"/>
              </a:rPr>
              <a:t>       = true;                                // only need one true</a:t>
            </a:r>
          </a:p>
        </p:txBody>
      </p:sp>
      <p:sp>
        <p:nvSpPr>
          <p:cNvPr id="13" name="Rectangle 12"/>
          <p:cNvSpPr/>
          <p:nvPr/>
        </p:nvSpPr>
        <p:spPr>
          <a:xfrm>
            <a:off x="6085114" y="3603265"/>
            <a:ext cx="6096000" cy="1015663"/>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err="1">
                <a:latin typeface="Consolas" pitchFamily="49" charset="0"/>
                <a:cs typeface="Consolas" pitchFamily="49" charset="0"/>
              </a:rPr>
              <a:t>bool</a:t>
            </a:r>
            <a:r>
              <a:rPr lang="en-US" sz="1200" dirty="0">
                <a:latin typeface="Consolas" pitchFamily="49" charset="0"/>
                <a:cs typeface="Consolas" pitchFamily="49" charset="0"/>
              </a:rPr>
              <a:t> e = 100 &gt; 90 &gt; 80;                       // initial equation</a:t>
            </a:r>
          </a:p>
          <a:p>
            <a:r>
              <a:rPr lang="en-US" sz="1200" dirty="0">
                <a:latin typeface="Consolas" pitchFamily="49" charset="0"/>
                <a:cs typeface="Consolas" pitchFamily="49" charset="0"/>
              </a:rPr>
              <a:t>       = (100 &gt; 90) &gt; 80;                     // order of operations</a:t>
            </a:r>
          </a:p>
          <a:p>
            <a:r>
              <a:rPr lang="en-US" sz="1200" dirty="0">
                <a:latin typeface="Consolas" pitchFamily="49" charset="0"/>
                <a:cs typeface="Consolas" pitchFamily="49" charset="0"/>
              </a:rPr>
              <a:t>       = true &gt; 80;                           // evaluate &gt;</a:t>
            </a:r>
          </a:p>
          <a:p>
            <a:r>
              <a:rPr lang="en-US" sz="1200" dirty="0">
                <a:latin typeface="Consolas" pitchFamily="49" charset="0"/>
                <a:cs typeface="Consolas" pitchFamily="49" charset="0"/>
              </a:rPr>
              <a:t>       = 1 &gt; 80;                              // need numbers for &gt;</a:t>
            </a:r>
          </a:p>
          <a:p>
            <a:r>
              <a:rPr lang="en-US" sz="1200" dirty="0">
                <a:latin typeface="Consolas" pitchFamily="49" charset="0"/>
                <a:cs typeface="Consolas" pitchFamily="49" charset="0"/>
              </a:rPr>
              <a:t>       = false;</a:t>
            </a:r>
          </a:p>
        </p:txBody>
      </p:sp>
      <p:sp>
        <p:nvSpPr>
          <p:cNvPr id="14" name="Rectangle 13"/>
          <p:cNvSpPr/>
          <p:nvPr/>
        </p:nvSpPr>
        <p:spPr>
          <a:xfrm>
            <a:off x="6085114" y="3948756"/>
            <a:ext cx="6096000" cy="1015663"/>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a:latin typeface="Consolas" pitchFamily="49" charset="0"/>
                <a:cs typeface="Consolas" pitchFamily="49" charset="0"/>
              </a:rPr>
              <a:t>bool f = 90 &lt; 80 or 70;                      // initial equation</a:t>
            </a:r>
          </a:p>
          <a:p>
            <a:r>
              <a:rPr lang="en-US" sz="1200" dirty="0">
                <a:latin typeface="Consolas" pitchFamily="49" charset="0"/>
                <a:cs typeface="Consolas" pitchFamily="49" charset="0"/>
              </a:rPr>
              <a:t>       = (90 &lt; 80) or 70;                    // order of operations</a:t>
            </a:r>
          </a:p>
          <a:p>
            <a:r>
              <a:rPr lang="en-US" sz="1200" dirty="0">
                <a:latin typeface="Consolas" pitchFamily="49" charset="0"/>
                <a:cs typeface="Consolas" pitchFamily="49" charset="0"/>
              </a:rPr>
              <a:t>       = false or 70;                        // evaluate &lt;</a:t>
            </a:r>
          </a:p>
          <a:p>
            <a:r>
              <a:rPr lang="en-US" sz="1200" dirty="0">
                <a:latin typeface="Consolas" pitchFamily="49" charset="0"/>
                <a:cs typeface="Consolas" pitchFamily="49" charset="0"/>
              </a:rPr>
              <a:t>       = false or true;                      // need bools for ||</a:t>
            </a:r>
          </a:p>
          <a:p>
            <a:r>
              <a:rPr lang="en-US" sz="1200" dirty="0">
                <a:latin typeface="Consolas" pitchFamily="49" charset="0"/>
                <a:cs typeface="Consolas" pitchFamily="49" charset="0"/>
              </a:rPr>
              <a:t>       = true;                               // evaluate ||</a:t>
            </a:r>
          </a:p>
        </p:txBody>
      </p:sp>
      <p:sp>
        <p:nvSpPr>
          <p:cNvPr id="15" name="Rectangle 14"/>
          <p:cNvSpPr/>
          <p:nvPr/>
        </p:nvSpPr>
        <p:spPr>
          <a:xfrm>
            <a:off x="6096000" y="4297371"/>
            <a:ext cx="6096000" cy="1200329"/>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err="1">
                <a:latin typeface="Consolas" pitchFamily="49" charset="0"/>
                <a:cs typeface="Consolas" pitchFamily="49" charset="0"/>
              </a:rPr>
              <a:t>bool</a:t>
            </a:r>
            <a:r>
              <a:rPr lang="en-US" sz="1200" dirty="0">
                <a:latin typeface="Consolas" pitchFamily="49" charset="0"/>
                <a:cs typeface="Consolas" pitchFamily="49" charset="0"/>
              </a:rPr>
              <a:t> g = 10 + 2 - false;             // initial equation</a:t>
            </a:r>
          </a:p>
          <a:p>
            <a:r>
              <a:rPr lang="en-US" sz="1200" dirty="0">
                <a:latin typeface="Consolas" pitchFamily="49" charset="0"/>
                <a:cs typeface="Consolas" pitchFamily="49" charset="0"/>
              </a:rPr>
              <a:t>       = (10 + 2) – false;           // order of operations</a:t>
            </a:r>
          </a:p>
          <a:p>
            <a:r>
              <a:rPr lang="en-US" sz="1200" dirty="0">
                <a:latin typeface="Consolas" pitchFamily="49" charset="0"/>
                <a:cs typeface="Consolas" pitchFamily="49" charset="0"/>
              </a:rPr>
              <a:t>       = 12 – false;                 // evaluate addition</a:t>
            </a:r>
          </a:p>
          <a:p>
            <a:r>
              <a:rPr lang="en-US" sz="1200" dirty="0">
                <a:latin typeface="Consolas" pitchFamily="49" charset="0"/>
                <a:cs typeface="Consolas" pitchFamily="49" charset="0"/>
              </a:rPr>
              <a:t>       = 12 – 0;                     // need numbers for subtraction</a:t>
            </a:r>
          </a:p>
          <a:p>
            <a:r>
              <a:rPr lang="en-US" sz="1200" dirty="0">
                <a:latin typeface="Consolas" pitchFamily="49" charset="0"/>
                <a:cs typeface="Consolas" pitchFamily="49" charset="0"/>
              </a:rPr>
              <a:t>       = 12;                         // evaluate –</a:t>
            </a:r>
          </a:p>
          <a:p>
            <a:r>
              <a:rPr lang="en-US" sz="1200" dirty="0">
                <a:latin typeface="Consolas" pitchFamily="49" charset="0"/>
                <a:cs typeface="Consolas" pitchFamily="49" charset="0"/>
              </a:rPr>
              <a:t>       = true;                       // convert to bool</a:t>
            </a:r>
          </a:p>
        </p:txBody>
      </p:sp>
      <p:sp>
        <p:nvSpPr>
          <p:cNvPr id="16" name="Rectangle 3"/>
          <p:cNvSpPr txBox="1">
            <a:spLocks noChangeArrowheads="1"/>
          </p:cNvSpPr>
          <p:nvPr/>
        </p:nvSpPr>
        <p:spPr bwMode="auto">
          <a:xfrm>
            <a:off x="974437" y="5148103"/>
            <a:ext cx="1257300" cy="304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114300" lvl="1">
              <a:lnSpc>
                <a:spcPct val="80000"/>
              </a:lnSpc>
              <a:spcBef>
                <a:spcPct val="20000"/>
              </a:spcBef>
              <a:buClr>
                <a:schemeClr val="accent1"/>
              </a:buClr>
              <a:buSzPct val="75000"/>
              <a:tabLst>
                <a:tab pos="457200" algn="l"/>
                <a:tab pos="914400" algn="l"/>
                <a:tab pos="1371600" algn="l"/>
              </a:tabLst>
              <a:defRPr/>
            </a:pPr>
            <a:r>
              <a:rPr lang="en-US" sz="1400" kern="0" dirty="0">
                <a:solidFill>
                  <a:schemeClr val="tx1"/>
                </a:solidFill>
                <a:latin typeface="Consolas" pitchFamily="49" charset="0"/>
                <a:cs typeface="Consolas" pitchFamily="49" charset="0"/>
              </a:rPr>
              <a:t>  true</a:t>
            </a:r>
          </a:p>
          <a:p>
            <a:pPr marL="114300" lvl="1">
              <a:lnSpc>
                <a:spcPct val="80000"/>
              </a:lnSpc>
              <a:spcBef>
                <a:spcPct val="20000"/>
              </a:spcBef>
              <a:buClr>
                <a:schemeClr val="accent1"/>
              </a:buClr>
              <a:buSzPct val="75000"/>
              <a:tabLst>
                <a:tab pos="457200" algn="l"/>
                <a:tab pos="914400" algn="l"/>
                <a:tab pos="1371600" algn="l"/>
              </a:tabLst>
              <a:defRPr/>
            </a:pPr>
            <a:endParaRPr lang="en-US" sz="1400" kern="0" dirty="0">
              <a:solidFill>
                <a:schemeClr val="tx1"/>
              </a:solidFill>
              <a:latin typeface="Consolas" pitchFamily="49" charset="0"/>
              <a:cs typeface="Consolas" pitchFamily="49" charset="0"/>
            </a:endParaRPr>
          </a:p>
        </p:txBody>
      </p:sp>
      <p:sp>
        <p:nvSpPr>
          <p:cNvPr id="17" name="Rectangle 3"/>
          <p:cNvSpPr txBox="1">
            <a:spLocks noChangeArrowheads="1"/>
          </p:cNvSpPr>
          <p:nvPr/>
        </p:nvSpPr>
        <p:spPr bwMode="auto">
          <a:xfrm>
            <a:off x="974437" y="5833903"/>
            <a:ext cx="1257300" cy="304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114300" lvl="1">
              <a:lnSpc>
                <a:spcPct val="80000"/>
              </a:lnSpc>
              <a:spcBef>
                <a:spcPct val="20000"/>
              </a:spcBef>
              <a:buClr>
                <a:schemeClr val="accent1"/>
              </a:buClr>
              <a:buSzPct val="75000"/>
              <a:tabLst>
                <a:tab pos="457200" algn="l"/>
                <a:tab pos="914400" algn="l"/>
                <a:tab pos="1371600" algn="l"/>
              </a:tabLst>
              <a:defRPr/>
            </a:pPr>
            <a:r>
              <a:rPr lang="en-US" sz="1400" kern="0" dirty="0">
                <a:solidFill>
                  <a:schemeClr val="tx1"/>
                </a:solidFill>
                <a:latin typeface="Consolas" pitchFamily="49" charset="0"/>
                <a:cs typeface="Consolas" pitchFamily="49" charset="0"/>
              </a:rPr>
              <a:t>  false</a:t>
            </a:r>
          </a:p>
        </p:txBody>
      </p:sp>
      <p:sp>
        <p:nvSpPr>
          <p:cNvPr id="18" name="Rounded Rectangle 17"/>
          <p:cNvSpPr/>
          <p:nvPr/>
        </p:nvSpPr>
        <p:spPr>
          <a:xfrm>
            <a:off x="745837" y="4995703"/>
            <a:ext cx="457200" cy="457200"/>
          </a:xfrm>
          <a:prstGeom prst="roundRect">
            <a:avLst>
              <a:gd name="adj" fmla="val 27084"/>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itchFamily="34" charset="0"/>
                <a:cs typeface="Arial" pitchFamily="34" charset="0"/>
              </a:rPr>
              <a:t>A</a:t>
            </a:r>
          </a:p>
        </p:txBody>
      </p:sp>
      <p:sp>
        <p:nvSpPr>
          <p:cNvPr id="19" name="Rounded Rectangle 18"/>
          <p:cNvSpPr/>
          <p:nvPr/>
        </p:nvSpPr>
        <p:spPr>
          <a:xfrm>
            <a:off x="745837" y="5681503"/>
            <a:ext cx="457200" cy="457200"/>
          </a:xfrm>
          <a:prstGeom prst="roundRect">
            <a:avLst>
              <a:gd name="adj" fmla="val 27084"/>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itchFamily="34" charset="0"/>
                <a:cs typeface="Arial" pitchFamily="34" charset="0"/>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500"/>
                                        <p:tgtEl>
                                          <p:spTgt spid="16"/>
                                        </p:tgtEl>
                                      </p:cBhvr>
                                    </p:animEffect>
                                  </p:childTnLst>
                                </p:cTn>
                              </p:par>
                              <p:par>
                                <p:cTn id="8" presetID="1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slide(fromBottom)">
                                      <p:cBhvr>
                                        <p:cTn id="10" dur="500"/>
                                        <p:tgtEl>
                                          <p:spTgt spid="18"/>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slide(fromBottom)">
                                      <p:cBhvr>
                                        <p:cTn id="14" dur="500"/>
                                        <p:tgtEl>
                                          <p:spTgt spid="17"/>
                                        </p:tgtEl>
                                      </p:cBhvr>
                                    </p:animEffect>
                                  </p:childTnLst>
                                </p:cTn>
                              </p:par>
                              <p:par>
                                <p:cTn id="15" presetID="1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slide(fromBottom)">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2"/>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
                                            <p:txEl>
                                              <p:pRg st="0" end="0"/>
                                            </p:txEl>
                                          </p:spTgt>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
                                            <p:txEl>
                                              <p:pRg st="1" end="1"/>
                                            </p:txEl>
                                          </p:spTgt>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
                                            <p:txEl>
                                              <p:pRg st="2" end="2"/>
                                            </p:txEl>
                                          </p:spTgt>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2">
                                            <p:txEl>
                                              <p:pRg st="3" end="3"/>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3" end="3"/>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7">
                                            <p:txEl>
                                              <p:pRg st="0" end="0"/>
                                            </p:txEl>
                                          </p:spTgt>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7">
                                            <p:txEl>
                                              <p:pRg st="1" end="1"/>
                                            </p:txEl>
                                          </p:spTgt>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7">
                                            <p:txEl>
                                              <p:pRg st="2" end="2"/>
                                            </p:txEl>
                                          </p:spTgt>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7">
                                            <p:txEl>
                                              <p:pRg st="3" end="3"/>
                                            </p:txEl>
                                          </p:spTgt>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9"/>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9">
                                            <p:txEl>
                                              <p:pRg st="1" end="1"/>
                                            </p:txEl>
                                          </p:spTgt>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9">
                                            <p:txEl>
                                              <p:pRg st="0" end="0"/>
                                            </p:txEl>
                                          </p:spTgt>
                                        </p:tgtEl>
                                        <p:attrNameLst>
                                          <p:attrName>style.visibility</p:attrName>
                                        </p:attrNameLst>
                                      </p:cBhvr>
                                      <p:to>
                                        <p:strVal val="hidden"/>
                                      </p:to>
                                    </p:set>
                                  </p:childTnLst>
                                </p:cTn>
                              </p:par>
                              <p:par>
                                <p:cTn id="108" presetID="1" presetClass="exit" presetSubtype="0" fill="hold" grpId="2" nodeType="withEffect">
                                  <p:stCondLst>
                                    <p:cond delay="0"/>
                                  </p:stCondLst>
                                  <p:childTnLst>
                                    <p:set>
                                      <p:cBhvr>
                                        <p:cTn id="109" dur="1" fill="hold">
                                          <p:stCondLst>
                                            <p:cond delay="0"/>
                                          </p:stCondLst>
                                        </p:cTn>
                                        <p:tgtEl>
                                          <p:spTgt spid="9">
                                            <p:txEl>
                                              <p:pRg st="1" end="1"/>
                                            </p:txEl>
                                          </p:spTgt>
                                        </p:tgtEl>
                                        <p:attrNameLst>
                                          <p:attrName>style.visibility</p:attrName>
                                        </p:attrNameLst>
                                      </p:cBhvr>
                                      <p:to>
                                        <p:strVal val="hidden"/>
                                      </p:to>
                                    </p:set>
                                  </p:childTnLst>
                                </p:cTn>
                              </p:par>
                              <p:par>
                                <p:cTn id="110" presetID="1" presetClass="exit" presetSubtype="0" fill="hold" grpId="2" nodeType="withEffect">
                                  <p:stCondLst>
                                    <p:cond delay="0"/>
                                  </p:stCondLst>
                                  <p:childTnLst>
                                    <p:set>
                                      <p:cBhvr>
                                        <p:cTn id="111" dur="1" fill="hold">
                                          <p:stCondLst>
                                            <p:cond delay="0"/>
                                          </p:stCondLst>
                                        </p:cTn>
                                        <p:tgtEl>
                                          <p:spTgt spid="9">
                                            <p:bg/>
                                          </p:spTgt>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10">
                                            <p:txEl>
                                              <p:pRg st="0" end="0"/>
                                            </p:txEl>
                                          </p:spTgt>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0"/>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0">
                                            <p:txEl>
                                              <p:pRg st="1" end="1"/>
                                            </p:txEl>
                                          </p:spTgt>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2" nodeType="clickEffect">
                                  <p:stCondLst>
                                    <p:cond delay="0"/>
                                  </p:stCondLst>
                                  <p:childTnLst>
                                    <p:set>
                                      <p:cBhvr>
                                        <p:cTn id="131" dur="1" fill="hold">
                                          <p:stCondLst>
                                            <p:cond delay="0"/>
                                          </p:stCondLst>
                                        </p:cTn>
                                        <p:tgtEl>
                                          <p:spTgt spid="10">
                                            <p:txEl>
                                              <p:pRg st="0" end="0"/>
                                            </p:txEl>
                                          </p:spTgt>
                                        </p:tgtEl>
                                        <p:attrNameLst>
                                          <p:attrName>style.visibility</p:attrName>
                                        </p:attrNameLst>
                                      </p:cBhvr>
                                      <p:to>
                                        <p:strVal val="hidden"/>
                                      </p:to>
                                    </p:set>
                                  </p:childTnLst>
                                </p:cTn>
                              </p:par>
                              <p:par>
                                <p:cTn id="132" presetID="1" presetClass="exit" presetSubtype="0" fill="hold" grpId="2" nodeType="withEffect">
                                  <p:stCondLst>
                                    <p:cond delay="0"/>
                                  </p:stCondLst>
                                  <p:childTnLst>
                                    <p:set>
                                      <p:cBhvr>
                                        <p:cTn id="133" dur="1" fill="hold">
                                          <p:stCondLst>
                                            <p:cond delay="0"/>
                                          </p:stCondLst>
                                        </p:cTn>
                                        <p:tgtEl>
                                          <p:spTgt spid="10">
                                            <p:txEl>
                                              <p:pRg st="1" end="1"/>
                                            </p:txEl>
                                          </p:spTgt>
                                        </p:tgtEl>
                                        <p:attrNameLst>
                                          <p:attrName>style.visibility</p:attrName>
                                        </p:attrNameLst>
                                      </p:cBhvr>
                                      <p:to>
                                        <p:strVal val="hidden"/>
                                      </p:to>
                                    </p:set>
                                  </p:childTnLst>
                                </p:cTn>
                              </p:par>
                              <p:par>
                                <p:cTn id="134" presetID="1" presetClass="exit" presetSubtype="0" fill="hold" grpId="2" nodeType="withEffect">
                                  <p:stCondLst>
                                    <p:cond delay="0"/>
                                  </p:stCondLst>
                                  <p:childTnLst>
                                    <p:set>
                                      <p:cBhvr>
                                        <p:cTn id="135" dur="1" fill="hold">
                                          <p:stCondLst>
                                            <p:cond delay="0"/>
                                          </p:stCondLst>
                                        </p:cTn>
                                        <p:tgtEl>
                                          <p:spTgt spid="10">
                                            <p:bg/>
                                          </p:spTgt>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13">
                                            <p:txEl>
                                              <p:pRg st="0" end="0"/>
                                            </p:txEl>
                                          </p:spTgt>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3"/>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13">
                                            <p:txEl>
                                              <p:pRg st="4" end="4"/>
                                            </p:txEl>
                                          </p:spTgt>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2" nodeType="clickEffect">
                                  <p:stCondLst>
                                    <p:cond delay="0"/>
                                  </p:stCondLst>
                                  <p:childTnLst>
                                    <p:set>
                                      <p:cBhvr>
                                        <p:cTn id="169" dur="1" fill="hold">
                                          <p:stCondLst>
                                            <p:cond delay="0"/>
                                          </p:stCondLst>
                                        </p:cTn>
                                        <p:tgtEl>
                                          <p:spTgt spid="13">
                                            <p:txEl>
                                              <p:pRg st="0" end="0"/>
                                            </p:txEl>
                                          </p:spTgt>
                                        </p:tgtEl>
                                        <p:attrNameLst>
                                          <p:attrName>style.visibility</p:attrName>
                                        </p:attrNameLst>
                                      </p:cBhvr>
                                      <p:to>
                                        <p:strVal val="hidden"/>
                                      </p:to>
                                    </p:set>
                                  </p:childTnLst>
                                </p:cTn>
                              </p:par>
                              <p:par>
                                <p:cTn id="170" presetID="1" presetClass="exit" presetSubtype="0" fill="hold" grpId="2" nodeType="withEffect">
                                  <p:stCondLst>
                                    <p:cond delay="0"/>
                                  </p:stCondLst>
                                  <p:childTnLst>
                                    <p:set>
                                      <p:cBhvr>
                                        <p:cTn id="171" dur="1" fill="hold">
                                          <p:stCondLst>
                                            <p:cond delay="0"/>
                                          </p:stCondLst>
                                        </p:cTn>
                                        <p:tgtEl>
                                          <p:spTgt spid="13">
                                            <p:txEl>
                                              <p:pRg st="1" end="1"/>
                                            </p:txEl>
                                          </p:spTgt>
                                        </p:tgtEl>
                                        <p:attrNameLst>
                                          <p:attrName>style.visibility</p:attrName>
                                        </p:attrNameLst>
                                      </p:cBhvr>
                                      <p:to>
                                        <p:strVal val="hidden"/>
                                      </p:to>
                                    </p:set>
                                  </p:childTnLst>
                                </p:cTn>
                              </p:par>
                              <p:par>
                                <p:cTn id="172" presetID="1" presetClass="exit" presetSubtype="0" fill="hold" grpId="2" nodeType="withEffect">
                                  <p:stCondLst>
                                    <p:cond delay="0"/>
                                  </p:stCondLst>
                                  <p:childTnLst>
                                    <p:set>
                                      <p:cBhvr>
                                        <p:cTn id="173" dur="1" fill="hold">
                                          <p:stCondLst>
                                            <p:cond delay="0"/>
                                          </p:stCondLst>
                                        </p:cTn>
                                        <p:tgtEl>
                                          <p:spTgt spid="13">
                                            <p:txEl>
                                              <p:pRg st="2" end="2"/>
                                            </p:txEl>
                                          </p:spTgt>
                                        </p:tgtEl>
                                        <p:attrNameLst>
                                          <p:attrName>style.visibility</p:attrName>
                                        </p:attrNameLst>
                                      </p:cBhvr>
                                      <p:to>
                                        <p:strVal val="hidden"/>
                                      </p:to>
                                    </p:set>
                                  </p:childTnLst>
                                </p:cTn>
                              </p:par>
                              <p:par>
                                <p:cTn id="174" presetID="1" presetClass="exit" presetSubtype="0" fill="hold" grpId="2" nodeType="withEffect">
                                  <p:stCondLst>
                                    <p:cond delay="0"/>
                                  </p:stCondLst>
                                  <p:childTnLst>
                                    <p:set>
                                      <p:cBhvr>
                                        <p:cTn id="175" dur="1" fill="hold">
                                          <p:stCondLst>
                                            <p:cond delay="0"/>
                                          </p:stCondLst>
                                        </p:cTn>
                                        <p:tgtEl>
                                          <p:spTgt spid="13">
                                            <p:txEl>
                                              <p:pRg st="3" end="3"/>
                                            </p:txEl>
                                          </p:spTgt>
                                        </p:tgtEl>
                                        <p:attrNameLst>
                                          <p:attrName>style.visibility</p:attrName>
                                        </p:attrNameLst>
                                      </p:cBhvr>
                                      <p:to>
                                        <p:strVal val="hidden"/>
                                      </p:to>
                                    </p:set>
                                  </p:childTnLst>
                                </p:cTn>
                              </p:par>
                              <p:par>
                                <p:cTn id="176" presetID="1" presetClass="exit" presetSubtype="0" fill="hold" grpId="2" nodeType="withEffect">
                                  <p:stCondLst>
                                    <p:cond delay="0"/>
                                  </p:stCondLst>
                                  <p:childTnLst>
                                    <p:set>
                                      <p:cBhvr>
                                        <p:cTn id="177" dur="1" fill="hold">
                                          <p:stCondLst>
                                            <p:cond delay="0"/>
                                          </p:stCondLst>
                                        </p:cTn>
                                        <p:tgtEl>
                                          <p:spTgt spid="13">
                                            <p:txEl>
                                              <p:pRg st="4" end="4"/>
                                            </p:txEl>
                                          </p:spTgt>
                                        </p:tgtEl>
                                        <p:attrNameLst>
                                          <p:attrName>style.visibility</p:attrName>
                                        </p:attrNameLst>
                                      </p:cBhvr>
                                      <p:to>
                                        <p:strVal val="hidden"/>
                                      </p:to>
                                    </p:set>
                                  </p:childTnLst>
                                </p:cTn>
                              </p:par>
                              <p:par>
                                <p:cTn id="178" presetID="1" presetClass="exit" presetSubtype="0" fill="hold" grpId="2" nodeType="withEffect">
                                  <p:stCondLst>
                                    <p:cond delay="0"/>
                                  </p:stCondLst>
                                  <p:childTnLst>
                                    <p:set>
                                      <p:cBhvr>
                                        <p:cTn id="179" dur="1" fill="hold">
                                          <p:stCondLst>
                                            <p:cond delay="0"/>
                                          </p:stCondLst>
                                        </p:cTn>
                                        <p:tgtEl>
                                          <p:spTgt spid="13">
                                            <p:bg/>
                                          </p:spTgt>
                                        </p:tgtEl>
                                        <p:attrNameLst>
                                          <p:attrName>style.visibility</p:attrName>
                                        </p:attrNameLst>
                                      </p:cBhvr>
                                      <p:to>
                                        <p:strVal val="hidden"/>
                                      </p:to>
                                    </p:set>
                                  </p:childTnLst>
                                </p:cTn>
                              </p:par>
                              <p:par>
                                <p:cTn id="180" presetID="1" presetClass="exit" presetSubtype="0" fill="hold" grpId="1" nodeType="withEffect">
                                  <p:stCondLst>
                                    <p:cond delay="0"/>
                                  </p:stCondLst>
                                  <p:childTnLst>
                                    <p:set>
                                      <p:cBhvr>
                                        <p:cTn id="181" dur="1" fill="hold">
                                          <p:stCondLst>
                                            <p:cond delay="0"/>
                                          </p:stCondLst>
                                        </p:cTn>
                                        <p:tgtEl>
                                          <p:spTgt spid="10"/>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14">
                                            <p:txEl>
                                              <p:pRg st="0" end="0"/>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4"/>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nodeType="clickEffect">
                                  <p:stCondLst>
                                    <p:cond delay="0"/>
                                  </p:stCondLst>
                                  <p:childTnLst>
                                    <p:set>
                                      <p:cBhvr>
                                        <p:cTn id="203"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nodeType="clickEffect">
                                  <p:stCondLst>
                                    <p:cond delay="0"/>
                                  </p:stCondLst>
                                  <p:childTnLst>
                                    <p:set>
                                      <p:cBhvr>
                                        <p:cTn id="207" dur="1" fill="hold">
                                          <p:stCondLst>
                                            <p:cond delay="0"/>
                                          </p:stCondLst>
                                        </p:cTn>
                                        <p:tgtEl>
                                          <p:spTgt spid="14">
                                            <p:txEl>
                                              <p:pRg st="4" end="4"/>
                                            </p:txEl>
                                          </p:spTgt>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25604">
                                            <p:txEl>
                                              <p:pRg st="6" end="6"/>
                                            </p:txEl>
                                          </p:spTgt>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2" nodeType="clickEffect">
                                  <p:stCondLst>
                                    <p:cond delay="0"/>
                                  </p:stCondLst>
                                  <p:childTnLst>
                                    <p:set>
                                      <p:cBhvr>
                                        <p:cTn id="213" dur="1" fill="hold">
                                          <p:stCondLst>
                                            <p:cond delay="0"/>
                                          </p:stCondLst>
                                        </p:cTn>
                                        <p:tgtEl>
                                          <p:spTgt spid="14">
                                            <p:txEl>
                                              <p:pRg st="0" end="0"/>
                                            </p:txEl>
                                          </p:spTgt>
                                        </p:tgtEl>
                                        <p:attrNameLst>
                                          <p:attrName>style.visibility</p:attrName>
                                        </p:attrNameLst>
                                      </p:cBhvr>
                                      <p:to>
                                        <p:strVal val="hidden"/>
                                      </p:to>
                                    </p:set>
                                  </p:childTnLst>
                                </p:cTn>
                              </p:par>
                              <p:par>
                                <p:cTn id="214" presetID="1" presetClass="exit" presetSubtype="0" fill="hold" grpId="2" nodeType="withEffect">
                                  <p:stCondLst>
                                    <p:cond delay="0"/>
                                  </p:stCondLst>
                                  <p:childTnLst>
                                    <p:set>
                                      <p:cBhvr>
                                        <p:cTn id="215" dur="1" fill="hold">
                                          <p:stCondLst>
                                            <p:cond delay="0"/>
                                          </p:stCondLst>
                                        </p:cTn>
                                        <p:tgtEl>
                                          <p:spTgt spid="14">
                                            <p:txEl>
                                              <p:pRg st="1" end="1"/>
                                            </p:txEl>
                                          </p:spTgt>
                                        </p:tgtEl>
                                        <p:attrNameLst>
                                          <p:attrName>style.visibility</p:attrName>
                                        </p:attrNameLst>
                                      </p:cBhvr>
                                      <p:to>
                                        <p:strVal val="hidden"/>
                                      </p:to>
                                    </p:set>
                                  </p:childTnLst>
                                </p:cTn>
                              </p:par>
                              <p:par>
                                <p:cTn id="216" presetID="1" presetClass="exit" presetSubtype="0" fill="hold" grpId="2" nodeType="withEffect">
                                  <p:stCondLst>
                                    <p:cond delay="0"/>
                                  </p:stCondLst>
                                  <p:childTnLst>
                                    <p:set>
                                      <p:cBhvr>
                                        <p:cTn id="217" dur="1" fill="hold">
                                          <p:stCondLst>
                                            <p:cond delay="0"/>
                                          </p:stCondLst>
                                        </p:cTn>
                                        <p:tgtEl>
                                          <p:spTgt spid="14">
                                            <p:txEl>
                                              <p:pRg st="2" end="2"/>
                                            </p:txEl>
                                          </p:spTgt>
                                        </p:tgtEl>
                                        <p:attrNameLst>
                                          <p:attrName>style.visibility</p:attrName>
                                        </p:attrNameLst>
                                      </p:cBhvr>
                                      <p:to>
                                        <p:strVal val="hidden"/>
                                      </p:to>
                                    </p:set>
                                  </p:childTnLst>
                                </p:cTn>
                              </p:par>
                              <p:par>
                                <p:cTn id="218" presetID="1" presetClass="exit" presetSubtype="0" fill="hold" grpId="2" nodeType="withEffect">
                                  <p:stCondLst>
                                    <p:cond delay="0"/>
                                  </p:stCondLst>
                                  <p:childTnLst>
                                    <p:set>
                                      <p:cBhvr>
                                        <p:cTn id="219" dur="1" fill="hold">
                                          <p:stCondLst>
                                            <p:cond delay="0"/>
                                          </p:stCondLst>
                                        </p:cTn>
                                        <p:tgtEl>
                                          <p:spTgt spid="14">
                                            <p:txEl>
                                              <p:pRg st="3" end="3"/>
                                            </p:txEl>
                                          </p:spTgt>
                                        </p:tgtEl>
                                        <p:attrNameLst>
                                          <p:attrName>style.visibility</p:attrName>
                                        </p:attrNameLst>
                                      </p:cBhvr>
                                      <p:to>
                                        <p:strVal val="hidden"/>
                                      </p:to>
                                    </p:set>
                                  </p:childTnLst>
                                </p:cTn>
                              </p:par>
                              <p:par>
                                <p:cTn id="220" presetID="1" presetClass="exit" presetSubtype="0" fill="hold" grpId="2" nodeType="withEffect">
                                  <p:stCondLst>
                                    <p:cond delay="0"/>
                                  </p:stCondLst>
                                  <p:childTnLst>
                                    <p:set>
                                      <p:cBhvr>
                                        <p:cTn id="221" dur="1" fill="hold">
                                          <p:stCondLst>
                                            <p:cond delay="0"/>
                                          </p:stCondLst>
                                        </p:cTn>
                                        <p:tgtEl>
                                          <p:spTgt spid="14">
                                            <p:txEl>
                                              <p:pRg st="4" end="4"/>
                                            </p:txEl>
                                          </p:spTgt>
                                        </p:tgtEl>
                                        <p:attrNameLst>
                                          <p:attrName>style.visibility</p:attrName>
                                        </p:attrNameLst>
                                      </p:cBhvr>
                                      <p:to>
                                        <p:strVal val="hidden"/>
                                      </p:to>
                                    </p:set>
                                  </p:childTnLst>
                                </p:cTn>
                              </p:par>
                              <p:par>
                                <p:cTn id="222" presetID="1" presetClass="exit" presetSubtype="0" fill="hold" grpId="2" nodeType="withEffect">
                                  <p:stCondLst>
                                    <p:cond delay="0"/>
                                  </p:stCondLst>
                                  <p:childTnLst>
                                    <p:set>
                                      <p:cBhvr>
                                        <p:cTn id="223" dur="1" fill="hold">
                                          <p:stCondLst>
                                            <p:cond delay="0"/>
                                          </p:stCondLst>
                                        </p:cTn>
                                        <p:tgtEl>
                                          <p:spTgt spid="14">
                                            <p:bg/>
                                          </p:spTgt>
                                        </p:tgtEl>
                                        <p:attrNameLst>
                                          <p:attrName>style.visibility</p:attrName>
                                        </p:attrNameLst>
                                      </p:cBhvr>
                                      <p:to>
                                        <p:strVal val="hidden"/>
                                      </p:to>
                                    </p:set>
                                  </p:childTnLst>
                                </p:cTn>
                              </p:par>
                              <p:par>
                                <p:cTn id="224" presetID="1" presetClass="exit" presetSubtype="0" fill="hold" grpId="1" nodeType="withEffect">
                                  <p:stCondLst>
                                    <p:cond delay="0"/>
                                  </p:stCondLst>
                                  <p:childTnLst>
                                    <p:set>
                                      <p:cBhvr>
                                        <p:cTn id="225" dur="1" fill="hold">
                                          <p:stCondLst>
                                            <p:cond delay="0"/>
                                          </p:stCondLst>
                                        </p:cTn>
                                        <p:tgtEl>
                                          <p:spTgt spid="13"/>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nodeType="clickEffect">
                                  <p:stCondLst>
                                    <p:cond delay="0"/>
                                  </p:stCondLst>
                                  <p:childTnLst>
                                    <p:set>
                                      <p:cBhvr>
                                        <p:cTn id="233" dur="1" fill="hold">
                                          <p:stCondLst>
                                            <p:cond delay="0"/>
                                          </p:stCondLst>
                                        </p:cTn>
                                        <p:tgtEl>
                                          <p:spTgt spid="15">
                                            <p:txEl>
                                              <p:pRg st="0" end="0"/>
                                            </p:txEl>
                                          </p:spTgt>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15"/>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nodeType="clickEffect">
                                  <p:stCondLst>
                                    <p:cond delay="0"/>
                                  </p:stCondLst>
                                  <p:childTnLst>
                                    <p:set>
                                      <p:cBhvr>
                                        <p:cTn id="239"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nodeType="clickEffect">
                                  <p:stCondLst>
                                    <p:cond delay="0"/>
                                  </p:stCondLst>
                                  <p:childTnLst>
                                    <p:set>
                                      <p:cBhvr>
                                        <p:cTn id="247"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nodeType="clickEffect">
                                  <p:stCondLst>
                                    <p:cond delay="0"/>
                                  </p:stCondLst>
                                  <p:childTnLst>
                                    <p:set>
                                      <p:cBhvr>
                                        <p:cTn id="251"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25604">
                                            <p:txEl>
                                              <p:pRg st="7" end="7"/>
                                            </p:txEl>
                                          </p:spTgt>
                                        </p:tgtEl>
                                        <p:attrNameLst>
                                          <p:attrName>style.visibility</p:attrName>
                                        </p:attrNameLst>
                                      </p:cBhvr>
                                      <p:to>
                                        <p:strVal val="visible"/>
                                      </p:to>
                                    </p:set>
                                  </p:childTnLst>
                                </p:cTn>
                              </p:par>
                              <p:par>
                                <p:cTn id="260" presetID="1" presetClass="exit" presetSubtype="0" fill="hold" grpId="1" nodeType="withEffect">
                                  <p:stCondLst>
                                    <p:cond delay="0"/>
                                  </p:stCondLst>
                                  <p:childTnLst>
                                    <p:set>
                                      <p:cBhvr>
                                        <p:cTn id="261" dur="1" fill="hold">
                                          <p:stCondLst>
                                            <p:cond delay="0"/>
                                          </p:stCondLst>
                                        </p:cTn>
                                        <p:tgtEl>
                                          <p:spTgt spid="14"/>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15">
                                            <p:txEl>
                                              <p:pRg st="0" end="0"/>
                                            </p:txEl>
                                          </p:spTgt>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15">
                                            <p:txEl>
                                              <p:pRg st="1" end="1"/>
                                            </p:txEl>
                                          </p:spTgt>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15">
                                            <p:txEl>
                                              <p:pRg st="2" end="2"/>
                                            </p:txEl>
                                          </p:spTgt>
                                        </p:tgtEl>
                                        <p:attrNameLst>
                                          <p:attrName>style.visibility</p:attrName>
                                        </p:attrNameLst>
                                      </p:cBhvr>
                                      <p:to>
                                        <p:strVal val="hidden"/>
                                      </p:to>
                                    </p:set>
                                  </p:childTnLst>
                                </p:cTn>
                              </p:par>
                              <p:par>
                                <p:cTn id="270" presetID="1" presetClass="exit" presetSubtype="0" fill="hold" grpId="1" nodeType="withEffect">
                                  <p:stCondLst>
                                    <p:cond delay="0"/>
                                  </p:stCondLst>
                                  <p:childTnLst>
                                    <p:set>
                                      <p:cBhvr>
                                        <p:cTn id="271" dur="1" fill="hold">
                                          <p:stCondLst>
                                            <p:cond delay="0"/>
                                          </p:stCondLst>
                                        </p:cTn>
                                        <p:tgtEl>
                                          <p:spTgt spid="15">
                                            <p:txEl>
                                              <p:pRg st="3" end="3"/>
                                            </p:txEl>
                                          </p:spTgt>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0"/>
                                          </p:stCondLst>
                                        </p:cTn>
                                        <p:tgtEl>
                                          <p:spTgt spid="15">
                                            <p:txEl>
                                              <p:pRg st="4" end="4"/>
                                            </p:txEl>
                                          </p:spTgt>
                                        </p:tgtEl>
                                        <p:attrNameLst>
                                          <p:attrName>style.visibility</p:attrName>
                                        </p:attrNameLst>
                                      </p:cBhvr>
                                      <p:to>
                                        <p:strVal val="hidden"/>
                                      </p:to>
                                    </p:set>
                                  </p:childTnLst>
                                </p:cTn>
                              </p:par>
                              <p:par>
                                <p:cTn id="274" presetID="1" presetClass="exit" presetSubtype="0" fill="hold" grpId="1" nodeType="withEffect">
                                  <p:stCondLst>
                                    <p:cond delay="0"/>
                                  </p:stCondLst>
                                  <p:childTnLst>
                                    <p:set>
                                      <p:cBhvr>
                                        <p:cTn id="275" dur="1" fill="hold">
                                          <p:stCondLst>
                                            <p:cond delay="0"/>
                                          </p:stCondLst>
                                        </p:cTn>
                                        <p:tgtEl>
                                          <p:spTgt spid="15">
                                            <p:txEl>
                                              <p:pRg st="5" end="5"/>
                                            </p:txEl>
                                          </p:spTgt>
                                        </p:tgtEl>
                                        <p:attrNameLst>
                                          <p:attrName>style.visibility</p:attrName>
                                        </p:attrNameLst>
                                      </p:cBhvr>
                                      <p:to>
                                        <p:strVal val="hidden"/>
                                      </p:to>
                                    </p:set>
                                  </p:childTnLst>
                                </p:cTn>
                              </p:par>
                              <p:par>
                                <p:cTn id="276" presetID="1" presetClass="exit" presetSubtype="0" fill="hold" grpId="1" nodeType="withEffect">
                                  <p:stCondLst>
                                    <p:cond delay="0"/>
                                  </p:stCondLst>
                                  <p:childTnLst>
                                    <p:set>
                                      <p:cBhvr>
                                        <p:cTn id="277" dur="1" fill="hold">
                                          <p:stCondLst>
                                            <p:cond delay="0"/>
                                          </p:stCondLst>
                                        </p:cTn>
                                        <p:tgtEl>
                                          <p:spTgt spid="1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uiExpand="1" build="p"/>
      <p:bldP spid="8" grpId="0" uiExpand="1" build="p"/>
      <p:bldP spid="2" grpId="0" animBg="1"/>
      <p:bldP spid="2" grpId="1" animBg="1"/>
      <p:bldP spid="7" grpId="0" animBg="1"/>
      <p:bldP spid="7" grpId="1" animBg="1"/>
      <p:bldP spid="9" grpId="0" animBg="1"/>
      <p:bldP spid="9" grpId="1" animBg="1"/>
      <p:bldP spid="9" grpId="2" uiExpand="1" build="allAtOnce" animBg="1"/>
      <p:bldP spid="10" grpId="0" animBg="1"/>
      <p:bldP spid="10" grpId="1" animBg="1"/>
      <p:bldP spid="10" grpId="2" build="allAtOnce" animBg="1"/>
      <p:bldP spid="13" grpId="0" animBg="1"/>
      <p:bldP spid="13" grpId="1" animBg="1"/>
      <p:bldP spid="13" grpId="2" build="allAtOnce" animBg="1"/>
      <p:bldP spid="14" grpId="0" animBg="1"/>
      <p:bldP spid="14" grpId="1" animBg="1"/>
      <p:bldP spid="14" grpId="2" build="allAtOnce" animBg="1"/>
      <p:bldP spid="15" grpId="0" animBg="1"/>
      <p:bldP spid="15" grpId="1" build="allAtOnce"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dirty="0"/>
              <a:t>Example: Interview questions</a:t>
            </a:r>
          </a:p>
        </p:txBody>
      </p:sp>
      <p:sp>
        <p:nvSpPr>
          <p:cNvPr id="9219" name="Content Placeholder 2"/>
          <p:cNvSpPr>
            <a:spLocks noGrp="1"/>
          </p:cNvSpPr>
          <p:nvPr>
            <p:ph idx="1"/>
          </p:nvPr>
        </p:nvSpPr>
        <p:spPr>
          <a:xfrm>
            <a:off x="838200" y="1566573"/>
            <a:ext cx="10515600" cy="4351338"/>
          </a:xfrm>
        </p:spPr>
        <p:txBody>
          <a:bodyPr/>
          <a:lstStyle/>
          <a:p>
            <a:pPr>
              <a:buFont typeface="Galliard BT" pitchFamily="18" charset="0"/>
              <a:buNone/>
            </a:pPr>
            <a:r>
              <a:rPr lang="en-US" dirty="0"/>
              <a:t>Consider the following variables:</a:t>
            </a:r>
          </a:p>
        </p:txBody>
      </p:sp>
      <p:sp>
        <p:nvSpPr>
          <p:cNvPr id="10" name="Text Placeholder 9"/>
          <p:cNvSpPr>
            <a:spLocks noGrp="1"/>
          </p:cNvSpPr>
          <p:nvPr>
            <p:ph type="body" sz="quarter" idx="10"/>
          </p:nvPr>
        </p:nvSpPr>
        <p:spPr/>
        <p:txBody>
          <a:bodyPr/>
          <a:lstStyle/>
          <a:p>
            <a:endParaRPr lang="en-US" dirty="0"/>
          </a:p>
        </p:txBody>
      </p:sp>
      <p:sp>
        <p:nvSpPr>
          <p:cNvPr id="4" name="Text Box 5"/>
          <p:cNvSpPr txBox="1">
            <a:spLocks noChangeArrowheads="1"/>
          </p:cNvSpPr>
          <p:nvPr/>
        </p:nvSpPr>
        <p:spPr bwMode="auto">
          <a:xfrm>
            <a:off x="3276600" y="2025908"/>
            <a:ext cx="8686800" cy="483209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faithGod</a:t>
            </a:r>
            <a:r>
              <a:rPr lang="en-US" sz="1400" dirty="0">
                <a:solidFill>
                  <a:schemeClr val="tx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testimonyAtonement</a:t>
            </a:r>
            <a:r>
              <a:rPr lang="en-US" sz="1400" dirty="0">
                <a:solidFill>
                  <a:schemeClr val="tx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testimonyRestoration</a:t>
            </a:r>
            <a:r>
              <a:rPr lang="en-US" sz="1400" dirty="0">
                <a:solidFill>
                  <a:schemeClr val="tx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sustain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chastity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notInHarmony</a:t>
            </a:r>
            <a:r>
              <a:rPr lang="en-US" sz="1400" dirty="0">
                <a:solidFill>
                  <a:schemeClr val="tx1"/>
                </a:solidFill>
                <a:latin typeface="Consolas" pitchFamily="49" charset="0"/>
                <a:cs typeface="Consolas" pitchFamily="49" charset="0"/>
              </a:rPr>
              <a:t> = false;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contraryToTeachings</a:t>
            </a:r>
            <a:r>
              <a:rPr lang="en-US" sz="1400" dirty="0">
                <a:solidFill>
                  <a:schemeClr val="tx1"/>
                </a:solidFill>
                <a:latin typeface="Consolas" pitchFamily="49" charset="0"/>
                <a:cs typeface="Consolas" pitchFamily="49" charset="0"/>
              </a:rPr>
              <a:t> = false;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keepCovenants</a:t>
            </a:r>
            <a:r>
              <a:rPr lang="en-US" sz="1400" dirty="0">
                <a:solidFill>
                  <a:schemeClr val="tx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honest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tithe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wordOfWisdom</a:t>
            </a:r>
            <a:r>
              <a:rPr lang="en-US" sz="1400" dirty="0">
                <a:solidFill>
                  <a:schemeClr val="tx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supportFamily</a:t>
            </a:r>
            <a:r>
              <a:rPr lang="en-US" sz="1400" dirty="0">
                <a:solidFill>
                  <a:schemeClr val="tx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honorTemple</a:t>
            </a:r>
            <a:r>
              <a:rPr lang="en-US" sz="1400" dirty="0">
                <a:solidFill>
                  <a:schemeClr val="tx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unresolvedSins</a:t>
            </a:r>
            <a:r>
              <a:rPr lang="en-US" sz="1400" dirty="0">
                <a:solidFill>
                  <a:schemeClr val="tx1"/>
                </a:solidFill>
                <a:latin typeface="Consolas" pitchFamily="49" charset="0"/>
                <a:cs typeface="Consolas" pitchFamily="49" charset="0"/>
              </a:rPr>
              <a:t> = false;</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worthy = true;</a:t>
            </a:r>
          </a:p>
          <a:p>
            <a:pPr>
              <a:tabLst>
                <a:tab pos="231775" algn="l"/>
                <a:tab pos="463550" algn="l"/>
                <a:tab pos="682625" algn="l"/>
                <a:tab pos="914400" algn="l"/>
                <a:tab pos="1146175" algn="l"/>
                <a:tab pos="1377950" algn="l"/>
                <a:tab pos="1597025" algn="l"/>
                <a:tab pos="1828800" algn="l"/>
              </a:tabLst>
            </a:pPr>
            <a:endParaRPr lang="en-US" sz="1400" dirty="0">
              <a:solidFill>
                <a:schemeClr val="tx1"/>
              </a:solidFill>
              <a:latin typeface="Consolas" pitchFamily="49" charset="0"/>
              <a:cs typeface="Consolas" pitchFamily="49" charset="0"/>
            </a:endParaRP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t>
            </a:r>
            <a:r>
              <a:rPr lang="en-US" sz="1400" dirty="0" err="1">
                <a:solidFill>
                  <a:schemeClr val="tx1"/>
                </a:solidFill>
                <a:latin typeface="Consolas" pitchFamily="49" charset="0"/>
                <a:cs typeface="Consolas" pitchFamily="49" charset="0"/>
              </a:rPr>
              <a:t>bool</a:t>
            </a:r>
            <a:r>
              <a:rPr lang="en-US" sz="1400" dirty="0">
                <a:solidFill>
                  <a:schemeClr val="tx1"/>
                </a:solidFill>
                <a:latin typeface="Consolas" pitchFamily="49" charset="0"/>
                <a:cs typeface="Consolas" pitchFamily="49" charset="0"/>
              </a:rPr>
              <a:t> pass = </a:t>
            </a:r>
            <a:r>
              <a:rPr lang="en-US" sz="1400" dirty="0" err="1">
                <a:solidFill>
                  <a:schemeClr val="tx1"/>
                </a:solidFill>
                <a:latin typeface="Consolas" pitchFamily="49" charset="0"/>
                <a:cs typeface="Consolas" pitchFamily="49" charset="0"/>
              </a:rPr>
              <a:t>faithGod</a:t>
            </a:r>
            <a:r>
              <a:rPr lang="en-US" sz="1400" dirty="0">
                <a:solidFill>
                  <a:schemeClr val="tx1"/>
                </a:solidFill>
                <a:latin typeface="Consolas" pitchFamily="49" charset="0"/>
                <a:cs typeface="Consolas" pitchFamily="49" charset="0"/>
              </a:rPr>
              <a:t> &amp;&amp; </a:t>
            </a:r>
            <a:r>
              <a:rPr lang="en-US" sz="1400" dirty="0" err="1">
                <a:solidFill>
                  <a:schemeClr val="tx1"/>
                </a:solidFill>
                <a:latin typeface="Consolas" pitchFamily="49" charset="0"/>
                <a:cs typeface="Consolas" pitchFamily="49" charset="0"/>
              </a:rPr>
              <a:t>testimonyAtonement</a:t>
            </a:r>
            <a:r>
              <a:rPr lang="en-US" sz="1400" dirty="0">
                <a:solidFill>
                  <a:schemeClr val="tx1"/>
                </a:solidFill>
                <a:latin typeface="Consolas" pitchFamily="49" charset="0"/>
                <a:cs typeface="Consolas" pitchFamily="49" charset="0"/>
              </a:rPr>
              <a:t> &amp;&amp; </a:t>
            </a:r>
            <a:r>
              <a:rPr lang="en-US" sz="1400" dirty="0" err="1">
                <a:solidFill>
                  <a:schemeClr val="tx1"/>
                </a:solidFill>
                <a:latin typeface="Consolas" pitchFamily="49" charset="0"/>
                <a:cs typeface="Consolas" pitchFamily="49" charset="0"/>
              </a:rPr>
              <a:t>testimonyRestoration</a:t>
            </a:r>
            <a:r>
              <a:rPr lang="en-US" sz="1400" dirty="0">
                <a:solidFill>
                  <a:schemeClr val="tx1"/>
                </a:solidFill>
                <a:latin typeface="Consolas" pitchFamily="49" charset="0"/>
                <a:cs typeface="Consolas" pitchFamily="49" charset="0"/>
              </a:rPr>
              <a:t> &amp;&amp; sustain</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&amp;&amp; chastity &amp;&amp; !</a:t>
            </a:r>
            <a:r>
              <a:rPr lang="en-US" sz="1400" dirty="0" err="1">
                <a:solidFill>
                  <a:schemeClr val="tx1"/>
                </a:solidFill>
                <a:latin typeface="Consolas" pitchFamily="49" charset="0"/>
                <a:cs typeface="Consolas" pitchFamily="49" charset="0"/>
              </a:rPr>
              <a:t>notInHarmony</a:t>
            </a:r>
            <a:r>
              <a:rPr lang="en-US" sz="1400" dirty="0">
                <a:solidFill>
                  <a:schemeClr val="tx1"/>
                </a:solidFill>
                <a:latin typeface="Consolas" pitchFamily="49" charset="0"/>
                <a:cs typeface="Consolas" pitchFamily="49" charset="0"/>
              </a:rPr>
              <a:t> &amp;&amp; !</a:t>
            </a:r>
            <a:r>
              <a:rPr lang="en-US" sz="1400" dirty="0" err="1">
                <a:solidFill>
                  <a:schemeClr val="tx1"/>
                </a:solidFill>
                <a:latin typeface="Consolas" pitchFamily="49" charset="0"/>
                <a:cs typeface="Consolas" pitchFamily="49" charset="0"/>
              </a:rPr>
              <a:t>contraryToTeachings</a:t>
            </a:r>
            <a:r>
              <a:rPr lang="en-US" sz="1400" dirty="0">
                <a:solidFill>
                  <a:schemeClr val="tx1"/>
                </a:solidFill>
                <a:latin typeface="Consolas" pitchFamily="49" charset="0"/>
                <a:cs typeface="Consolas" pitchFamily="49" charset="0"/>
              </a:rPr>
              <a:t> &amp;&amp; </a:t>
            </a:r>
            <a:r>
              <a:rPr lang="en-US" sz="1400" dirty="0" err="1">
                <a:solidFill>
                  <a:schemeClr val="tx1"/>
                </a:solidFill>
                <a:latin typeface="Consolas" pitchFamily="49" charset="0"/>
                <a:cs typeface="Consolas" pitchFamily="49" charset="0"/>
              </a:rPr>
              <a:t>keepCovenants</a:t>
            </a:r>
            <a:endParaRPr lang="en-US" sz="1400" dirty="0">
              <a:solidFill>
                <a:schemeClr val="tx1"/>
              </a:solidFill>
              <a:latin typeface="Consolas" pitchFamily="49" charset="0"/>
              <a:cs typeface="Consolas" pitchFamily="49" charset="0"/>
            </a:endParaRP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&amp;&amp; honest &amp;&amp; tithe &amp;&amp; </a:t>
            </a:r>
            <a:r>
              <a:rPr lang="en-US" sz="1400" dirty="0" err="1">
                <a:solidFill>
                  <a:schemeClr val="tx1"/>
                </a:solidFill>
                <a:latin typeface="Consolas" pitchFamily="49" charset="0"/>
                <a:cs typeface="Consolas" pitchFamily="49" charset="0"/>
              </a:rPr>
              <a:t>wordOfWisdom</a:t>
            </a:r>
            <a:r>
              <a:rPr lang="en-US" sz="1400" dirty="0">
                <a:solidFill>
                  <a:schemeClr val="tx1"/>
                </a:solidFill>
                <a:latin typeface="Consolas" pitchFamily="49" charset="0"/>
                <a:cs typeface="Consolas" pitchFamily="49" charset="0"/>
              </a:rPr>
              <a:t> &amp;&amp; </a:t>
            </a:r>
            <a:r>
              <a:rPr lang="en-US" sz="1400" dirty="0" err="1">
                <a:solidFill>
                  <a:schemeClr val="tx1"/>
                </a:solidFill>
                <a:latin typeface="Consolas" pitchFamily="49" charset="0"/>
                <a:cs typeface="Consolas" pitchFamily="49" charset="0"/>
              </a:rPr>
              <a:t>supportFamily</a:t>
            </a:r>
            <a:r>
              <a:rPr lang="en-US" sz="1400" dirty="0">
                <a:solidFill>
                  <a:schemeClr val="tx1"/>
                </a:solidFill>
                <a:latin typeface="Consolas" pitchFamily="49" charset="0"/>
                <a:cs typeface="Consolas" pitchFamily="49" charset="0"/>
              </a:rPr>
              <a:t> &amp;&amp; </a:t>
            </a:r>
            <a:r>
              <a:rPr lang="en-US" sz="1400" dirty="0" err="1">
                <a:solidFill>
                  <a:schemeClr val="tx1"/>
                </a:solidFill>
                <a:latin typeface="Consolas" pitchFamily="49" charset="0"/>
                <a:cs typeface="Consolas" pitchFamily="49" charset="0"/>
              </a:rPr>
              <a:t>honorTemple</a:t>
            </a:r>
            <a:endParaRPr lang="en-US" sz="1400" dirty="0">
              <a:solidFill>
                <a:schemeClr val="tx1"/>
              </a:solidFill>
              <a:latin typeface="Consolas" pitchFamily="49" charset="0"/>
              <a:cs typeface="Consolas" pitchFamily="49" charset="0"/>
            </a:endParaRP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            &amp;&amp; !</a:t>
            </a:r>
            <a:r>
              <a:rPr lang="en-US" sz="1400" dirty="0" err="1">
                <a:solidFill>
                  <a:schemeClr val="tx1"/>
                </a:solidFill>
                <a:latin typeface="Consolas" pitchFamily="49" charset="0"/>
                <a:cs typeface="Consolas" pitchFamily="49" charset="0"/>
              </a:rPr>
              <a:t>unresolvedSins</a:t>
            </a:r>
            <a:r>
              <a:rPr lang="en-US" sz="1400" dirty="0">
                <a:solidFill>
                  <a:schemeClr val="tx1"/>
                </a:solidFill>
                <a:latin typeface="Consolas" pitchFamily="49" charset="0"/>
                <a:cs typeface="Consolas" pitchFamily="49" charset="0"/>
              </a:rPr>
              <a:t> &amp;&amp; worthy;</a:t>
            </a:r>
          </a:p>
          <a:p>
            <a:pPr>
              <a:tabLst>
                <a:tab pos="231775" algn="l"/>
                <a:tab pos="463550" algn="l"/>
                <a:tab pos="682625" algn="l"/>
                <a:tab pos="914400" algn="l"/>
                <a:tab pos="1146175" algn="l"/>
                <a:tab pos="1377950" algn="l"/>
                <a:tab pos="1597025" algn="l"/>
                <a:tab pos="1828800" algn="l"/>
              </a:tabLst>
            </a:pPr>
            <a:r>
              <a:rPr lang="en-US" sz="1400" dirty="0">
                <a:solidFill>
                  <a:schemeClr val="tx1"/>
                </a:solidFill>
                <a:latin typeface="Consolas" pitchFamily="49" charset="0"/>
                <a:cs typeface="Consolas" pitchFamily="49" charset="0"/>
              </a:rPr>
              <a:t>}</a:t>
            </a:r>
          </a:p>
        </p:txBody>
      </p:sp>
      <p:sp>
        <p:nvSpPr>
          <p:cNvPr id="6" name="Rectangle 5"/>
          <p:cNvSpPr/>
          <p:nvPr/>
        </p:nvSpPr>
        <p:spPr>
          <a:xfrm>
            <a:off x="4463901" y="5497034"/>
            <a:ext cx="1371600" cy="239617"/>
          </a:xfrm>
          <a:prstGeom prst="rect">
            <a:avLst/>
          </a:prstGeom>
          <a:noFill/>
          <a:ln>
            <a:solidFill>
              <a:srgbClr val="FF3300"/>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096000" y="5486401"/>
            <a:ext cx="2057400" cy="239617"/>
          </a:xfrm>
          <a:prstGeom prst="rect">
            <a:avLst/>
          </a:prstGeom>
          <a:noFill/>
          <a:ln>
            <a:solidFill>
              <a:srgbClr val="FF3300"/>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276600" y="5867400"/>
            <a:ext cx="1600200" cy="304800"/>
          </a:xfrm>
          <a:prstGeom prst="rect">
            <a:avLst/>
          </a:prstGeom>
          <a:noFill/>
          <a:ln>
            <a:solidFill>
              <a:srgbClr val="FF3300"/>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7" end="1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8" end="1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9" end="1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dirty="0"/>
              <a:t>Review: Order of operations</a:t>
            </a:r>
          </a:p>
        </p:txBody>
      </p:sp>
      <p:graphicFrame>
        <p:nvGraphicFramePr>
          <p:cNvPr id="27" name="Content Placeholder 26"/>
          <p:cNvGraphicFramePr>
            <a:graphicFrameLocks noGrp="1"/>
          </p:cNvGraphicFramePr>
          <p:nvPr>
            <p:ph idx="1"/>
            <p:extLst>
              <p:ext uri="{D42A27DB-BD31-4B8C-83A1-F6EECF244321}">
                <p14:modId xmlns:p14="http://schemas.microsoft.com/office/powerpoint/2010/main" val="2410780179"/>
              </p:ext>
            </p:extLst>
          </p:nvPr>
        </p:nvGraphicFramePr>
        <p:xfrm>
          <a:off x="971321" y="1574800"/>
          <a:ext cx="4572000" cy="3708400"/>
        </p:xfrm>
        <a:graphic>
          <a:graphicData uri="http://schemas.openxmlformats.org/drawingml/2006/table">
            <a:tbl>
              <a:tblPr bandRow="1">
                <a:tableStyleId>{D113A9D2-9D6B-4929-AA2D-F23B5EE8CBE7}</a:tableStyleId>
              </a:tblPr>
              <a:tblGrid>
                <a:gridCol w="1547446">
                  <a:extLst>
                    <a:ext uri="{9D8B030D-6E8A-4147-A177-3AD203B41FA5}">
                      <a16:colId xmlns:a16="http://schemas.microsoft.com/office/drawing/2014/main" val="20000"/>
                    </a:ext>
                  </a:extLst>
                </a:gridCol>
                <a:gridCol w="3024554">
                  <a:extLst>
                    <a:ext uri="{9D8B030D-6E8A-4147-A177-3AD203B41FA5}">
                      <a16:colId xmlns:a16="http://schemas.microsoft.com/office/drawing/2014/main" val="20001"/>
                    </a:ext>
                  </a:extLst>
                </a:gridCol>
              </a:tblGrid>
              <a:tr h="370840">
                <a:tc>
                  <a:txBody>
                    <a:bodyPr/>
                    <a:lstStyle/>
                    <a:p>
                      <a:r>
                        <a:rPr lang="en-US" sz="1800" dirty="0">
                          <a:solidFill>
                            <a:schemeClr val="bg1"/>
                          </a:solidFill>
                        </a:rPr>
                        <a:t>()</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Parentheses</a:t>
                      </a:r>
                    </a:p>
                  </a:txBody>
                  <a:tcPr marL="176784" marR="176784"/>
                </a:tc>
                <a:extLst>
                  <a:ext uri="{0D108BD9-81ED-4DB2-BD59-A6C34878D82A}">
                    <a16:rowId xmlns:a16="http://schemas.microsoft.com/office/drawing/2014/main" val="10000"/>
                  </a:ext>
                </a:extLst>
              </a:tr>
              <a:tr h="370840">
                <a:tc>
                  <a:txBody>
                    <a:bodyPr/>
                    <a:lstStyle/>
                    <a:p>
                      <a:r>
                        <a:rPr lang="en-US" sz="1800" dirty="0">
                          <a:solidFill>
                            <a:schemeClr val="bg1"/>
                          </a:solidFill>
                        </a:rPr>
                        <a:t>++ --</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Increment, decrement</a:t>
                      </a:r>
                    </a:p>
                  </a:txBody>
                  <a:tcPr marL="176784" marR="176784"/>
                </a:tc>
                <a:extLst>
                  <a:ext uri="{0D108BD9-81ED-4DB2-BD59-A6C34878D82A}">
                    <a16:rowId xmlns:a16="http://schemas.microsoft.com/office/drawing/2014/main" val="10001"/>
                  </a:ext>
                </a:extLst>
              </a:tr>
              <a:tr h="370840">
                <a:tc>
                  <a:txBody>
                    <a:bodyPr/>
                    <a:lstStyle/>
                    <a:p>
                      <a:r>
                        <a:rPr lang="en-US" sz="1800" dirty="0">
                          <a:solidFill>
                            <a:schemeClr val="bg1"/>
                          </a:solidFill>
                        </a:rPr>
                        <a:t>!</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Not</a:t>
                      </a:r>
                    </a:p>
                  </a:txBody>
                  <a:tcPr marL="176784" marR="176784"/>
                </a:tc>
                <a:extLst>
                  <a:ext uri="{0D108BD9-81ED-4DB2-BD59-A6C34878D82A}">
                    <a16:rowId xmlns:a16="http://schemas.microsoft.com/office/drawing/2014/main" val="10002"/>
                  </a:ext>
                </a:extLst>
              </a:tr>
              <a:tr h="370840">
                <a:tc>
                  <a:txBody>
                    <a:bodyPr/>
                    <a:lstStyle/>
                    <a:p>
                      <a:r>
                        <a:rPr lang="en-US" sz="1800" dirty="0">
                          <a:solidFill>
                            <a:schemeClr val="bg1"/>
                          </a:solidFill>
                        </a:rPr>
                        <a:t>* / %</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Multiply, divide, modulo</a:t>
                      </a:r>
                    </a:p>
                  </a:txBody>
                  <a:tcPr marL="176784" marR="176784"/>
                </a:tc>
                <a:extLst>
                  <a:ext uri="{0D108BD9-81ED-4DB2-BD59-A6C34878D82A}">
                    <a16:rowId xmlns:a16="http://schemas.microsoft.com/office/drawing/2014/main" val="10003"/>
                  </a:ext>
                </a:extLst>
              </a:tr>
              <a:tr h="370840">
                <a:tc>
                  <a:txBody>
                    <a:bodyPr/>
                    <a:lstStyle/>
                    <a:p>
                      <a:r>
                        <a:rPr lang="en-US" sz="1800" dirty="0">
                          <a:solidFill>
                            <a:schemeClr val="bg1"/>
                          </a:solidFill>
                        </a:rPr>
                        <a:t>+ -</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Addition, subtraction</a:t>
                      </a:r>
                    </a:p>
                  </a:txBody>
                  <a:tcPr marL="176784" marR="176784"/>
                </a:tc>
                <a:extLst>
                  <a:ext uri="{0D108BD9-81ED-4DB2-BD59-A6C34878D82A}">
                    <a16:rowId xmlns:a16="http://schemas.microsoft.com/office/drawing/2014/main" val="10004"/>
                  </a:ext>
                </a:extLst>
              </a:tr>
              <a:tr h="370840">
                <a:tc>
                  <a:txBody>
                    <a:bodyPr/>
                    <a:lstStyle/>
                    <a:p>
                      <a:r>
                        <a:rPr lang="en-US" sz="1800" dirty="0">
                          <a:solidFill>
                            <a:schemeClr val="bg1"/>
                          </a:solidFill>
                        </a:rPr>
                        <a:t>&gt; &gt;= &lt; &lt;=</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Greater than,</a:t>
                      </a:r>
                      <a:r>
                        <a:rPr lang="en-US" sz="1800" baseline="0" dirty="0">
                          <a:solidFill>
                            <a:schemeClr val="bg1"/>
                          </a:solidFill>
                        </a:rPr>
                        <a:t> less than, etc.</a:t>
                      </a:r>
                      <a:endParaRPr lang="en-US" sz="1800" dirty="0">
                        <a:solidFill>
                          <a:schemeClr val="bg1"/>
                        </a:solidFill>
                      </a:endParaRPr>
                    </a:p>
                  </a:txBody>
                  <a:tcPr marL="176784" marR="176784"/>
                </a:tc>
                <a:extLst>
                  <a:ext uri="{0D108BD9-81ED-4DB2-BD59-A6C34878D82A}">
                    <a16:rowId xmlns:a16="http://schemas.microsoft.com/office/drawing/2014/main" val="10005"/>
                  </a:ext>
                </a:extLst>
              </a:tr>
              <a:tr h="370840">
                <a:tc>
                  <a:txBody>
                    <a:bodyPr/>
                    <a:lstStyle/>
                    <a:p>
                      <a:r>
                        <a:rPr lang="en-US" sz="1800" dirty="0">
                          <a:solidFill>
                            <a:schemeClr val="bg1"/>
                          </a:solidFill>
                        </a:rPr>
                        <a:t>== !=</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Equality</a:t>
                      </a:r>
                    </a:p>
                  </a:txBody>
                  <a:tcPr marL="176784" marR="176784"/>
                </a:tc>
                <a:extLst>
                  <a:ext uri="{0D108BD9-81ED-4DB2-BD59-A6C34878D82A}">
                    <a16:rowId xmlns:a16="http://schemas.microsoft.com/office/drawing/2014/main" val="10006"/>
                  </a:ext>
                </a:extLst>
              </a:tr>
              <a:tr h="370840">
                <a:tc>
                  <a:txBody>
                    <a:bodyPr/>
                    <a:lstStyle/>
                    <a:p>
                      <a:r>
                        <a:rPr lang="en-US" sz="1800" dirty="0">
                          <a:solidFill>
                            <a:schemeClr val="bg1"/>
                          </a:solidFill>
                        </a:rPr>
                        <a:t>&amp;&amp;</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And</a:t>
                      </a:r>
                    </a:p>
                  </a:txBody>
                  <a:tcPr marL="176784" marR="176784"/>
                </a:tc>
                <a:extLst>
                  <a:ext uri="{0D108BD9-81ED-4DB2-BD59-A6C34878D82A}">
                    <a16:rowId xmlns:a16="http://schemas.microsoft.com/office/drawing/2014/main" val="10007"/>
                  </a:ext>
                </a:extLst>
              </a:tr>
              <a:tr h="370840">
                <a:tc>
                  <a:txBody>
                    <a:bodyPr/>
                    <a:lstStyle/>
                    <a:p>
                      <a:r>
                        <a:rPr lang="en-US" sz="1800" dirty="0">
                          <a:solidFill>
                            <a:schemeClr val="bg1"/>
                          </a:solidFill>
                        </a:rPr>
                        <a:t>||</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Or</a:t>
                      </a:r>
                    </a:p>
                  </a:txBody>
                  <a:tcPr marL="176784" marR="176784"/>
                </a:tc>
                <a:extLst>
                  <a:ext uri="{0D108BD9-81ED-4DB2-BD59-A6C34878D82A}">
                    <a16:rowId xmlns:a16="http://schemas.microsoft.com/office/drawing/2014/main" val="10008"/>
                  </a:ext>
                </a:extLst>
              </a:tr>
              <a:tr h="370840">
                <a:tc>
                  <a:txBody>
                    <a:bodyPr/>
                    <a:lstStyle/>
                    <a:p>
                      <a:r>
                        <a:rPr lang="en-US" sz="1800" dirty="0">
                          <a:solidFill>
                            <a:schemeClr val="bg1"/>
                          </a:solidFill>
                        </a:rPr>
                        <a:t>= += *= </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Assignment</a:t>
                      </a:r>
                    </a:p>
                  </a:txBody>
                  <a:tcPr marL="176784" marR="176784"/>
                </a:tc>
                <a:extLst>
                  <a:ext uri="{0D108BD9-81ED-4DB2-BD59-A6C34878D82A}">
                    <a16:rowId xmlns:a16="http://schemas.microsoft.com/office/drawing/2014/main" val="10009"/>
                  </a:ext>
                </a:extLst>
              </a:tr>
            </a:tbl>
          </a:graphicData>
        </a:graphic>
      </p:graphicFrame>
      <p:sp>
        <p:nvSpPr>
          <p:cNvPr id="6" name="Text Placeholder 5"/>
          <p:cNvSpPr>
            <a:spLocks noGrp="1"/>
          </p:cNvSpPr>
          <p:nvPr>
            <p:ph type="body" sz="quarter" idx="10"/>
          </p:nvPr>
        </p:nvSpPr>
        <p:spPr/>
        <p:txBody>
          <a:bodyPr/>
          <a:lstStyle/>
          <a:p>
            <a:r>
              <a:rPr lang="en-US" dirty="0"/>
              <a:t>Savitch, W. A. (2008). </a:t>
            </a:r>
            <a:r>
              <a:rPr lang="en-US" i="1" dirty="0"/>
              <a:t>Absolute C++ </a:t>
            </a:r>
            <a:r>
              <a:rPr lang="en-US" dirty="0"/>
              <a:t>(3</a:t>
            </a:r>
            <a:r>
              <a:rPr lang="en-US" baseline="30000" dirty="0"/>
              <a:t>rd</a:t>
            </a:r>
            <a:r>
              <a:rPr lang="en-US" dirty="0"/>
              <a:t> Edition). p. 50</a:t>
            </a:r>
          </a:p>
          <a:p>
            <a:endParaRPr lang="en-US" dirty="0"/>
          </a:p>
        </p:txBody>
      </p:sp>
      <p:sp>
        <p:nvSpPr>
          <p:cNvPr id="20" name="TextBox 19"/>
          <p:cNvSpPr txBox="1"/>
          <p:nvPr/>
        </p:nvSpPr>
        <p:spPr>
          <a:xfrm>
            <a:off x="6781800" y="5105401"/>
            <a:ext cx="28956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buFont typeface="+mj-lt"/>
              <a:buAutoNum type="arabicPeriod"/>
            </a:pPr>
            <a:r>
              <a:rPr lang="en-US" dirty="0">
                <a:solidFill>
                  <a:schemeClr val="bg2">
                    <a:lumMod val="50000"/>
                  </a:schemeClr>
                </a:solidFill>
                <a:latin typeface="+mj-lt"/>
              </a:rPr>
              <a:t>Unary before binary</a:t>
            </a:r>
          </a:p>
          <a:p>
            <a:pPr marL="342900" indent="-342900">
              <a:buFont typeface="+mj-lt"/>
              <a:buAutoNum type="arabicPeriod"/>
            </a:pPr>
            <a:r>
              <a:rPr lang="en-US" dirty="0">
                <a:solidFill>
                  <a:schemeClr val="bg2">
                    <a:lumMod val="50000"/>
                  </a:schemeClr>
                </a:solidFill>
                <a:latin typeface="+mj-lt"/>
              </a:rPr>
              <a:t>Math before logic</a:t>
            </a:r>
          </a:p>
          <a:p>
            <a:pPr marL="342900" indent="-342900">
              <a:buFont typeface="+mj-lt"/>
              <a:buAutoNum type="arabicPeriod"/>
            </a:pPr>
            <a:r>
              <a:rPr lang="en-US" dirty="0">
                <a:solidFill>
                  <a:schemeClr val="bg2">
                    <a:lumMod val="50000"/>
                  </a:schemeClr>
                </a:solidFill>
                <a:latin typeface="+mj-lt"/>
              </a:rPr>
              <a:t>Relative before absolute</a:t>
            </a:r>
          </a:p>
          <a:p>
            <a:pPr marL="342900" indent="-342900">
              <a:buFont typeface="+mj-lt"/>
              <a:buAutoNum type="arabicPeriod"/>
            </a:pPr>
            <a:r>
              <a:rPr lang="en-US" dirty="0">
                <a:solidFill>
                  <a:schemeClr val="bg2">
                    <a:lumMod val="50000"/>
                  </a:schemeClr>
                </a:solidFill>
                <a:latin typeface="+mj-lt"/>
              </a:rPr>
              <a:t>AND before OR</a:t>
            </a:r>
          </a:p>
        </p:txBody>
      </p:sp>
      <p:sp>
        <p:nvSpPr>
          <p:cNvPr id="29" name="TextBox 28"/>
          <p:cNvSpPr txBox="1"/>
          <p:nvPr/>
        </p:nvSpPr>
        <p:spPr>
          <a:xfrm>
            <a:off x="9124721" y="3632201"/>
            <a:ext cx="838200" cy="307777"/>
          </a:xfrm>
          <a:prstGeom prst="rect">
            <a:avLst/>
          </a:prstGeom>
          <a:noFill/>
        </p:spPr>
        <p:txBody>
          <a:bodyPr wrap="square" rtlCol="0">
            <a:spAutoFit/>
          </a:bodyPr>
          <a:lstStyle/>
          <a:p>
            <a:r>
              <a:rPr lang="en-US" sz="1400" dirty="0"/>
              <a:t>Binary</a:t>
            </a:r>
          </a:p>
        </p:txBody>
      </p:sp>
      <p:sp>
        <p:nvSpPr>
          <p:cNvPr id="35" name="TextBox 34"/>
          <p:cNvSpPr txBox="1"/>
          <p:nvPr/>
        </p:nvSpPr>
        <p:spPr>
          <a:xfrm>
            <a:off x="9124721" y="2184401"/>
            <a:ext cx="626390" cy="307777"/>
          </a:xfrm>
          <a:prstGeom prst="rect">
            <a:avLst/>
          </a:prstGeom>
          <a:noFill/>
        </p:spPr>
        <p:txBody>
          <a:bodyPr wrap="none" rtlCol="0">
            <a:spAutoFit/>
          </a:bodyPr>
          <a:lstStyle/>
          <a:p>
            <a:r>
              <a:rPr lang="en-US" sz="1400" dirty="0"/>
              <a:t>Unary</a:t>
            </a:r>
          </a:p>
        </p:txBody>
      </p:sp>
      <p:sp>
        <p:nvSpPr>
          <p:cNvPr id="37" name="Right Bracket 36"/>
          <p:cNvSpPr/>
          <p:nvPr/>
        </p:nvSpPr>
        <p:spPr>
          <a:xfrm>
            <a:off x="5543321" y="1977572"/>
            <a:ext cx="3581400" cy="685800"/>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8" name="Right Bracket 37"/>
          <p:cNvSpPr/>
          <p:nvPr/>
        </p:nvSpPr>
        <p:spPr>
          <a:xfrm>
            <a:off x="5543321" y="2696028"/>
            <a:ext cx="3581400" cy="2209800"/>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40" name="Right Bracket 39"/>
          <p:cNvSpPr/>
          <p:nvPr/>
        </p:nvSpPr>
        <p:spPr>
          <a:xfrm>
            <a:off x="5543321" y="2032000"/>
            <a:ext cx="2286000" cy="30480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1" name="TextBox 40"/>
          <p:cNvSpPr txBox="1"/>
          <p:nvPr/>
        </p:nvSpPr>
        <p:spPr>
          <a:xfrm>
            <a:off x="7829322" y="2032001"/>
            <a:ext cx="658411" cy="307777"/>
          </a:xfrm>
          <a:prstGeom prst="rect">
            <a:avLst/>
          </a:prstGeom>
          <a:noFill/>
        </p:spPr>
        <p:txBody>
          <a:bodyPr wrap="square" rtlCol="0">
            <a:spAutoFit/>
          </a:bodyPr>
          <a:lstStyle/>
          <a:p>
            <a:r>
              <a:rPr lang="en-US" sz="1400" dirty="0"/>
              <a:t>Math</a:t>
            </a:r>
          </a:p>
        </p:txBody>
      </p:sp>
      <p:sp>
        <p:nvSpPr>
          <p:cNvPr id="42" name="Right Bracket 41"/>
          <p:cNvSpPr/>
          <p:nvPr/>
        </p:nvSpPr>
        <p:spPr>
          <a:xfrm>
            <a:off x="5543321" y="2336800"/>
            <a:ext cx="2286000" cy="30480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3" name="TextBox 42"/>
          <p:cNvSpPr txBox="1"/>
          <p:nvPr/>
        </p:nvSpPr>
        <p:spPr>
          <a:xfrm>
            <a:off x="7829322" y="2336801"/>
            <a:ext cx="658411" cy="307777"/>
          </a:xfrm>
          <a:prstGeom prst="rect">
            <a:avLst/>
          </a:prstGeom>
          <a:noFill/>
        </p:spPr>
        <p:txBody>
          <a:bodyPr wrap="square" rtlCol="0">
            <a:spAutoFit/>
          </a:bodyPr>
          <a:lstStyle/>
          <a:p>
            <a:r>
              <a:rPr lang="en-US" sz="1400" dirty="0"/>
              <a:t>Logic</a:t>
            </a:r>
          </a:p>
        </p:txBody>
      </p:sp>
      <p:sp>
        <p:nvSpPr>
          <p:cNvPr id="44" name="Right Bracket 43"/>
          <p:cNvSpPr/>
          <p:nvPr/>
        </p:nvSpPr>
        <p:spPr>
          <a:xfrm>
            <a:off x="5543321" y="2717800"/>
            <a:ext cx="2286000" cy="68580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5" name="TextBox 44"/>
          <p:cNvSpPr txBox="1"/>
          <p:nvPr/>
        </p:nvSpPr>
        <p:spPr>
          <a:xfrm>
            <a:off x="7829322" y="2946401"/>
            <a:ext cx="658411" cy="307777"/>
          </a:xfrm>
          <a:prstGeom prst="rect">
            <a:avLst/>
          </a:prstGeom>
          <a:noFill/>
        </p:spPr>
        <p:txBody>
          <a:bodyPr wrap="square" rtlCol="0">
            <a:spAutoFit/>
          </a:bodyPr>
          <a:lstStyle/>
          <a:p>
            <a:r>
              <a:rPr lang="en-US" sz="1400" dirty="0"/>
              <a:t>Math</a:t>
            </a:r>
          </a:p>
        </p:txBody>
      </p:sp>
      <p:sp>
        <p:nvSpPr>
          <p:cNvPr id="46" name="Right Bracket 45"/>
          <p:cNvSpPr/>
          <p:nvPr/>
        </p:nvSpPr>
        <p:spPr>
          <a:xfrm>
            <a:off x="5543321" y="3403600"/>
            <a:ext cx="2286000" cy="144780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7" name="TextBox 46"/>
          <p:cNvSpPr txBox="1"/>
          <p:nvPr/>
        </p:nvSpPr>
        <p:spPr>
          <a:xfrm>
            <a:off x="7829322" y="3937001"/>
            <a:ext cx="658411" cy="307777"/>
          </a:xfrm>
          <a:prstGeom prst="rect">
            <a:avLst/>
          </a:prstGeom>
          <a:noFill/>
        </p:spPr>
        <p:txBody>
          <a:bodyPr wrap="square" rtlCol="0">
            <a:spAutoFit/>
          </a:bodyPr>
          <a:lstStyle/>
          <a:p>
            <a:r>
              <a:rPr lang="en-US" sz="1400" dirty="0"/>
              <a:t>Logic</a:t>
            </a:r>
          </a:p>
        </p:txBody>
      </p:sp>
      <p:sp>
        <p:nvSpPr>
          <p:cNvPr id="48" name="Right Bracket 47"/>
          <p:cNvSpPr/>
          <p:nvPr/>
        </p:nvSpPr>
        <p:spPr>
          <a:xfrm>
            <a:off x="5543321" y="3479800"/>
            <a:ext cx="990600" cy="304800"/>
          </a:xfrm>
          <a:prstGeom prst="rightBracket">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49" name="TextBox 48"/>
          <p:cNvSpPr txBox="1"/>
          <p:nvPr/>
        </p:nvSpPr>
        <p:spPr>
          <a:xfrm>
            <a:off x="6533921" y="3479801"/>
            <a:ext cx="838200" cy="307777"/>
          </a:xfrm>
          <a:prstGeom prst="rect">
            <a:avLst/>
          </a:prstGeom>
          <a:noFill/>
        </p:spPr>
        <p:txBody>
          <a:bodyPr wrap="square" rtlCol="0">
            <a:spAutoFit/>
          </a:bodyPr>
          <a:lstStyle/>
          <a:p>
            <a:r>
              <a:rPr lang="en-US" sz="1400" dirty="0"/>
              <a:t>Relative</a:t>
            </a:r>
          </a:p>
        </p:txBody>
      </p:sp>
      <p:sp>
        <p:nvSpPr>
          <p:cNvPr id="50" name="Right Bracket 49"/>
          <p:cNvSpPr/>
          <p:nvPr/>
        </p:nvSpPr>
        <p:spPr>
          <a:xfrm>
            <a:off x="5543321" y="3817258"/>
            <a:ext cx="990600" cy="304800"/>
          </a:xfrm>
          <a:prstGeom prst="rightBracket">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51" name="TextBox 50"/>
          <p:cNvSpPr txBox="1"/>
          <p:nvPr/>
        </p:nvSpPr>
        <p:spPr>
          <a:xfrm>
            <a:off x="6533921" y="3817259"/>
            <a:ext cx="1143000" cy="307777"/>
          </a:xfrm>
          <a:prstGeom prst="rect">
            <a:avLst/>
          </a:prstGeom>
          <a:noFill/>
        </p:spPr>
        <p:txBody>
          <a:bodyPr wrap="square" rtlCol="0">
            <a:spAutoFit/>
          </a:bodyPr>
          <a:lstStyle/>
          <a:p>
            <a:r>
              <a:rPr lang="en-US" sz="1400" dirty="0"/>
              <a:t>Absolute</a:t>
            </a:r>
          </a:p>
        </p:txBody>
      </p:sp>
      <p:sp>
        <p:nvSpPr>
          <p:cNvPr id="52" name="Right Bracket 51"/>
          <p:cNvSpPr/>
          <p:nvPr/>
        </p:nvSpPr>
        <p:spPr>
          <a:xfrm>
            <a:off x="5543321" y="4241800"/>
            <a:ext cx="990600" cy="30480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3" name="TextBox 52"/>
          <p:cNvSpPr txBox="1"/>
          <p:nvPr/>
        </p:nvSpPr>
        <p:spPr>
          <a:xfrm>
            <a:off x="6533921" y="4241801"/>
            <a:ext cx="1143000" cy="307777"/>
          </a:xfrm>
          <a:prstGeom prst="rect">
            <a:avLst/>
          </a:prstGeom>
          <a:noFill/>
        </p:spPr>
        <p:txBody>
          <a:bodyPr wrap="square" rtlCol="0">
            <a:spAutoFit/>
          </a:bodyPr>
          <a:lstStyle/>
          <a:p>
            <a:r>
              <a:rPr lang="en-US" sz="1400" dirty="0"/>
              <a:t>AND</a:t>
            </a:r>
          </a:p>
        </p:txBody>
      </p:sp>
      <p:sp>
        <p:nvSpPr>
          <p:cNvPr id="54" name="Right Bracket 53"/>
          <p:cNvSpPr/>
          <p:nvPr/>
        </p:nvSpPr>
        <p:spPr>
          <a:xfrm>
            <a:off x="5543321" y="4546600"/>
            <a:ext cx="990600" cy="30480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5" name="TextBox 54"/>
          <p:cNvSpPr txBox="1"/>
          <p:nvPr/>
        </p:nvSpPr>
        <p:spPr>
          <a:xfrm>
            <a:off x="6533921" y="4546601"/>
            <a:ext cx="1143000" cy="307777"/>
          </a:xfrm>
          <a:prstGeom prst="rect">
            <a:avLst/>
          </a:prstGeom>
          <a:noFill/>
        </p:spPr>
        <p:txBody>
          <a:bodyPr wrap="square" rtlCol="0">
            <a:spAutoFit/>
          </a:bodyPr>
          <a:lstStyle/>
          <a:p>
            <a:r>
              <a:rPr lang="en-US" sz="1400" dirty="0"/>
              <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allAtOnce" animBg="1"/>
      <p:bldP spid="29" grpId="0"/>
      <p:bldP spid="35" grpId="0"/>
      <p:bldP spid="37" grpId="0" animBg="1"/>
      <p:bldP spid="38" grpId="0" animBg="1"/>
      <p:bldP spid="40" grpId="0" animBg="1"/>
      <p:bldP spid="41" grpId="0"/>
      <p:bldP spid="42" grpId="0" animBg="1"/>
      <p:bldP spid="43" grpId="0"/>
      <p:bldP spid="44" grpId="0" animBg="1"/>
      <p:bldP spid="45" grpId="0"/>
      <p:bldP spid="46" grpId="0" animBg="1"/>
      <p:bldP spid="47" grpId="0"/>
      <p:bldP spid="48" grpId="0" animBg="1"/>
      <p:bldP spid="49" grpId="0"/>
      <p:bldP spid="50" grpId="0" animBg="1"/>
      <p:bldP spid="51" grpId="0"/>
      <p:bldP spid="52" grpId="0" animBg="1"/>
      <p:bldP spid="53" grpId="0"/>
      <p:bldP spid="54" grpId="0" animBg="1"/>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EE9C-2351-498D-B943-36E99810A8AF}"/>
              </a:ext>
            </a:extLst>
          </p:cNvPr>
          <p:cNvSpPr>
            <a:spLocks noGrp="1"/>
          </p:cNvSpPr>
          <p:nvPr>
            <p:ph type="title"/>
          </p:nvPr>
        </p:nvSpPr>
        <p:spPr/>
        <p:txBody>
          <a:bodyPr/>
          <a:lstStyle/>
          <a:p>
            <a:r>
              <a:rPr lang="en-US" dirty="0"/>
              <a:t>Expressions</a:t>
            </a:r>
          </a:p>
        </p:txBody>
      </p:sp>
      <p:sp>
        <p:nvSpPr>
          <p:cNvPr id="3" name="Content Placeholder 2">
            <a:extLst>
              <a:ext uri="{FF2B5EF4-FFF2-40B4-BE49-F238E27FC236}">
                <a16:creationId xmlns:a16="http://schemas.microsoft.com/office/drawing/2014/main" id="{192149B6-479F-41CB-97E2-7D87FF3C916E}"/>
              </a:ext>
            </a:extLst>
          </p:cNvPr>
          <p:cNvSpPr>
            <a:spLocks noGrp="1"/>
          </p:cNvSpPr>
          <p:nvPr>
            <p:ph sz="half" idx="1"/>
          </p:nvPr>
        </p:nvSpPr>
        <p:spPr/>
        <p:txBody>
          <a:bodyPr/>
          <a:lstStyle/>
          <a:p>
            <a:r>
              <a:rPr lang="en-US" b="1" dirty="0"/>
              <a:t>How do you know if you spouse is a programmer?</a:t>
            </a:r>
          </a:p>
          <a:p>
            <a:pPr lvl="1"/>
            <a:r>
              <a:rPr lang="en-US" dirty="0"/>
              <a:t>Send them shopping and tell them: "Get a loaf of bread and if they have eggs get 10." </a:t>
            </a:r>
            <a:br>
              <a:rPr lang="en-US" dirty="0"/>
            </a:br>
            <a:r>
              <a:rPr lang="en-US" dirty="0"/>
              <a:t>If they comes back with 10 loaves of bread	</a:t>
            </a:r>
          </a:p>
          <a:p>
            <a:r>
              <a:rPr lang="en-US" dirty="0"/>
              <a:t>If statement only take the results of expressions, True or False</a:t>
            </a:r>
          </a:p>
          <a:p>
            <a:pPr lvl="1"/>
            <a:endParaRPr lang="en-US" dirty="0"/>
          </a:p>
          <a:p>
            <a:endParaRPr lang="en-US" dirty="0"/>
          </a:p>
        </p:txBody>
      </p:sp>
      <p:sp>
        <p:nvSpPr>
          <p:cNvPr id="4" name="Content Placeholder 3">
            <a:extLst>
              <a:ext uri="{FF2B5EF4-FFF2-40B4-BE49-F238E27FC236}">
                <a16:creationId xmlns:a16="http://schemas.microsoft.com/office/drawing/2014/main" id="{83DF0120-5FEA-4CC8-B4E6-AB73BD8991EB}"/>
              </a:ext>
            </a:extLst>
          </p:cNvPr>
          <p:cNvSpPr>
            <a:spLocks noGrp="1"/>
          </p:cNvSpPr>
          <p:nvPr>
            <p:ph sz="half" idx="2"/>
          </p:nvPr>
        </p:nvSpPr>
        <p:spPr/>
        <p:txBody>
          <a:bodyPr/>
          <a:lstStyle/>
          <a:p>
            <a:r>
              <a:rPr lang="en-US" dirty="0"/>
              <a:t>Use AND or </a:t>
            </a:r>
            <a:r>
              <a:rPr lang="en-US" dirty="0" err="1"/>
              <a:t>OR</a:t>
            </a:r>
            <a:r>
              <a:rPr lang="en-US" dirty="0"/>
              <a:t> to evaluate multiple expression in to on. </a:t>
            </a:r>
          </a:p>
          <a:p>
            <a:endParaRPr lang="en-US" dirty="0"/>
          </a:p>
          <a:p>
            <a:r>
              <a:rPr lang="en-US" dirty="0"/>
              <a:t>For Example </a:t>
            </a:r>
          </a:p>
          <a:p>
            <a:pPr lvl="1"/>
            <a:r>
              <a:rPr lang="en-US" dirty="0"/>
              <a:t>You are ask to get Milk AND Bread, if you don’t bring home both, then FALSE</a:t>
            </a:r>
          </a:p>
          <a:p>
            <a:pPr lvl="1"/>
            <a:r>
              <a:rPr lang="en-US" dirty="0"/>
              <a:t>You are asked to get </a:t>
            </a:r>
            <a:r>
              <a:rPr lang="en-US"/>
              <a:t>White OR </a:t>
            </a:r>
            <a:r>
              <a:rPr lang="en-US" dirty="0"/>
              <a:t>Brown bread, either will work. If you bring home cake then it is FALSE. </a:t>
            </a:r>
          </a:p>
        </p:txBody>
      </p:sp>
      <p:pic>
        <p:nvPicPr>
          <p:cNvPr id="8" name="Picture 7" descr="Table&#10;&#10;Description automatically generated">
            <a:extLst>
              <a:ext uri="{FF2B5EF4-FFF2-40B4-BE49-F238E27FC236}">
                <a16:creationId xmlns:a16="http://schemas.microsoft.com/office/drawing/2014/main" id="{F1CB9E90-7969-45C8-8F62-63DCA65E5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925" y="0"/>
            <a:ext cx="4791075" cy="1494632"/>
          </a:xfrm>
          <a:prstGeom prst="rect">
            <a:avLst/>
          </a:prstGeom>
        </p:spPr>
      </p:pic>
    </p:spTree>
    <p:extLst>
      <p:ext uri="{BB962C8B-B14F-4D97-AF65-F5344CB8AC3E}">
        <p14:creationId xmlns:p14="http://schemas.microsoft.com/office/powerpoint/2010/main" val="458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6300652" cy="1311664"/>
          </a:xfrm>
        </p:spPr>
        <p:txBody>
          <a:bodyPr vert="horz" lIns="91440" tIns="45720" rIns="91440" bIns="45720" rtlCol="0" anchor="ctr">
            <a:normAutofit/>
          </a:bodyPr>
          <a:lstStyle/>
          <a:p>
            <a:r>
              <a:rPr lang="en-US" b="1" dirty="0"/>
              <a:t>06 Prepare: Checkpoint</a:t>
            </a:r>
            <a:br>
              <a:rPr lang="en-US" b="1" dirty="0"/>
            </a:br>
            <a:r>
              <a:rPr lang="en-US" dirty="0"/>
              <a:t>Qualifying for a Loan</a:t>
            </a:r>
            <a:endParaRPr lang="en-US" dirty="0">
              <a:solidFill>
                <a:srgbClr val="000000"/>
              </a:solidFill>
            </a:endParaRPr>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fontScale="92500" lnSpcReduction="20000"/>
          </a:bodyPr>
          <a:lstStyle/>
          <a:p>
            <a:r>
              <a:rPr lang="en-US" sz="2000" dirty="0">
                <a:solidFill>
                  <a:srgbClr val="000000"/>
                </a:solidFill>
              </a:rPr>
              <a:t>Steps</a:t>
            </a:r>
          </a:p>
          <a:p>
            <a:pPr lvl="1"/>
            <a:r>
              <a:rPr lang="en-US" sz="2000" dirty="0">
                <a:solidFill>
                  <a:srgbClr val="000000"/>
                </a:solidFill>
              </a:rPr>
              <a:t>Read instructions - Practicing If Statements</a:t>
            </a:r>
          </a:p>
          <a:p>
            <a:pPr lvl="2"/>
            <a:r>
              <a:rPr lang="en-US" sz="1600" dirty="0">
                <a:solidFill>
                  <a:srgbClr val="000000"/>
                </a:solidFill>
              </a:rPr>
              <a:t>Load size at least 5</a:t>
            </a:r>
          </a:p>
          <a:p>
            <a:pPr lvl="3"/>
            <a:r>
              <a:rPr lang="en-US" sz="1400" dirty="0">
                <a:solidFill>
                  <a:srgbClr val="000000"/>
                </a:solidFill>
              </a:rPr>
              <a:t>Credit History and Income at least 7 - Yes</a:t>
            </a:r>
          </a:p>
          <a:p>
            <a:pPr lvl="3"/>
            <a:r>
              <a:rPr lang="en-US" sz="1400" dirty="0">
                <a:solidFill>
                  <a:srgbClr val="000000"/>
                </a:solidFill>
              </a:rPr>
              <a:t>Credit History or Income at least 7 and Down payment is least 5 – Yes</a:t>
            </a:r>
          </a:p>
          <a:p>
            <a:pPr lvl="3"/>
            <a:r>
              <a:rPr lang="en-US" sz="1400" dirty="0">
                <a:solidFill>
                  <a:srgbClr val="000000"/>
                </a:solidFill>
              </a:rPr>
              <a:t>No</a:t>
            </a:r>
          </a:p>
          <a:p>
            <a:pPr lvl="2"/>
            <a:r>
              <a:rPr lang="en-US" sz="1600" dirty="0">
                <a:solidFill>
                  <a:srgbClr val="000000"/>
                </a:solidFill>
              </a:rPr>
              <a:t>Else</a:t>
            </a:r>
          </a:p>
          <a:p>
            <a:pPr lvl="3"/>
            <a:r>
              <a:rPr lang="en-US" sz="1400" dirty="0">
                <a:solidFill>
                  <a:srgbClr val="000000"/>
                </a:solidFill>
              </a:rPr>
              <a:t>Credit les than 4 – no</a:t>
            </a:r>
          </a:p>
          <a:p>
            <a:pPr lvl="3"/>
            <a:r>
              <a:rPr lang="en-US" sz="1400" dirty="0">
                <a:solidFill>
                  <a:srgbClr val="000000"/>
                </a:solidFill>
              </a:rPr>
              <a:t>Else</a:t>
            </a:r>
          </a:p>
          <a:p>
            <a:pPr lvl="4"/>
            <a:r>
              <a:rPr lang="en-US" sz="1400" dirty="0">
                <a:solidFill>
                  <a:srgbClr val="000000"/>
                </a:solidFill>
              </a:rPr>
              <a:t>Income or Down Payment is least 7 – yes</a:t>
            </a:r>
          </a:p>
          <a:p>
            <a:pPr lvl="4"/>
            <a:r>
              <a:rPr lang="en-US" sz="1400" dirty="0">
                <a:solidFill>
                  <a:srgbClr val="000000"/>
                </a:solidFill>
              </a:rPr>
              <a:t>Income and </a:t>
            </a:r>
            <a:r>
              <a:rPr lang="en-US" sz="1400" dirty="0" err="1">
                <a:solidFill>
                  <a:srgbClr val="000000"/>
                </a:solidFill>
              </a:rPr>
              <a:t>DownPayment</a:t>
            </a:r>
            <a:r>
              <a:rPr lang="en-US" sz="1400" dirty="0">
                <a:solidFill>
                  <a:srgbClr val="000000"/>
                </a:solidFill>
              </a:rPr>
              <a:t> are least 4 – yes</a:t>
            </a:r>
          </a:p>
          <a:p>
            <a:pPr lvl="4"/>
            <a:r>
              <a:rPr lang="en-US" sz="1400" dirty="0">
                <a:solidFill>
                  <a:srgbClr val="000000"/>
                </a:solidFill>
              </a:rPr>
              <a:t>No</a:t>
            </a:r>
          </a:p>
          <a:p>
            <a:pPr lvl="2"/>
            <a:endParaRPr lang="en-US" sz="1600" dirty="0">
              <a:solidFill>
                <a:srgbClr val="000000"/>
              </a:solidFill>
            </a:endParaRPr>
          </a:p>
          <a:p>
            <a:pPr lvl="1"/>
            <a:r>
              <a:rPr lang="en-US" sz="2000" dirty="0">
                <a:solidFill>
                  <a:srgbClr val="000000"/>
                </a:solidFill>
              </a:rPr>
              <a:t>Attempt coding the problem for 1 hour</a:t>
            </a:r>
          </a:p>
          <a:p>
            <a:pPr lvl="1"/>
            <a:r>
              <a:rPr lang="en-US" sz="2000" dirty="0">
                <a:solidFill>
                  <a:srgbClr val="000000"/>
                </a:solidFill>
              </a:rPr>
              <a:t>Look at the Instructor code after 1 hour or when done.</a:t>
            </a:r>
          </a:p>
          <a:p>
            <a:pPr lvl="2"/>
            <a:r>
              <a:rPr lang="en-US" dirty="0">
                <a:solidFill>
                  <a:srgbClr val="000000"/>
                </a:solidFill>
              </a:rPr>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922" r="2884" b="-2"/>
          <a:stretch/>
        </p:blipFill>
        <p:spPr>
          <a:xfrm>
            <a:off x="6599104" y="-81471"/>
            <a:ext cx="2541225" cy="2924304"/>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10" name="TextBox 9">
            <a:extLst>
              <a:ext uri="{FF2B5EF4-FFF2-40B4-BE49-F238E27FC236}">
                <a16:creationId xmlns:a16="http://schemas.microsoft.com/office/drawing/2014/main" id="{4B8C8CF5-0967-4F4F-8051-86FB7966944B}"/>
              </a:ext>
            </a:extLst>
          </p:cNvPr>
          <p:cNvSpPr txBox="1"/>
          <p:nvPr/>
        </p:nvSpPr>
        <p:spPr>
          <a:xfrm>
            <a:off x="7729538" y="-19489"/>
            <a:ext cx="4462462"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Loan size: 8, Credit: 7, Income: 8, Down Payment: 1, Decision: "yes"</a:t>
            </a:r>
          </a:p>
          <a:p>
            <a:r>
              <a:rPr lang="en-US" dirty="0"/>
              <a:t>Loan size: 5, Credit: 2, Income: 7, Down Payment: 5, Decision: "yes"</a:t>
            </a:r>
          </a:p>
          <a:p>
            <a:r>
              <a:rPr lang="en-US" dirty="0"/>
              <a:t>Loan size: 8, Credit: 2, Income: 8, Down Payment: 3, Decision: "no"</a:t>
            </a:r>
          </a:p>
          <a:p>
            <a:r>
              <a:rPr lang="en-US" dirty="0"/>
              <a:t>Loan size: 2, Credit: 4, Income: 1, Down Payment: 7, Decision: "yes"</a:t>
            </a:r>
          </a:p>
          <a:p>
            <a:r>
              <a:rPr lang="en-US" dirty="0"/>
              <a:t>Loan size: 4, Credit: 5, Income: 5, Down Payment: 3, Decision: "no"</a:t>
            </a:r>
          </a:p>
        </p:txBody>
      </p:sp>
    </p:spTree>
    <p:extLst>
      <p:ext uri="{BB962C8B-B14F-4D97-AF65-F5344CB8AC3E}">
        <p14:creationId xmlns:p14="http://schemas.microsoft.com/office/powerpoint/2010/main" val="19974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1797</Words>
  <Application>Microsoft Office PowerPoint</Application>
  <PresentationFormat>Widescreen</PresentationFormat>
  <Paragraphs>221</Paragraphs>
  <Slides>12</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Consolas</vt:lpstr>
      <vt:lpstr>Galliard BT</vt:lpstr>
      <vt:lpstr>TT1C2t00</vt:lpstr>
      <vt:lpstr>Office Theme</vt:lpstr>
      <vt:lpstr>Solving Decision Problems CS 110 - Introduction to Programming</vt:lpstr>
      <vt:lpstr>Review</vt:lpstr>
      <vt:lpstr>Prepare</vt:lpstr>
      <vt:lpstr>Prepare Logic Conditions</vt:lpstr>
      <vt:lpstr>#2-8: Evaluating expressions</vt:lpstr>
      <vt:lpstr>Example: Interview questions</vt:lpstr>
      <vt:lpstr>Review: Order of operations</vt:lpstr>
      <vt:lpstr>Expressions</vt:lpstr>
      <vt:lpstr>06 Prepare: Checkpoint Qualifying for a Loan</vt:lpstr>
      <vt:lpstr>06 Teach: Team Activity Amusement Park Rides</vt:lpstr>
      <vt:lpstr>Prove – Finish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Decision Problems CS 110 - Introduction to Programming</dc:title>
  <dc:creator>Clements, William</dc:creator>
  <cp:lastModifiedBy>Clements, William</cp:lastModifiedBy>
  <cp:revision>2</cp:revision>
  <dcterms:created xsi:type="dcterms:W3CDTF">2020-10-19T18:34:00Z</dcterms:created>
  <dcterms:modified xsi:type="dcterms:W3CDTF">2021-02-11T15:47:45Z</dcterms:modified>
</cp:coreProperties>
</file>