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15D3C-799C-41EF-801B-72CE854F999D}" v="5" dt="2020-11-09T17:43:34.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50B15D3C-799C-41EF-801B-72CE854F999D}"/>
    <pc:docChg chg="custSel addSld delSld modSld">
      <pc:chgData name="Clements, William" userId="cbdb0636-a496-422a-8d40-98c53d494d26" providerId="ADAL" clId="{50B15D3C-799C-41EF-801B-72CE854F999D}" dt="2020-11-09T17:43:34.654" v="266"/>
      <pc:docMkLst>
        <pc:docMk/>
      </pc:docMkLst>
      <pc:sldChg chg="add del">
        <pc:chgData name="Clements, William" userId="cbdb0636-a496-422a-8d40-98c53d494d26" providerId="ADAL" clId="{50B15D3C-799C-41EF-801B-72CE854F999D}" dt="2020-11-09T16:50:15.357" v="2" actId="47"/>
        <pc:sldMkLst>
          <pc:docMk/>
          <pc:sldMk cId="1912232564" sldId="256"/>
        </pc:sldMkLst>
      </pc:sldChg>
      <pc:sldChg chg="add">
        <pc:chgData name="Clements, William" userId="cbdb0636-a496-422a-8d40-98c53d494d26" providerId="ADAL" clId="{50B15D3C-799C-41EF-801B-72CE854F999D}" dt="2020-11-09T16:48:56.593" v="0"/>
        <pc:sldMkLst>
          <pc:docMk/>
          <pc:sldMk cId="1543431509" sldId="257"/>
        </pc:sldMkLst>
      </pc:sldChg>
      <pc:sldChg chg="add">
        <pc:chgData name="Clements, William" userId="cbdb0636-a496-422a-8d40-98c53d494d26" providerId="ADAL" clId="{50B15D3C-799C-41EF-801B-72CE854F999D}" dt="2020-11-09T16:50:13.795" v="1"/>
        <pc:sldMkLst>
          <pc:docMk/>
          <pc:sldMk cId="4071424259" sldId="258"/>
        </pc:sldMkLst>
      </pc:sldChg>
      <pc:sldChg chg="modSp add mod">
        <pc:chgData name="Clements, William" userId="cbdb0636-a496-422a-8d40-98c53d494d26" providerId="ADAL" clId="{50B15D3C-799C-41EF-801B-72CE854F999D}" dt="2020-11-09T17:35:01.534" v="265" actId="20577"/>
        <pc:sldMkLst>
          <pc:docMk/>
          <pc:sldMk cId="943023879" sldId="259"/>
        </pc:sldMkLst>
        <pc:spChg chg="mod">
          <ac:chgData name="Clements, William" userId="cbdb0636-a496-422a-8d40-98c53d494d26" providerId="ADAL" clId="{50B15D3C-799C-41EF-801B-72CE854F999D}" dt="2020-11-09T17:35:01.534" v="265" actId="20577"/>
          <ac:spMkLst>
            <pc:docMk/>
            <pc:sldMk cId="943023879" sldId="259"/>
            <ac:spMk id="3" creationId="{4AEB9260-E52E-4330-937D-6BB35FD6AB04}"/>
          </ac:spMkLst>
        </pc:spChg>
      </pc:sldChg>
      <pc:sldChg chg="add">
        <pc:chgData name="Clements, William" userId="cbdb0636-a496-422a-8d40-98c53d494d26" providerId="ADAL" clId="{50B15D3C-799C-41EF-801B-72CE854F999D}" dt="2020-11-09T16:50:35.638" v="3"/>
        <pc:sldMkLst>
          <pc:docMk/>
          <pc:sldMk cId="1997458881" sldId="262"/>
        </pc:sldMkLst>
      </pc:sldChg>
      <pc:sldChg chg="add">
        <pc:chgData name="Clements, William" userId="cbdb0636-a496-422a-8d40-98c53d494d26" providerId="ADAL" clId="{50B15D3C-799C-41EF-801B-72CE854F999D}" dt="2020-11-09T16:50:35.638" v="3"/>
        <pc:sldMkLst>
          <pc:docMk/>
          <pc:sldMk cId="1567866644" sldId="263"/>
        </pc:sldMkLst>
      </pc:sldChg>
      <pc:sldChg chg="modSp add">
        <pc:chgData name="Clements, William" userId="cbdb0636-a496-422a-8d40-98c53d494d26" providerId="ADAL" clId="{50B15D3C-799C-41EF-801B-72CE854F999D}" dt="2020-11-09T17:43:34.654" v="266"/>
        <pc:sldMkLst>
          <pc:docMk/>
          <pc:sldMk cId="3931673851" sldId="264"/>
        </pc:sldMkLst>
        <pc:spChg chg="mod">
          <ac:chgData name="Clements, William" userId="cbdb0636-a496-422a-8d40-98c53d494d26" providerId="ADAL" clId="{50B15D3C-799C-41EF-801B-72CE854F999D}" dt="2020-11-09T17:43:34.654" v="266"/>
          <ac:spMkLst>
            <pc:docMk/>
            <pc:sldMk cId="3931673851" sldId="264"/>
            <ac:spMk id="2" creationId="{A54232E9-264A-4341-BAFB-4F3284370B06}"/>
          </ac:spMkLst>
        </pc:spChg>
        <pc:spChg chg="mod">
          <ac:chgData name="Clements, William" userId="cbdb0636-a496-422a-8d40-98c53d494d26" providerId="ADAL" clId="{50B15D3C-799C-41EF-801B-72CE854F999D}" dt="2020-11-09T17:43:34.654" v="266"/>
          <ac:spMkLst>
            <pc:docMk/>
            <pc:sldMk cId="3931673851" sldId="264"/>
            <ac:spMk id="3" creationId="{CAE2FE2C-5176-4204-804F-29C92D619B1B}"/>
          </ac:spMkLst>
        </pc:spChg>
        <pc:spChg chg="mod">
          <ac:chgData name="Clements, William" userId="cbdb0636-a496-422a-8d40-98c53d494d26" providerId="ADAL" clId="{50B15D3C-799C-41EF-801B-72CE854F999D}" dt="2020-11-09T17:43:34.654" v="266"/>
          <ac:spMkLst>
            <pc:docMk/>
            <pc:sldMk cId="3931673851" sldId="264"/>
            <ac:spMk id="9" creationId="{9FA7ED08-DF46-4B33-A88E-1E88CC62D44B}"/>
          </ac:spMkLst>
        </pc:spChg>
      </pc:sldChg>
    </pc:docChg>
  </pc:docChgLst>
  <pc:docChgLst>
    <pc:chgData name="Clements, William" userId="cbdb0636-a496-422a-8d40-98c53d494d26" providerId="ADAL" clId="{F1886B2A-C738-4C5C-82C0-5F81F3C3EEB6}"/>
    <pc:docChg chg="undo custSel mod modSld">
      <pc:chgData name="Clements, William" userId="cbdb0636-a496-422a-8d40-98c53d494d26" providerId="ADAL" clId="{F1886B2A-C738-4C5C-82C0-5F81F3C3EEB6}" dt="2020-11-09T19:46:49.648" v="16" actId="20577"/>
      <pc:docMkLst>
        <pc:docMk/>
      </pc:docMkLst>
      <pc:sldChg chg="addSp delSp modSp mod setBg setClrOvrMap">
        <pc:chgData name="Clements, William" userId="cbdb0636-a496-422a-8d40-98c53d494d26" providerId="ADAL" clId="{F1886B2A-C738-4C5C-82C0-5F81F3C3EEB6}" dt="2020-11-09T19:46:49.648" v="16" actId="20577"/>
        <pc:sldMkLst>
          <pc:docMk/>
          <pc:sldMk cId="1543431509" sldId="257"/>
        </pc:sldMkLst>
        <pc:spChg chg="mod">
          <ac:chgData name="Clements, William" userId="cbdb0636-a496-422a-8d40-98c53d494d26" providerId="ADAL" clId="{F1886B2A-C738-4C5C-82C0-5F81F3C3EEB6}" dt="2020-11-09T19:46:49.648" v="16" actId="20577"/>
          <ac:spMkLst>
            <pc:docMk/>
            <pc:sldMk cId="1543431509" sldId="257"/>
            <ac:spMk id="2" creationId="{E0AEB204-B543-4625-A37C-7960B55AD4DB}"/>
          </ac:spMkLst>
        </pc:spChg>
        <pc:spChg chg="mod">
          <ac:chgData name="Clements, William" userId="cbdb0636-a496-422a-8d40-98c53d494d26" providerId="ADAL" clId="{F1886B2A-C738-4C5C-82C0-5F81F3C3EEB6}" dt="2020-11-09T19:37:07.406" v="9" actId="26606"/>
          <ac:spMkLst>
            <pc:docMk/>
            <pc:sldMk cId="1543431509" sldId="257"/>
            <ac:spMk id="3" creationId="{5187C1E2-FFA9-488E-B171-5DEB51CA2BE4}"/>
          </ac:spMkLst>
        </pc:spChg>
        <pc:spChg chg="add del">
          <ac:chgData name="Clements, William" userId="cbdb0636-a496-422a-8d40-98c53d494d26" providerId="ADAL" clId="{F1886B2A-C738-4C5C-82C0-5F81F3C3EEB6}" dt="2020-11-09T19:35:22.155" v="1" actId="26606"/>
          <ac:spMkLst>
            <pc:docMk/>
            <pc:sldMk cId="1543431509" sldId="257"/>
            <ac:spMk id="8" creationId="{23962611-DFD5-4092-AAFD-559E3DFCE2C9}"/>
          </ac:spMkLst>
        </pc:spChg>
        <pc:spChg chg="add del">
          <ac:chgData name="Clements, William" userId="cbdb0636-a496-422a-8d40-98c53d494d26" providerId="ADAL" clId="{F1886B2A-C738-4C5C-82C0-5F81F3C3EEB6}" dt="2020-11-09T19:35:34.005" v="3" actId="26606"/>
          <ac:spMkLst>
            <pc:docMk/>
            <pc:sldMk cId="1543431509" sldId="257"/>
            <ac:spMk id="32" creationId="{A4FB2F3E-259B-4650-B258-F09745BAA841}"/>
          </ac:spMkLst>
        </pc:spChg>
        <pc:spChg chg="add del">
          <ac:chgData name="Clements, William" userId="cbdb0636-a496-422a-8d40-98c53d494d26" providerId="ADAL" clId="{F1886B2A-C738-4C5C-82C0-5F81F3C3EEB6}" dt="2020-11-09T19:35:34.005" v="3" actId="26606"/>
          <ac:spMkLst>
            <pc:docMk/>
            <pc:sldMk cId="1543431509" sldId="257"/>
            <ac:spMk id="33" creationId="{83CB2632-0822-4E49-A707-FA1B8A4D0173}"/>
          </ac:spMkLst>
        </pc:spChg>
        <pc:spChg chg="add del">
          <ac:chgData name="Clements, William" userId="cbdb0636-a496-422a-8d40-98c53d494d26" providerId="ADAL" clId="{F1886B2A-C738-4C5C-82C0-5F81F3C3EEB6}" dt="2020-11-09T19:37:07.406" v="9" actId="26606"/>
          <ac:spMkLst>
            <pc:docMk/>
            <pc:sldMk cId="1543431509" sldId="257"/>
            <ac:spMk id="35" creationId="{35555856-9970-4BC3-9AA9-6A917F53AFBD}"/>
          </ac:spMkLst>
        </pc:spChg>
        <pc:spChg chg="add del">
          <ac:chgData name="Clements, William" userId="cbdb0636-a496-422a-8d40-98c53d494d26" providerId="ADAL" clId="{F1886B2A-C738-4C5C-82C0-5F81F3C3EEB6}" dt="2020-11-09T19:37:07.406" v="9" actId="26606"/>
          <ac:spMkLst>
            <pc:docMk/>
            <pc:sldMk cId="1543431509" sldId="257"/>
            <ac:spMk id="37" creationId="{13722DD7-BA73-4776-93A3-94491FEF7260}"/>
          </ac:spMkLst>
        </pc:spChg>
        <pc:spChg chg="add del">
          <ac:chgData name="Clements, William" userId="cbdb0636-a496-422a-8d40-98c53d494d26" providerId="ADAL" clId="{F1886B2A-C738-4C5C-82C0-5F81F3C3EEB6}" dt="2020-11-09T19:37:05.613" v="6" actId="26606"/>
          <ac:spMkLst>
            <pc:docMk/>
            <pc:sldMk cId="1543431509" sldId="257"/>
            <ac:spMk id="42" creationId="{3E443FD7-A66B-4AA0-872D-B088B9BC5F17}"/>
          </ac:spMkLst>
        </pc:spChg>
        <pc:spChg chg="add del">
          <ac:chgData name="Clements, William" userId="cbdb0636-a496-422a-8d40-98c53d494d26" providerId="ADAL" clId="{F1886B2A-C738-4C5C-82C0-5F81F3C3EEB6}" dt="2020-11-09T19:37:05.613" v="6" actId="26606"/>
          <ac:spMkLst>
            <pc:docMk/>
            <pc:sldMk cId="1543431509" sldId="257"/>
            <ac:spMk id="44" creationId="{C04BE0EF-3561-49B4-9A29-F283168A91C7}"/>
          </ac:spMkLst>
        </pc:spChg>
        <pc:spChg chg="add del">
          <ac:chgData name="Clements, William" userId="cbdb0636-a496-422a-8d40-98c53d494d26" providerId="ADAL" clId="{F1886B2A-C738-4C5C-82C0-5F81F3C3EEB6}" dt="2020-11-09T19:37:07.391" v="8" actId="26606"/>
          <ac:spMkLst>
            <pc:docMk/>
            <pc:sldMk cId="1543431509" sldId="257"/>
            <ac:spMk id="46" creationId="{9EE6F773-742A-491A-9A00-A2A150DF500A}"/>
          </ac:spMkLst>
        </pc:spChg>
        <pc:spChg chg="add del">
          <ac:chgData name="Clements, William" userId="cbdb0636-a496-422a-8d40-98c53d494d26" providerId="ADAL" clId="{F1886B2A-C738-4C5C-82C0-5F81F3C3EEB6}" dt="2020-11-09T19:37:07.391" v="8" actId="26606"/>
          <ac:spMkLst>
            <pc:docMk/>
            <pc:sldMk cId="1543431509" sldId="257"/>
            <ac:spMk id="47" creationId="{3301E07F-4F79-4B58-8698-EF24DC1ECDBF}"/>
          </ac:spMkLst>
        </pc:spChg>
        <pc:spChg chg="add del">
          <ac:chgData name="Clements, William" userId="cbdb0636-a496-422a-8d40-98c53d494d26" providerId="ADAL" clId="{F1886B2A-C738-4C5C-82C0-5F81F3C3EEB6}" dt="2020-11-09T19:37:07.391" v="8" actId="26606"/>
          <ac:spMkLst>
            <pc:docMk/>
            <pc:sldMk cId="1543431509" sldId="257"/>
            <ac:spMk id="48" creationId="{E58B2195-5055-402F-A3E7-53FF0E4980C3}"/>
          </ac:spMkLst>
        </pc:spChg>
        <pc:spChg chg="add">
          <ac:chgData name="Clements, William" userId="cbdb0636-a496-422a-8d40-98c53d494d26" providerId="ADAL" clId="{F1886B2A-C738-4C5C-82C0-5F81F3C3EEB6}" dt="2020-11-09T19:37:07.406" v="9" actId="26606"/>
          <ac:spMkLst>
            <pc:docMk/>
            <pc:sldMk cId="1543431509" sldId="257"/>
            <ac:spMk id="50" creationId="{3E443FD7-A66B-4AA0-872D-B088B9BC5F17}"/>
          </ac:spMkLst>
        </pc:spChg>
        <pc:spChg chg="add">
          <ac:chgData name="Clements, William" userId="cbdb0636-a496-422a-8d40-98c53d494d26" providerId="ADAL" clId="{F1886B2A-C738-4C5C-82C0-5F81F3C3EEB6}" dt="2020-11-09T19:37:07.406" v="9" actId="26606"/>
          <ac:spMkLst>
            <pc:docMk/>
            <pc:sldMk cId="1543431509" sldId="257"/>
            <ac:spMk id="51" creationId="{C04BE0EF-3561-49B4-9A29-F283168A91C7}"/>
          </ac:spMkLst>
        </pc:spChg>
        <pc:grpChg chg="add del">
          <ac:chgData name="Clements, William" userId="cbdb0636-a496-422a-8d40-98c53d494d26" providerId="ADAL" clId="{F1886B2A-C738-4C5C-82C0-5F81F3C3EEB6}" dt="2020-11-09T19:35:34.005" v="3" actId="26606"/>
          <ac:grpSpMkLst>
            <pc:docMk/>
            <pc:sldMk cId="1543431509" sldId="257"/>
            <ac:grpSpMk id="12" creationId="{DFDB61A8-F412-4C20-81C0-5B3ED6E43329}"/>
          </ac:grpSpMkLst>
        </pc:grpChg>
        <pc:picChg chg="add mod">
          <ac:chgData name="Clements, William" userId="cbdb0636-a496-422a-8d40-98c53d494d26" providerId="ADAL" clId="{F1886B2A-C738-4C5C-82C0-5F81F3C3EEB6}" dt="2020-11-09T19:37:07.406" v="9" actId="26606"/>
          <ac:picMkLst>
            <pc:docMk/>
            <pc:sldMk cId="1543431509" sldId="257"/>
            <ac:picMk id="7" creationId="{0DD95CF8-73D4-4CD5-84B0-7851FAB5BDAC}"/>
          </ac:picMkLst>
        </pc:picChg>
        <pc:picChg chg="add del">
          <ac:chgData name="Clements, William" userId="cbdb0636-a496-422a-8d40-98c53d494d26" providerId="ADAL" clId="{F1886B2A-C738-4C5C-82C0-5F81F3C3EEB6}" dt="2020-11-09T19:35:22.155" v="1" actId="26606"/>
          <ac:picMkLst>
            <pc:docMk/>
            <pc:sldMk cId="1543431509" sldId="257"/>
            <ac:picMk id="10" creationId="{2270F1FA-0425-408F-9861-80BF5AFB276D}"/>
          </ac:picMkLst>
        </pc:picChg>
        <pc:picChg chg="add del">
          <ac:chgData name="Clements, William" userId="cbdb0636-a496-422a-8d40-98c53d494d26" providerId="ADAL" clId="{F1886B2A-C738-4C5C-82C0-5F81F3C3EEB6}" dt="2020-11-09T19:37:07.406" v="9" actId="26606"/>
          <ac:picMkLst>
            <pc:docMk/>
            <pc:sldMk cId="1543431509" sldId="257"/>
            <ac:picMk id="36" creationId="{7F487851-BFAF-46D8-A1ED-50CAD6E46F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EE14D-B836-4401-914B-4B8E0A8554DD}"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49E06-57C7-47A5-91CA-E7DB929F3A38}" type="slidenum">
              <a:rPr lang="en-US" smtClean="0"/>
              <a:t>‹#›</a:t>
            </a:fld>
            <a:endParaRPr lang="en-US"/>
          </a:p>
        </p:txBody>
      </p:sp>
    </p:spTree>
    <p:extLst>
      <p:ext uri="{BB962C8B-B14F-4D97-AF65-F5344CB8AC3E}">
        <p14:creationId xmlns:p14="http://schemas.microsoft.com/office/powerpoint/2010/main" val="323832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49E06-57C7-47A5-91CA-E7DB929F3A38}" type="slidenum">
              <a:rPr lang="en-US" smtClean="0"/>
              <a:t>1</a:t>
            </a:fld>
            <a:endParaRPr lang="en-US"/>
          </a:p>
        </p:txBody>
      </p:sp>
    </p:spTree>
    <p:extLst>
      <p:ext uri="{BB962C8B-B14F-4D97-AF65-F5344CB8AC3E}">
        <p14:creationId xmlns:p14="http://schemas.microsoft.com/office/powerpoint/2010/main" val="400706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2848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77524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76254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92461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AF1BB-9E02-4A15-A1CE-EA9BFFCCD33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10540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AF1BB-9E02-4A15-A1CE-EA9BFFCCD33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74339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AF1BB-9E02-4A15-A1CE-EA9BFFCCD334}"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67171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7AF1BB-9E02-4A15-A1CE-EA9BFFCCD334}"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1773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AF1BB-9E02-4A15-A1CE-EA9BFFCCD334}"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55952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AF1BB-9E02-4A15-A1CE-EA9BFFCCD33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75832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AF1BB-9E02-4A15-A1CE-EA9BFFCCD33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16157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AF1BB-9E02-4A15-A1CE-EA9BFFCCD334}"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7792F-A076-465C-BC49-97185C3AA0AF}" type="slidenum">
              <a:rPr lang="en-US" smtClean="0"/>
              <a:t>‹#›</a:t>
            </a:fld>
            <a:endParaRPr lang="en-US"/>
          </a:p>
        </p:txBody>
      </p:sp>
    </p:spTree>
    <p:extLst>
      <p:ext uri="{BB962C8B-B14F-4D97-AF65-F5344CB8AC3E}">
        <p14:creationId xmlns:p14="http://schemas.microsoft.com/office/powerpoint/2010/main" val="1193037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094095" y="851517"/>
            <a:ext cx="5238466" cy="2991416"/>
          </a:xfrm>
        </p:spPr>
        <p:txBody>
          <a:bodyPr anchor="b">
            <a:normAutofit/>
          </a:bodyPr>
          <a:lstStyle/>
          <a:p>
            <a:pPr algn="l"/>
            <a:r>
              <a:rPr lang="en-US" sz="5100" dirty="0"/>
              <a:t>Week 09: Lists</a:t>
            </a:r>
            <a:br>
              <a:rPr lang="en-US" sz="5100" dirty="0"/>
            </a:br>
            <a:r>
              <a:rPr lang="en-US" sz="51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094096" y="3842932"/>
            <a:ext cx="4167115" cy="2163551"/>
          </a:xfrm>
        </p:spPr>
        <p:txBody>
          <a:bodyPr anchor="t">
            <a:normAutofit/>
          </a:bodyPr>
          <a:lstStyle/>
          <a:p>
            <a:pPr algn="l"/>
            <a:r>
              <a:rPr lang="en-US"/>
              <a:t>Brother W. Clements</a:t>
            </a:r>
          </a:p>
        </p:txBody>
      </p:sp>
      <p:sp>
        <p:nvSpPr>
          <p:cNvPr id="51" name="Freeform: Shape 4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erver">
            <a:extLst>
              <a:ext uri="{FF2B5EF4-FFF2-40B4-BE49-F238E27FC236}">
                <a16:creationId xmlns:a16="http://schemas.microsoft.com/office/drawing/2014/main" id="{0DD95CF8-73D4-4CD5-84B0-7851FAB5B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a:t>Prepare</a:t>
            </a:r>
            <a:endParaRPr lang="en-US" dirty="0"/>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Quiz: </a:t>
            </a:r>
            <a:r>
              <a:rPr lang="en-US" sz="2800" dirty="0"/>
              <a:t>cse110-09-2 Lists</a:t>
            </a:r>
            <a:endParaRPr lang="en-US" sz="40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4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Infinite vs Finite</a:t>
            </a:r>
          </a:p>
          <a:p>
            <a:pPr lvl="1"/>
            <a:r>
              <a:rPr lang="en-US" sz="1800" dirty="0"/>
              <a:t>Collections – intro more week 9-10</a:t>
            </a:r>
          </a:p>
          <a:p>
            <a:pPr lvl="2"/>
            <a:r>
              <a:rPr lang="en-US" sz="1400" dirty="0"/>
              <a:t>Current: Boolean(True/False) &lt; int &lt; float &amp; string</a:t>
            </a:r>
          </a:p>
          <a:p>
            <a:pPr lvl="2"/>
            <a:r>
              <a:rPr lang="en-US" sz="1400" dirty="0"/>
              <a:t>Array - numeric, same type</a:t>
            </a:r>
          </a:p>
          <a:p>
            <a:pPr lvl="2"/>
            <a:r>
              <a:rPr lang="en-US" sz="1400" dirty="0"/>
              <a:t>[] – list: order:  append, insert, sort,</a:t>
            </a:r>
          </a:p>
          <a:p>
            <a:pPr lvl="2"/>
            <a:r>
              <a:rPr lang="en-US" sz="1400" dirty="0"/>
              <a:t>{} – dictionary: no-order</a:t>
            </a:r>
          </a:p>
          <a:p>
            <a:pPr lvl="1"/>
            <a:r>
              <a:rPr lang="en-US" sz="1800" dirty="0"/>
              <a:t>Activity: Using real world items into Lists</a:t>
            </a:r>
          </a:p>
          <a:p>
            <a:pPr lvl="2"/>
            <a:r>
              <a:rPr lang="en-US" sz="1400" dirty="0"/>
              <a:t>Scenario: 5 </a:t>
            </a:r>
            <a:r>
              <a:rPr lang="en-US" sz="1400" dirty="0" err="1"/>
              <a:t>Ws</a:t>
            </a:r>
            <a:r>
              <a:rPr lang="en-US" sz="1400" dirty="0"/>
              <a:t> and H?</a:t>
            </a:r>
          </a:p>
          <a:p>
            <a:pPr lvl="3"/>
            <a:r>
              <a:rPr lang="en-US" sz="1200" dirty="0"/>
              <a:t>Why would you use it</a:t>
            </a:r>
          </a:p>
          <a:p>
            <a:pPr lvl="2"/>
            <a:r>
              <a:rPr lang="en-US" sz="1400" dirty="0"/>
              <a:t>Difficulty</a:t>
            </a:r>
          </a:p>
          <a:p>
            <a:pPr lvl="3"/>
            <a:r>
              <a:rPr lang="en-US" sz="1200" dirty="0"/>
              <a:t>Easy: Bag of Dice, Legos, Othello, Checkers</a:t>
            </a:r>
          </a:p>
          <a:p>
            <a:pPr lvl="3"/>
            <a:r>
              <a:rPr lang="en-US" sz="1200" dirty="0"/>
              <a:t>Medium: Deck of Cards</a:t>
            </a:r>
          </a:p>
          <a:p>
            <a:pPr lvl="3"/>
            <a:r>
              <a:rPr lang="en-US" sz="1200" dirty="0"/>
              <a:t>Hard: Property, High/Low</a:t>
            </a:r>
          </a:p>
          <a:p>
            <a:pPr lvl="1"/>
            <a:endParaRPr lang="en-US" sz="1800" dirty="0"/>
          </a:p>
          <a:p>
            <a:pPr lvl="1"/>
            <a:endParaRPr lang="en-US" sz="1800" dirty="0"/>
          </a:p>
          <a:p>
            <a:pPr lvl="3"/>
            <a:endParaRPr lang="en-US" sz="1200" dirty="0"/>
          </a:p>
          <a:p>
            <a:pPr lvl="1"/>
            <a:endParaRPr lang="en-US" sz="18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graphicFrame>
        <p:nvGraphicFramePr>
          <p:cNvPr id="5" name="Table 5">
            <a:extLst>
              <a:ext uri="{FF2B5EF4-FFF2-40B4-BE49-F238E27FC236}">
                <a16:creationId xmlns:a16="http://schemas.microsoft.com/office/drawing/2014/main" id="{17864E54-AFC9-471A-A8F8-E2C7A87871B3}"/>
              </a:ext>
            </a:extLst>
          </p:cNvPr>
          <p:cNvGraphicFramePr>
            <a:graphicFrameLocks noGrp="1"/>
          </p:cNvGraphicFramePr>
          <p:nvPr/>
        </p:nvGraphicFramePr>
        <p:xfrm>
          <a:off x="5608320" y="3200400"/>
          <a:ext cx="6583680" cy="3657600"/>
        </p:xfrm>
        <a:graphic>
          <a:graphicData uri="http://schemas.openxmlformats.org/drawingml/2006/table">
            <a:tbl>
              <a:tblPr firstRow="1" bandRow="1">
                <a:tableStyleId>{5C22544A-7EE6-4342-B048-85BDC9FD1C3A}</a:tableStyleId>
              </a:tblPr>
              <a:tblGrid>
                <a:gridCol w="999549">
                  <a:extLst>
                    <a:ext uri="{9D8B030D-6E8A-4147-A177-3AD203B41FA5}">
                      <a16:colId xmlns:a16="http://schemas.microsoft.com/office/drawing/2014/main" val="2575932833"/>
                    </a:ext>
                  </a:extLst>
                </a:gridCol>
                <a:gridCol w="5584131">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3"/>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4"/>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5"/>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6"/>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a:hlinkClick r:id="rId7"/>
                        </a:rPr>
                        <a:t>extend()</a:t>
                      </a:r>
                      <a:endParaRPr lang="en-US" sz="140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8"/>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9"/>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10"/>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1"/>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2"/>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3"/>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dirty="0"/>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lnSpcReduction="10000"/>
          </a:bodyPr>
          <a:lstStyle/>
          <a:p>
            <a:r>
              <a:rPr lang="en-US" sz="2000" dirty="0"/>
              <a:t>Steps</a:t>
            </a:r>
          </a:p>
          <a:p>
            <a:pPr lvl="1"/>
            <a:r>
              <a:rPr lang="en-US" sz="2000" dirty="0"/>
              <a:t>Read instructions -</a:t>
            </a:r>
          </a:p>
          <a:p>
            <a:pPr lvl="3"/>
            <a:r>
              <a:rPr lang="en-US" sz="1400" dirty="0"/>
              <a:t>Ask user for names until user types “end”</a:t>
            </a:r>
          </a:p>
          <a:p>
            <a:pPr lvl="3"/>
            <a:r>
              <a:rPr lang="en-US" sz="1400" dirty="0"/>
              <a:t>Print out names</a:t>
            </a:r>
          </a:p>
          <a:p>
            <a:pPr lvl="1"/>
            <a:r>
              <a:rPr lang="en-US" sz="2000" dirty="0"/>
              <a:t>Attempt coding the problem for 1 hour</a:t>
            </a:r>
          </a:p>
          <a:p>
            <a:pPr lvl="1"/>
            <a:r>
              <a:rPr lang="en-US" sz="2000" dirty="0"/>
              <a:t>Test: </a:t>
            </a:r>
          </a:p>
          <a:p>
            <a:pPr lvl="2"/>
            <a:r>
              <a:rPr lang="en-US" sz="1600" dirty="0"/>
              <a:t>Start with one name</a:t>
            </a:r>
          </a:p>
          <a:p>
            <a:pPr lvl="2"/>
            <a:r>
              <a:rPr lang="en-US" sz="1600" dirty="0"/>
              <a:t>3-4 names</a:t>
            </a:r>
          </a:p>
          <a:p>
            <a:pPr lvl="2"/>
            <a:r>
              <a:rPr lang="en-US" sz="1600" dirty="0"/>
              <a:t>“end” works and isn’t displayed</a:t>
            </a:r>
          </a:p>
          <a:p>
            <a:pPr lvl="2"/>
            <a:r>
              <a:rPr lang="en-US" sz="1600" dirty="0"/>
              <a:t>Same names: “John, John, John”</a:t>
            </a:r>
          </a:p>
          <a:p>
            <a:pPr lvl="2"/>
            <a:r>
              <a:rPr lang="en-US" sz="1600" dirty="0"/>
              <a:t>No names, just “end”</a:t>
            </a:r>
          </a:p>
          <a:p>
            <a:pPr lvl="2"/>
            <a:endParaRPr lang="en-US" sz="1600" dirty="0"/>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Type the name of a friend: Matthew</a:t>
            </a:r>
          </a:p>
          <a:p>
            <a:r>
              <a:rPr lang="en-US" dirty="0">
                <a:solidFill>
                  <a:schemeClr val="bg1"/>
                </a:solidFill>
              </a:rPr>
              <a:t>Type the name of a friend: Mark</a:t>
            </a:r>
          </a:p>
          <a:p>
            <a:r>
              <a:rPr lang="en-US" dirty="0">
                <a:solidFill>
                  <a:schemeClr val="bg1"/>
                </a:solidFill>
              </a:rPr>
              <a:t>Type the name of a friend: Luke</a:t>
            </a:r>
          </a:p>
          <a:p>
            <a:r>
              <a:rPr lang="en-US" dirty="0">
                <a:solidFill>
                  <a:schemeClr val="bg1"/>
                </a:solidFill>
              </a:rPr>
              <a:t>Type the name of a friend: John</a:t>
            </a:r>
          </a:p>
          <a:p>
            <a:r>
              <a:rPr lang="en-US" dirty="0">
                <a:solidFill>
                  <a:schemeClr val="bg1"/>
                </a:solidFill>
              </a:rPr>
              <a:t>Type the name of a friend: end</a:t>
            </a:r>
          </a:p>
          <a:p>
            <a:endParaRPr lang="en-US" dirty="0">
              <a:solidFill>
                <a:schemeClr val="bg1"/>
              </a:solidFill>
            </a:endParaRPr>
          </a:p>
          <a:p>
            <a:r>
              <a:rPr lang="en-US" dirty="0">
                <a:solidFill>
                  <a:schemeClr val="bg1"/>
                </a:solidFill>
              </a:rPr>
              <a:t>Your friends are:</a:t>
            </a:r>
          </a:p>
          <a:p>
            <a:r>
              <a:rPr lang="en-US" dirty="0">
                <a:solidFill>
                  <a:schemeClr val="bg1"/>
                </a:solidFill>
              </a:rPr>
              <a:t>Matthew</a:t>
            </a:r>
          </a:p>
          <a:p>
            <a:r>
              <a:rPr lang="en-US" dirty="0">
                <a:solidFill>
                  <a:schemeClr val="bg1"/>
                </a:solidFill>
              </a:rPr>
              <a:t>Mark</a:t>
            </a:r>
          </a:p>
          <a:p>
            <a:r>
              <a:rPr lang="en-US" dirty="0">
                <a:solidFill>
                  <a:schemeClr val="bg1"/>
                </a:solidFill>
              </a:rPr>
              <a:t>Luke</a:t>
            </a:r>
          </a:p>
          <a:p>
            <a:r>
              <a:rPr lang="en-US" dirty="0">
                <a:solidFill>
                  <a:schemeClr val="bg1"/>
                </a:solidFill>
              </a:rPr>
              <a:t>John</a:t>
            </a:r>
          </a:p>
        </p:txBody>
      </p:sp>
      <p:sp>
        <p:nvSpPr>
          <p:cNvPr id="16" name="TextBox 15">
            <a:extLst>
              <a:ext uri="{FF2B5EF4-FFF2-40B4-BE49-F238E27FC236}">
                <a16:creationId xmlns:a16="http://schemas.microsoft.com/office/drawing/2014/main" id="{5D7FA324-1F1E-4E5B-8A54-28245B8628A8}"/>
              </a:ext>
            </a:extLst>
          </p:cNvPr>
          <p:cNvSpPr txBox="1"/>
          <p:nvPr/>
        </p:nvSpPr>
        <p:spPr>
          <a:xfrm>
            <a:off x="7729538" y="3119832"/>
            <a:ext cx="4462462"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Type the name of a friend: Peter</a:t>
            </a:r>
          </a:p>
          <a:p>
            <a:r>
              <a:rPr lang="en-US" dirty="0">
                <a:solidFill>
                  <a:schemeClr val="bg1"/>
                </a:solidFill>
              </a:rPr>
              <a:t>Type the name of a friend: James</a:t>
            </a:r>
          </a:p>
          <a:p>
            <a:r>
              <a:rPr lang="en-US" dirty="0">
                <a:solidFill>
                  <a:schemeClr val="bg1"/>
                </a:solidFill>
              </a:rPr>
              <a:t>Type the name of a friend: John</a:t>
            </a:r>
          </a:p>
          <a:p>
            <a:r>
              <a:rPr lang="en-US" dirty="0">
                <a:solidFill>
                  <a:schemeClr val="bg1"/>
                </a:solidFill>
              </a:rPr>
              <a:t>Type the name of a friend: end</a:t>
            </a:r>
          </a:p>
          <a:p>
            <a:endParaRPr lang="en-US" dirty="0">
              <a:solidFill>
                <a:schemeClr val="bg1"/>
              </a:solidFill>
            </a:endParaRPr>
          </a:p>
          <a:p>
            <a:r>
              <a:rPr lang="en-US" dirty="0">
                <a:solidFill>
                  <a:schemeClr val="bg1"/>
                </a:solidFill>
              </a:rPr>
              <a:t>Your friends are:</a:t>
            </a:r>
          </a:p>
          <a:p>
            <a:r>
              <a:rPr lang="en-US" dirty="0">
                <a:solidFill>
                  <a:schemeClr val="bg1"/>
                </a:solidFill>
              </a:rPr>
              <a:t>Peter</a:t>
            </a:r>
          </a:p>
          <a:p>
            <a:r>
              <a:rPr lang="en-US" dirty="0">
                <a:solidFill>
                  <a:schemeClr val="bg1"/>
                </a:solidFill>
              </a:rPr>
              <a:t>James</a:t>
            </a:r>
          </a:p>
          <a:p>
            <a:r>
              <a:rPr lang="en-US" dirty="0">
                <a:solidFill>
                  <a:schemeClr val="bg1"/>
                </a:solidFill>
              </a:rPr>
              <a:t>John</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a:xfrm>
            <a:off x="992206" y="1608667"/>
            <a:ext cx="2823275" cy="4501127"/>
          </a:xfrm>
        </p:spPr>
        <p:txBody>
          <a:bodyPr anchor="t">
            <a:normAutofit/>
          </a:bodyPr>
          <a:lstStyle/>
          <a:p>
            <a:pPr algn="r"/>
            <a:r>
              <a:rPr lang="en-US" sz="3200" dirty="0"/>
              <a:t>Teach: Team Activity</a:t>
            </a:r>
            <a:br>
              <a:rPr lang="en-US" sz="3200" dirty="0"/>
            </a:br>
            <a:r>
              <a:rPr lang="en-US" sz="3200" dirty="0"/>
              <a:t>List of Numbers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a:xfrm>
            <a:off x="4547698" y="1608667"/>
            <a:ext cx="3421958" cy="4501127"/>
          </a:xfrm>
        </p:spPr>
        <p:txBody>
          <a:bodyPr>
            <a:normAutofit/>
          </a:bodyPr>
          <a:lstStyle/>
          <a:p>
            <a:r>
              <a:rPr lang="en-US" sz="2000" dirty="0"/>
              <a:t>Meet and setup a video call, share screen</a:t>
            </a:r>
          </a:p>
          <a:p>
            <a:r>
              <a:rPr lang="en-US" sz="2000" dirty="0"/>
              <a:t>Overview</a:t>
            </a:r>
          </a:p>
          <a:p>
            <a:pPr lvl="1"/>
            <a:r>
              <a:rPr lang="en-US" sz="1200" dirty="0"/>
              <a:t>When you work with a list of strings, you might only need to add and remove items, or find an item in the list. However, once you start working with lists of numbers, you have an additional set of tasks you may want to perform, such as summing, averaging, or finding the highest or lowest value in the list. In this activity you will practice some of these operations.</a:t>
            </a:r>
          </a:p>
          <a:p>
            <a:pPr lvl="1"/>
            <a:endParaRPr lang="en-US" sz="2000" dirty="0"/>
          </a:p>
          <a:p>
            <a:pPr lvl="2"/>
            <a:endParaRPr lang="en-US"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8289696" y="1608667"/>
            <a:ext cx="3421957" cy="4501127"/>
          </a:xfrm>
        </p:spPr>
        <p:txBody>
          <a:bodyPr>
            <a:normAutofit/>
          </a:bodyPr>
          <a:lstStyle/>
          <a:p>
            <a:r>
              <a:rPr lang="en-US" sz="1400" dirty="0"/>
              <a:t>Core requirements</a:t>
            </a:r>
          </a:p>
          <a:p>
            <a:pPr lvl="1"/>
            <a:r>
              <a:rPr lang="en-US" sz="1600" dirty="0"/>
              <a:t>Ask for series of numbers</a:t>
            </a:r>
          </a:p>
          <a:p>
            <a:pPr lvl="2"/>
            <a:r>
              <a:rPr lang="en-US" sz="1200" dirty="0"/>
              <a:t>Exit Plan: 0 (zero) stops </a:t>
            </a:r>
          </a:p>
          <a:p>
            <a:pPr lvl="1"/>
            <a:r>
              <a:rPr lang="en-US" sz="1600" dirty="0"/>
              <a:t>Compute sum of numbers</a:t>
            </a:r>
          </a:p>
          <a:p>
            <a:pPr lvl="1"/>
            <a:r>
              <a:rPr lang="en-US" sz="1600" dirty="0"/>
              <a:t>Compute Average</a:t>
            </a:r>
          </a:p>
          <a:p>
            <a:pPr lvl="1"/>
            <a:r>
              <a:rPr lang="en-US" sz="1600" dirty="0"/>
              <a:t>Compute Largest</a:t>
            </a:r>
          </a:p>
          <a:p>
            <a:r>
              <a:rPr lang="en-US" sz="1400" dirty="0"/>
              <a:t>Stretch Challenge</a:t>
            </a:r>
          </a:p>
          <a:p>
            <a:pPr lvl="1"/>
            <a:r>
              <a:rPr lang="en-US" sz="1400" dirty="0"/>
              <a:t>Accept positive and negative, and provide smallest positive number</a:t>
            </a:r>
          </a:p>
          <a:p>
            <a:pPr lvl="1"/>
            <a:r>
              <a:rPr lang="en-US" sz="1400" dirty="0"/>
              <a:t>Sort numbers</a:t>
            </a:r>
          </a:p>
          <a:p>
            <a:r>
              <a:rPr lang="en-US" sz="1400" dirty="0"/>
              <a:t>Teacher Solution</a:t>
            </a:r>
          </a:p>
          <a:p>
            <a:r>
              <a:rPr lang="en-US" sz="1400" dirty="0"/>
              <a:t>Submission</a:t>
            </a:r>
          </a:p>
          <a:p>
            <a:pPr lvl="1"/>
            <a:r>
              <a:rPr lang="en-US" sz="14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8" name="TextBox 7">
            <a:extLst>
              <a:ext uri="{FF2B5EF4-FFF2-40B4-BE49-F238E27FC236}">
                <a16:creationId xmlns:a16="http://schemas.microsoft.com/office/drawing/2014/main" id="{73B02502-A831-4D05-ABDC-8F6010AC4039}"/>
              </a:ext>
            </a:extLst>
          </p:cNvPr>
          <p:cNvSpPr txBox="1"/>
          <p:nvPr/>
        </p:nvSpPr>
        <p:spPr>
          <a:xfrm>
            <a:off x="0" y="3429000"/>
            <a:ext cx="4462462"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Enter a list of numbers, type 0 when finished.</a:t>
            </a:r>
          </a:p>
          <a:p>
            <a:r>
              <a:rPr lang="en-US" dirty="0">
                <a:solidFill>
                  <a:schemeClr val="bg1"/>
                </a:solidFill>
              </a:rPr>
              <a:t>Enter number: 18</a:t>
            </a:r>
          </a:p>
          <a:p>
            <a:r>
              <a:rPr lang="en-US" dirty="0">
                <a:solidFill>
                  <a:schemeClr val="bg1"/>
                </a:solidFill>
              </a:rPr>
              <a:t>Enter number: 36</a:t>
            </a:r>
          </a:p>
          <a:p>
            <a:r>
              <a:rPr lang="en-US" dirty="0">
                <a:solidFill>
                  <a:schemeClr val="bg1"/>
                </a:solidFill>
              </a:rPr>
              <a:t>Enter number: 2</a:t>
            </a:r>
          </a:p>
          <a:p>
            <a:r>
              <a:rPr lang="en-US" dirty="0">
                <a:solidFill>
                  <a:schemeClr val="bg1"/>
                </a:solidFill>
              </a:rPr>
              <a:t>Enter number: 48</a:t>
            </a:r>
          </a:p>
          <a:p>
            <a:r>
              <a:rPr lang="en-US" dirty="0">
                <a:solidFill>
                  <a:schemeClr val="bg1"/>
                </a:solidFill>
              </a:rPr>
              <a:t>Enter number: 6</a:t>
            </a:r>
          </a:p>
          <a:p>
            <a:r>
              <a:rPr lang="en-US" dirty="0">
                <a:solidFill>
                  <a:schemeClr val="bg1"/>
                </a:solidFill>
              </a:rPr>
              <a:t>Enter number: 12</a:t>
            </a:r>
          </a:p>
          <a:p>
            <a:r>
              <a:rPr lang="en-US" dirty="0">
                <a:solidFill>
                  <a:schemeClr val="bg1"/>
                </a:solidFill>
              </a:rPr>
              <a:t>Enter number: 9</a:t>
            </a:r>
          </a:p>
          <a:p>
            <a:r>
              <a:rPr lang="en-US" dirty="0">
                <a:solidFill>
                  <a:schemeClr val="bg1"/>
                </a:solidFill>
              </a:rPr>
              <a:t>Enter number: 0</a:t>
            </a:r>
          </a:p>
          <a:p>
            <a:r>
              <a:rPr lang="en-US" dirty="0">
                <a:solidFill>
                  <a:schemeClr val="bg1"/>
                </a:solidFill>
              </a:rPr>
              <a:t>The sum is: 131</a:t>
            </a:r>
          </a:p>
          <a:p>
            <a:r>
              <a:rPr lang="en-US" dirty="0">
                <a:solidFill>
                  <a:schemeClr val="bg1"/>
                </a:solidFill>
              </a:rPr>
              <a:t>The average is: 18.714285714285715</a:t>
            </a:r>
          </a:p>
          <a:p>
            <a:r>
              <a:rPr lang="en-US" dirty="0">
                <a:solidFill>
                  <a:schemeClr val="bg1"/>
                </a:solidFill>
              </a:rPr>
              <a:t>The largest number is: 48</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70000" lnSpcReduction="20000"/>
          </a:bodyPr>
          <a:lstStyle/>
          <a:p>
            <a:r>
              <a:rPr lang="en-US" dirty="0"/>
              <a:t>Overview</a:t>
            </a:r>
          </a:p>
          <a:p>
            <a:pPr lvl="1"/>
            <a:r>
              <a:rPr lang="en-US" dirty="0"/>
              <a:t>Many apps use some type of shopping cart, where users can add items to the cart, remove items, view the contents of the cart, and see the total. Storing this collection of items requires keeping track of a list of items and updating it in various ways.</a:t>
            </a:r>
          </a:p>
          <a:p>
            <a:r>
              <a:rPr lang="en-US" dirty="0"/>
              <a:t>Program the following:</a:t>
            </a:r>
          </a:p>
          <a:p>
            <a:pPr lvl="1"/>
            <a:r>
              <a:rPr lang="en-US" dirty="0"/>
              <a:t>Add a new item</a:t>
            </a:r>
          </a:p>
          <a:p>
            <a:pPr lvl="1"/>
            <a:r>
              <a:rPr lang="en-US" dirty="0"/>
              <a:t>Display contents of shopping cart</a:t>
            </a:r>
          </a:p>
          <a:p>
            <a:pPr lvl="1"/>
            <a:r>
              <a:rPr lang="en-US" dirty="0"/>
              <a:t>Remove item</a:t>
            </a:r>
          </a:p>
          <a:p>
            <a:pPr lvl="1"/>
            <a:r>
              <a:rPr lang="en-US" dirty="0"/>
              <a:t>Compute total</a:t>
            </a:r>
          </a:p>
          <a:p>
            <a:pPr lvl="1"/>
            <a:r>
              <a:rPr lang="en-US" dirty="0"/>
              <a:t>Quit</a:t>
            </a:r>
          </a:p>
          <a:p>
            <a:r>
              <a:rPr lang="en-US" dirty="0"/>
              <a:t>Milestone</a:t>
            </a:r>
          </a:p>
          <a:p>
            <a:pPr lvl="1"/>
            <a:r>
              <a:rPr lang="en-US" dirty="0"/>
              <a:t>Display: Menu, </a:t>
            </a:r>
          </a:p>
          <a:p>
            <a:pPr lvl="1"/>
            <a:r>
              <a:rPr lang="en-US" dirty="0"/>
              <a:t>Storage: Items </a:t>
            </a:r>
          </a:p>
          <a:p>
            <a:pPr lvl="1"/>
            <a:r>
              <a:rPr lang="en-US" dirty="0"/>
              <a:t>Input/Output Options: Add , Display</a:t>
            </a:r>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70000" lnSpcReduction="20000"/>
          </a:bodyPr>
          <a:lstStyle/>
          <a:p>
            <a:r>
              <a:rPr lang="en-US" dirty="0"/>
              <a:t>Make it your own</a:t>
            </a:r>
          </a:p>
          <a:p>
            <a:pPr lvl="1"/>
            <a:r>
              <a:rPr lang="en-US" dirty="0"/>
              <a:t>Creative: You could consider adding better formatting (for example, aligning the prices), storing extra information, such as the quantity of the items in the list, or you can add anything else you think of to make the shopping cart better.</a:t>
            </a:r>
          </a:p>
          <a:p>
            <a:r>
              <a:rPr lang="en-US" dirty="0"/>
              <a:t>Milestone: Submission</a:t>
            </a:r>
          </a:p>
          <a:p>
            <a:pPr lvl="1"/>
            <a:r>
              <a:rPr lang="en-US" dirty="0"/>
              <a:t>When the Milestone is complete, answer the questions in the associated quiz in I-learn.</a:t>
            </a:r>
          </a:p>
        </p:txBody>
      </p:sp>
      <p:sp>
        <p:nvSpPr>
          <p:cNvPr id="8" name="TextBox 7">
            <a:extLst>
              <a:ext uri="{FF2B5EF4-FFF2-40B4-BE49-F238E27FC236}">
                <a16:creationId xmlns:a16="http://schemas.microsoft.com/office/drawing/2014/main" id="{66C7AF54-1FCC-4B45-BC78-C16E65594468}"/>
              </a:ext>
            </a:extLst>
          </p:cNvPr>
          <p:cNvSpPr txBox="1"/>
          <p:nvPr/>
        </p:nvSpPr>
        <p:spPr>
          <a:xfrm>
            <a:off x="11353800" y="0"/>
            <a:ext cx="1981200" cy="78483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600" dirty="0">
                <a:solidFill>
                  <a:schemeClr val="bg1"/>
                </a:solidFill>
              </a:rPr>
              <a:t>Welcome to the Shopping Cart Program!</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Milk</a:t>
            </a:r>
          </a:p>
          <a:p>
            <a:r>
              <a:rPr lang="en-US" sz="600" dirty="0">
                <a:solidFill>
                  <a:schemeClr val="bg1"/>
                </a:solidFill>
              </a:rPr>
              <a:t>What is the price of 'Milk'? 3.49</a:t>
            </a:r>
          </a:p>
          <a:p>
            <a:r>
              <a:rPr lang="en-US" sz="600" dirty="0">
                <a:solidFill>
                  <a:schemeClr val="bg1"/>
                </a:solidFill>
              </a:rPr>
              <a:t>'Milk'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Bread</a:t>
            </a:r>
          </a:p>
          <a:p>
            <a:r>
              <a:rPr lang="en-US" sz="600" dirty="0">
                <a:solidFill>
                  <a:schemeClr val="bg1"/>
                </a:solidFill>
              </a:rPr>
              <a:t>What is the price of 'Bread'? 2.50</a:t>
            </a:r>
          </a:p>
          <a:p>
            <a:r>
              <a:rPr lang="en-US" sz="600" dirty="0">
                <a:solidFill>
                  <a:schemeClr val="bg1"/>
                </a:solidFill>
              </a:rPr>
              <a:t>'Bread'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Butter</a:t>
            </a:r>
          </a:p>
          <a:p>
            <a:r>
              <a:rPr lang="en-US" sz="600" dirty="0">
                <a:solidFill>
                  <a:schemeClr val="bg1"/>
                </a:solidFill>
              </a:rPr>
              <a:t>What is the price of 'Butter'? 4.00</a:t>
            </a:r>
          </a:p>
          <a:p>
            <a:r>
              <a:rPr lang="en-US" sz="600" dirty="0">
                <a:solidFill>
                  <a:schemeClr val="bg1"/>
                </a:solidFill>
              </a:rPr>
              <a:t>'Butter'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Bread - $2.50</a:t>
            </a:r>
          </a:p>
          <a:p>
            <a:r>
              <a:rPr lang="en-US" sz="600" dirty="0">
                <a:solidFill>
                  <a:schemeClr val="bg1"/>
                </a:solidFill>
              </a:rPr>
              <a:t>3.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3</a:t>
            </a:r>
          </a:p>
          <a:p>
            <a:r>
              <a:rPr lang="en-US" sz="600" dirty="0">
                <a:solidFill>
                  <a:schemeClr val="bg1"/>
                </a:solidFill>
              </a:rPr>
              <a:t>Which item would you like to remove? 2</a:t>
            </a:r>
          </a:p>
          <a:p>
            <a:r>
              <a:rPr lang="en-US" sz="600" dirty="0">
                <a:solidFill>
                  <a:schemeClr val="bg1"/>
                </a:solidFill>
              </a:rPr>
              <a:t>Item removed.</a:t>
            </a: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4</a:t>
            </a:r>
          </a:p>
          <a:p>
            <a:r>
              <a:rPr lang="en-US" sz="600" dirty="0">
                <a:solidFill>
                  <a:schemeClr val="bg1"/>
                </a:solidFill>
              </a:rPr>
              <a:t>The total price of the items in the shopping cart is $7.49</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5</a:t>
            </a:r>
          </a:p>
          <a:p>
            <a:r>
              <a:rPr lang="en-US" sz="600" dirty="0">
                <a:solidFill>
                  <a:schemeClr val="bg1"/>
                </a:solidFill>
              </a:rPr>
              <a:t>Thank you. Goodbye.</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1184</Words>
  <Application>Microsoft Office PowerPoint</Application>
  <PresentationFormat>Widescreen</PresentationFormat>
  <Paragraphs>210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09: Lists CS 110 - Introduction to Programming</vt:lpstr>
      <vt:lpstr>Prepare</vt:lpstr>
      <vt:lpstr>Prepare</vt:lpstr>
      <vt:lpstr>Checkpoint</vt:lpstr>
      <vt:lpstr>Teach: Team Activity List of Numbers</vt:lpstr>
      <vt:lpstr>Prove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09: Lists CS 110 - Introduction to Programming</dc:title>
  <dc:creator>Clements, William</dc:creator>
  <cp:lastModifiedBy>Clements, William</cp:lastModifiedBy>
  <cp:revision>1</cp:revision>
  <dcterms:created xsi:type="dcterms:W3CDTF">2020-11-09T19:37:07Z</dcterms:created>
  <dcterms:modified xsi:type="dcterms:W3CDTF">2020-11-09T20:49:41Z</dcterms:modified>
</cp:coreProperties>
</file>