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2" r:id="rId5"/>
    <p:sldId id="263" r:id="rId6"/>
    <p:sldId id="264"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14809-39CE-4FB6-B48A-F1C7DC44A240}" v="1" dt="2021-03-09T16:19:13.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Clements" userId="cbdb0636-a496-422a-8d40-98c53d494d26" providerId="ADAL" clId="{F54FB15E-C07D-4CF3-B304-A041656C80AB}"/>
    <pc:docChg chg="modSld">
      <pc:chgData name="William Clements" userId="cbdb0636-a496-422a-8d40-98c53d494d26" providerId="ADAL" clId="{F54FB15E-C07D-4CF3-B304-A041656C80AB}" dt="2021-03-09T18:12:13.156" v="1" actId="1076"/>
      <pc:docMkLst>
        <pc:docMk/>
      </pc:docMkLst>
      <pc:sldChg chg="modSp mod">
        <pc:chgData name="William Clements" userId="cbdb0636-a496-422a-8d40-98c53d494d26" providerId="ADAL" clId="{F54FB15E-C07D-4CF3-B304-A041656C80AB}" dt="2021-03-09T18:12:13.156" v="1" actId="1076"/>
        <pc:sldMkLst>
          <pc:docMk/>
          <pc:sldMk cId="943023879" sldId="260"/>
        </pc:sldMkLst>
        <pc:graphicFrameChg chg="mod modGraphic">
          <ac:chgData name="William Clements" userId="cbdb0636-a496-422a-8d40-98c53d494d26" providerId="ADAL" clId="{F54FB15E-C07D-4CF3-B304-A041656C80AB}" dt="2021-03-09T18:12:13.156" v="1" actId="1076"/>
          <ac:graphicFrameMkLst>
            <pc:docMk/>
            <pc:sldMk cId="943023879" sldId="260"/>
            <ac:graphicFrameMk id="5" creationId="{17864E54-AFC9-471A-A8F8-E2C7A87871B3}"/>
          </ac:graphicFrameMkLst>
        </pc:graphicFrameChg>
      </pc:sldChg>
    </pc:docChg>
  </pc:docChgLst>
  <pc:docChgLst>
    <pc:chgData name="Clements, William" userId="cbdb0636-a496-422a-8d40-98c53d494d26" providerId="ADAL" clId="{363AAF59-6CCB-4C66-A378-54B07D92E0CA}"/>
    <pc:docChg chg="undo custSel addSld modSld">
      <pc:chgData name="Clements, William" userId="cbdb0636-a496-422a-8d40-98c53d494d26" providerId="ADAL" clId="{363AAF59-6CCB-4C66-A378-54B07D92E0CA}" dt="2020-11-16T19:31:53.602" v="676" actId="20577"/>
      <pc:docMkLst>
        <pc:docMk/>
      </pc:docMkLst>
      <pc:sldChg chg="delSp modSp add mod setBg delDesignElem">
        <pc:chgData name="Clements, William" userId="cbdb0636-a496-422a-8d40-98c53d494d26" providerId="ADAL" clId="{363AAF59-6CCB-4C66-A378-54B07D92E0CA}" dt="2020-11-16T17:23:14.793" v="15" actId="20577"/>
        <pc:sldMkLst>
          <pc:docMk/>
          <pc:sldMk cId="1543431509" sldId="257"/>
        </pc:sldMkLst>
        <pc:spChg chg="mod">
          <ac:chgData name="Clements, William" userId="cbdb0636-a496-422a-8d40-98c53d494d26" providerId="ADAL" clId="{363AAF59-6CCB-4C66-A378-54B07D92E0CA}" dt="2020-11-16T17:23:14.793" v="15" actId="20577"/>
          <ac:spMkLst>
            <pc:docMk/>
            <pc:sldMk cId="1543431509" sldId="257"/>
            <ac:spMk id="2" creationId="{E0AEB204-B543-4625-A37C-7960B55AD4DB}"/>
          </ac:spMkLst>
        </pc:spChg>
        <pc:spChg chg="del">
          <ac:chgData name="Clements, William" userId="cbdb0636-a496-422a-8d40-98c53d494d26" providerId="ADAL" clId="{363AAF59-6CCB-4C66-A378-54B07D92E0CA}" dt="2020-11-16T17:23:06.529" v="1"/>
          <ac:spMkLst>
            <pc:docMk/>
            <pc:sldMk cId="1543431509" sldId="257"/>
            <ac:spMk id="8" creationId="{16F9E488-0718-4E1E-9D12-26779F606252}"/>
          </ac:spMkLst>
        </pc:spChg>
        <pc:spChg chg="del">
          <ac:chgData name="Clements, William" userId="cbdb0636-a496-422a-8d40-98c53d494d26" providerId="ADAL" clId="{363AAF59-6CCB-4C66-A378-54B07D92E0CA}" dt="2020-11-16T17:23:06.529" v="1"/>
          <ac:spMkLst>
            <pc:docMk/>
            <pc:sldMk cId="1543431509" sldId="257"/>
            <ac:spMk id="10" creationId="{D20AEB5B-DFC7-42B4-9FAA-6B95E01D0FCE}"/>
          </ac:spMkLst>
        </pc:spChg>
        <pc:grpChg chg="del">
          <ac:chgData name="Clements, William" userId="cbdb0636-a496-422a-8d40-98c53d494d26" providerId="ADAL" clId="{363AAF59-6CCB-4C66-A378-54B07D92E0CA}" dt="2020-11-16T17:23:06.529" v="1"/>
          <ac:grpSpMkLst>
            <pc:docMk/>
            <pc:sldMk cId="1543431509" sldId="257"/>
            <ac:grpSpMk id="12" creationId="{64B93721-934F-4F1E-A868-0B2BA110D3B5}"/>
          </ac:grpSpMkLst>
        </pc:grpChg>
      </pc:sldChg>
      <pc:sldChg chg="addSp delSp modSp new mod modClrScheme modAnim chgLayout">
        <pc:chgData name="Clements, William" userId="cbdb0636-a496-422a-8d40-98c53d494d26" providerId="ADAL" clId="{363AAF59-6CCB-4C66-A378-54B07D92E0CA}" dt="2020-11-16T17:42:07.146" v="612" actId="20577"/>
        <pc:sldMkLst>
          <pc:docMk/>
          <pc:sldMk cId="3834431720" sldId="258"/>
        </pc:sldMkLst>
        <pc:spChg chg="del">
          <ac:chgData name="Clements, William" userId="cbdb0636-a496-422a-8d40-98c53d494d26" providerId="ADAL" clId="{363AAF59-6CCB-4C66-A378-54B07D92E0CA}" dt="2020-11-16T17:38:40.635" v="576" actId="700"/>
          <ac:spMkLst>
            <pc:docMk/>
            <pc:sldMk cId="3834431720" sldId="258"/>
            <ac:spMk id="2" creationId="{530043A7-8169-48F5-B0B0-49A4C2475577}"/>
          </ac:spMkLst>
        </pc:spChg>
        <pc:spChg chg="del">
          <ac:chgData name="Clements, William" userId="cbdb0636-a496-422a-8d40-98c53d494d26" providerId="ADAL" clId="{363AAF59-6CCB-4C66-A378-54B07D92E0CA}" dt="2020-11-16T17:38:40.635" v="576" actId="700"/>
          <ac:spMkLst>
            <pc:docMk/>
            <pc:sldMk cId="3834431720" sldId="258"/>
            <ac:spMk id="3" creationId="{81B4B1FE-A986-47D9-A2B7-DCA241641841}"/>
          </ac:spMkLst>
        </pc:spChg>
        <pc:spChg chg="add mod">
          <ac:chgData name="Clements, William" userId="cbdb0636-a496-422a-8d40-98c53d494d26" providerId="ADAL" clId="{363AAF59-6CCB-4C66-A378-54B07D92E0CA}" dt="2020-11-16T17:39:26.843" v="583" actId="6549"/>
          <ac:spMkLst>
            <pc:docMk/>
            <pc:sldMk cId="3834431720" sldId="258"/>
            <ac:spMk id="4" creationId="{B28F623D-5FA8-417F-8EE0-43A19B52F4AB}"/>
          </ac:spMkLst>
        </pc:spChg>
        <pc:spChg chg="add del">
          <ac:chgData name="Clements, William" userId="cbdb0636-a496-422a-8d40-98c53d494d26" providerId="ADAL" clId="{363AAF59-6CCB-4C66-A378-54B07D92E0CA}" dt="2020-11-16T17:39:18.642" v="581"/>
          <ac:spMkLst>
            <pc:docMk/>
            <pc:sldMk cId="3834431720" sldId="258"/>
            <ac:spMk id="5" creationId="{9F43C9A0-02EB-47B8-BE2C-8BE1E3EB1C2F}"/>
          </ac:spMkLst>
        </pc:spChg>
        <pc:spChg chg="add mod">
          <ac:chgData name="Clements, William" userId="cbdb0636-a496-422a-8d40-98c53d494d26" providerId="ADAL" clId="{363AAF59-6CCB-4C66-A378-54B07D92E0CA}" dt="2020-11-16T17:39:46.285" v="588" actId="20577"/>
          <ac:spMkLst>
            <pc:docMk/>
            <pc:sldMk cId="3834431720" sldId="258"/>
            <ac:spMk id="6" creationId="{4016F11F-6000-4F3A-BE10-ECF4C49A800D}"/>
          </ac:spMkLst>
        </pc:spChg>
        <pc:spChg chg="add mod">
          <ac:chgData name="Clements, William" userId="cbdb0636-a496-422a-8d40-98c53d494d26" providerId="ADAL" clId="{363AAF59-6CCB-4C66-A378-54B07D92E0CA}" dt="2020-11-16T17:40:25.235" v="597"/>
          <ac:spMkLst>
            <pc:docMk/>
            <pc:sldMk cId="3834431720" sldId="258"/>
            <ac:spMk id="7" creationId="{DD348014-1FFE-486B-90B0-8DA040988173}"/>
          </ac:spMkLst>
        </pc:spChg>
        <pc:spChg chg="add del">
          <ac:chgData name="Clements, William" userId="cbdb0636-a496-422a-8d40-98c53d494d26" providerId="ADAL" clId="{363AAF59-6CCB-4C66-A378-54B07D92E0CA}" dt="2020-11-16T17:40:20.360" v="596" actId="478"/>
          <ac:spMkLst>
            <pc:docMk/>
            <pc:sldMk cId="3834431720" sldId="258"/>
            <ac:spMk id="8" creationId="{0B86F781-6BFB-40EC-B9CF-156874F7E9F4}"/>
          </ac:spMkLst>
        </pc:spChg>
        <pc:spChg chg="add mod">
          <ac:chgData name="Clements, William" userId="cbdb0636-a496-422a-8d40-98c53d494d26" providerId="ADAL" clId="{363AAF59-6CCB-4C66-A378-54B07D92E0CA}" dt="2020-11-16T17:40:38.778" v="600"/>
          <ac:spMkLst>
            <pc:docMk/>
            <pc:sldMk cId="3834431720" sldId="258"/>
            <ac:spMk id="9" creationId="{253824A9-E2DA-43F5-997E-4AF017AC4FD3}"/>
          </ac:spMkLst>
        </pc:spChg>
        <pc:spChg chg="add mod">
          <ac:chgData name="Clements, William" userId="cbdb0636-a496-422a-8d40-98c53d494d26" providerId="ADAL" clId="{363AAF59-6CCB-4C66-A378-54B07D92E0CA}" dt="2020-11-16T17:42:07.146" v="612" actId="20577"/>
          <ac:spMkLst>
            <pc:docMk/>
            <pc:sldMk cId="3834431720" sldId="258"/>
            <ac:spMk id="10" creationId="{94E66DFE-3CC4-43F6-8801-70836ADB120B}"/>
          </ac:spMkLst>
        </pc:spChg>
        <pc:spChg chg="add mod">
          <ac:chgData name="Clements, William" userId="cbdb0636-a496-422a-8d40-98c53d494d26" providerId="ADAL" clId="{363AAF59-6CCB-4C66-A378-54B07D92E0CA}" dt="2020-11-16T17:42:03.807" v="610" actId="1076"/>
          <ac:spMkLst>
            <pc:docMk/>
            <pc:sldMk cId="3834431720" sldId="258"/>
            <ac:spMk id="11" creationId="{16919CC4-18AC-458B-92E0-435E7B4DAB96}"/>
          </ac:spMkLst>
        </pc:spChg>
      </pc:sldChg>
      <pc:sldChg chg="modSp add mod">
        <pc:chgData name="Clements, William" userId="cbdb0636-a496-422a-8d40-98c53d494d26" providerId="ADAL" clId="{363AAF59-6CCB-4C66-A378-54B07D92E0CA}" dt="2020-11-16T18:55:26.934" v="619" actId="6549"/>
        <pc:sldMkLst>
          <pc:docMk/>
          <pc:sldMk cId="4071424259" sldId="259"/>
        </pc:sldMkLst>
        <pc:spChg chg="mod">
          <ac:chgData name="Clements, William" userId="cbdb0636-a496-422a-8d40-98c53d494d26" providerId="ADAL" clId="{363AAF59-6CCB-4C66-A378-54B07D92E0CA}" dt="2020-11-16T18:55:26.934" v="619" actId="6549"/>
          <ac:spMkLst>
            <pc:docMk/>
            <pc:sldMk cId="4071424259" sldId="259"/>
            <ac:spMk id="3" creationId="{D3F2A6F4-C934-4E91-8ACC-A01AE1BE9DDE}"/>
          </ac:spMkLst>
        </pc:spChg>
      </pc:sldChg>
      <pc:sldChg chg="modSp add mod">
        <pc:chgData name="Clements, William" userId="cbdb0636-a496-422a-8d40-98c53d494d26" providerId="ADAL" clId="{363AAF59-6CCB-4C66-A378-54B07D92E0CA}" dt="2020-11-16T19:31:53.602" v="676" actId="20577"/>
        <pc:sldMkLst>
          <pc:docMk/>
          <pc:sldMk cId="943023879" sldId="260"/>
        </pc:sldMkLst>
        <pc:spChg chg="mod">
          <ac:chgData name="Clements, William" userId="cbdb0636-a496-422a-8d40-98c53d494d26" providerId="ADAL" clId="{363AAF59-6CCB-4C66-A378-54B07D92E0CA}" dt="2020-11-16T19:31:53.602" v="676" actId="20577"/>
          <ac:spMkLst>
            <pc:docMk/>
            <pc:sldMk cId="943023879" sldId="260"/>
            <ac:spMk id="3" creationId="{4AEB9260-E52E-4330-937D-6BB35FD6AB04}"/>
          </ac:spMkLst>
        </pc:spChg>
      </pc:sldChg>
      <pc:sldChg chg="addSp delSp modSp add mod delAnim">
        <pc:chgData name="Clements, William" userId="cbdb0636-a496-422a-8d40-98c53d494d26" providerId="ADAL" clId="{363AAF59-6CCB-4C66-A378-54B07D92E0CA}" dt="2020-11-16T17:30:31.758" v="325" actId="478"/>
        <pc:sldMkLst>
          <pc:docMk/>
          <pc:sldMk cId="1997458881" sldId="262"/>
        </pc:sldMkLst>
        <pc:spChg chg="mod">
          <ac:chgData name="Clements, William" userId="cbdb0636-a496-422a-8d40-98c53d494d26" providerId="ADAL" clId="{363AAF59-6CCB-4C66-A378-54B07D92E0CA}" dt="2020-11-16T17:30:26.214" v="324" actId="15"/>
          <ac:spMkLst>
            <pc:docMk/>
            <pc:sldMk cId="1997458881" sldId="262"/>
            <ac:spMk id="3" creationId="{D825BC60-7862-4C89-818E-CD328EDE988E}"/>
          </ac:spMkLst>
        </pc:spChg>
        <pc:spChg chg="add del">
          <ac:chgData name="Clements, William" userId="cbdb0636-a496-422a-8d40-98c53d494d26" providerId="ADAL" clId="{363AAF59-6CCB-4C66-A378-54B07D92E0CA}" dt="2020-11-16T17:26:52.023" v="73"/>
          <ac:spMkLst>
            <pc:docMk/>
            <pc:sldMk cId="1997458881" sldId="262"/>
            <ac:spMk id="4" creationId="{B55E3893-5762-49B2-8061-6F633BCFA30D}"/>
          </ac:spMkLst>
        </pc:spChg>
        <pc:spChg chg="add del">
          <ac:chgData name="Clements, William" userId="cbdb0636-a496-422a-8d40-98c53d494d26" providerId="ADAL" clId="{363AAF59-6CCB-4C66-A378-54B07D92E0CA}" dt="2020-11-16T17:28:03.777" v="85"/>
          <ac:spMkLst>
            <pc:docMk/>
            <pc:sldMk cId="1997458881" sldId="262"/>
            <ac:spMk id="5" creationId="{F0BEECED-FCFE-4AA6-BECF-65C30E31DE39}"/>
          </ac:spMkLst>
        </pc:spChg>
        <pc:spChg chg="mod">
          <ac:chgData name="Clements, William" userId="cbdb0636-a496-422a-8d40-98c53d494d26" providerId="ADAL" clId="{363AAF59-6CCB-4C66-A378-54B07D92E0CA}" dt="2020-11-16T17:27:02.780" v="76" actId="404"/>
          <ac:spMkLst>
            <pc:docMk/>
            <pc:sldMk cId="1997458881" sldId="262"/>
            <ac:spMk id="10" creationId="{4B8C8CF5-0967-4F4F-8051-86FB7966944B}"/>
          </ac:spMkLst>
        </pc:spChg>
        <pc:spChg chg="del mod">
          <ac:chgData name="Clements, William" userId="cbdb0636-a496-422a-8d40-98c53d494d26" providerId="ADAL" clId="{363AAF59-6CCB-4C66-A378-54B07D92E0CA}" dt="2020-11-16T17:30:31.758" v="325" actId="478"/>
          <ac:spMkLst>
            <pc:docMk/>
            <pc:sldMk cId="1997458881" sldId="262"/>
            <ac:spMk id="16" creationId="{5D7FA324-1F1E-4E5B-8A54-28245B8628A8}"/>
          </ac:spMkLst>
        </pc:spChg>
      </pc:sldChg>
      <pc:sldChg chg="addSp delSp modSp add mod delAnim modAnim chgLayout">
        <pc:chgData name="Clements, William" userId="cbdb0636-a496-422a-8d40-98c53d494d26" providerId="ADAL" clId="{363AAF59-6CCB-4C66-A378-54B07D92E0CA}" dt="2020-11-16T17:35:42.102" v="550" actId="1076"/>
        <pc:sldMkLst>
          <pc:docMk/>
          <pc:sldMk cId="1567866644" sldId="263"/>
        </pc:sldMkLst>
        <pc:spChg chg="mod ord">
          <ac:chgData name="Clements, William" userId="cbdb0636-a496-422a-8d40-98c53d494d26" providerId="ADAL" clId="{363AAF59-6CCB-4C66-A378-54B07D92E0CA}" dt="2020-11-16T17:32:06.832" v="336"/>
          <ac:spMkLst>
            <pc:docMk/>
            <pc:sldMk cId="1567866644" sldId="263"/>
            <ac:spMk id="2" creationId="{94147C9A-DAD5-4F48-AFB9-713CC0FB84B0}"/>
          </ac:spMkLst>
        </pc:spChg>
        <pc:spChg chg="mod ord">
          <ac:chgData name="Clements, William" userId="cbdb0636-a496-422a-8d40-98c53d494d26" providerId="ADAL" clId="{363AAF59-6CCB-4C66-A378-54B07D92E0CA}" dt="2020-11-16T17:35:36.551" v="549" actId="255"/>
          <ac:spMkLst>
            <pc:docMk/>
            <pc:sldMk cId="1567866644" sldId="263"/>
            <ac:spMk id="3" creationId="{BE1CFC94-A9F5-4793-A2E8-009C311561D4}"/>
          </ac:spMkLst>
        </pc:spChg>
        <pc:spChg chg="mod ord">
          <ac:chgData name="Clements, William" userId="cbdb0636-a496-422a-8d40-98c53d494d26" providerId="ADAL" clId="{363AAF59-6CCB-4C66-A378-54B07D92E0CA}" dt="2020-11-16T17:35:27.012" v="548" actId="20577"/>
          <ac:spMkLst>
            <pc:docMk/>
            <pc:sldMk cId="1567866644" sldId="263"/>
            <ac:spMk id="4" creationId="{4581B2D3-ACDD-400F-A039-CD2D06CF90DF}"/>
          </ac:spMkLst>
        </pc:spChg>
        <pc:spChg chg="add del">
          <ac:chgData name="Clements, William" userId="cbdb0636-a496-422a-8d40-98c53d494d26" providerId="ADAL" clId="{363AAF59-6CCB-4C66-A378-54B07D92E0CA}" dt="2020-11-16T17:32:51.756" v="346"/>
          <ac:spMkLst>
            <pc:docMk/>
            <pc:sldMk cId="1567866644" sldId="263"/>
            <ac:spMk id="6" creationId="{E49A546F-7EB2-44D6-841B-DAA8C485CE1C}"/>
          </ac:spMkLst>
        </pc:spChg>
        <pc:spChg chg="add mod">
          <ac:chgData name="Clements, William" userId="cbdb0636-a496-422a-8d40-98c53d494d26" providerId="ADAL" clId="{363AAF59-6CCB-4C66-A378-54B07D92E0CA}" dt="2020-11-16T17:35:42.102" v="550" actId="1076"/>
          <ac:spMkLst>
            <pc:docMk/>
            <pc:sldMk cId="1567866644" sldId="263"/>
            <ac:spMk id="7" creationId="{EE273367-A404-412B-B7B9-619980312BC1}"/>
          </ac:spMkLst>
        </pc:spChg>
        <pc:spChg chg="del">
          <ac:chgData name="Clements, William" userId="cbdb0636-a496-422a-8d40-98c53d494d26" providerId="ADAL" clId="{363AAF59-6CCB-4C66-A378-54B07D92E0CA}" dt="2020-11-16T17:31:39.880" v="328" actId="21"/>
          <ac:spMkLst>
            <pc:docMk/>
            <pc:sldMk cId="1567866644" sldId="263"/>
            <ac:spMk id="8" creationId="{73B02502-A831-4D05-ABDC-8F6010AC4039}"/>
          </ac:spMkLst>
        </pc:spChg>
      </pc:sldChg>
      <pc:sldChg chg="addSp modSp add mod modAnim">
        <pc:chgData name="Clements, William" userId="cbdb0636-a496-422a-8d40-98c53d494d26" providerId="ADAL" clId="{363AAF59-6CCB-4C66-A378-54B07D92E0CA}" dt="2020-11-16T17:37:05.086" v="575" actId="1076"/>
        <pc:sldMkLst>
          <pc:docMk/>
          <pc:sldMk cId="3931673851" sldId="264"/>
        </pc:sldMkLst>
        <pc:spChg chg="mod">
          <ac:chgData name="Clements, William" userId="cbdb0636-a496-422a-8d40-98c53d494d26" providerId="ADAL" clId="{363AAF59-6CCB-4C66-A378-54B07D92E0CA}" dt="2020-11-16T17:36:24.685" v="570" actId="20577"/>
          <ac:spMkLst>
            <pc:docMk/>
            <pc:sldMk cId="3931673851" sldId="264"/>
            <ac:spMk id="3" creationId="{CAE2FE2C-5176-4204-804F-29C92D619B1B}"/>
          </ac:spMkLst>
        </pc:spChg>
        <pc:spChg chg="add mod">
          <ac:chgData name="Clements, William" userId="cbdb0636-a496-422a-8d40-98c53d494d26" providerId="ADAL" clId="{363AAF59-6CCB-4C66-A378-54B07D92E0CA}" dt="2020-11-16T17:37:05.086" v="575" actId="1076"/>
          <ac:spMkLst>
            <pc:docMk/>
            <pc:sldMk cId="3931673851" sldId="264"/>
            <ac:spMk id="6" creationId="{C6D71D04-3DE3-495E-89D5-22933E585D8A}"/>
          </ac:spMkLst>
        </pc:spChg>
      </pc:sldChg>
    </pc:docChg>
  </pc:docChgLst>
  <pc:docChgLst>
    <pc:chgData name="Clements, William" userId="cbdb0636-a496-422a-8d40-98c53d494d26" providerId="ADAL" clId="{E0214809-39CE-4FB6-B48A-F1C7DC44A240}"/>
    <pc:docChg chg="custSel modSld">
      <pc:chgData name="Clements, William" userId="cbdb0636-a496-422a-8d40-98c53d494d26" providerId="ADAL" clId="{E0214809-39CE-4FB6-B48A-F1C7DC44A240}" dt="2021-03-09T16:19:13.778" v="8" actId="27636"/>
      <pc:docMkLst>
        <pc:docMk/>
      </pc:docMkLst>
      <pc:sldChg chg="modSp mod">
        <pc:chgData name="Clements, William" userId="cbdb0636-a496-422a-8d40-98c53d494d26" providerId="ADAL" clId="{E0214809-39CE-4FB6-B48A-F1C7DC44A240}" dt="2021-03-09T16:19:13.695" v="1" actId="27636"/>
        <pc:sldMkLst>
          <pc:docMk/>
          <pc:sldMk cId="1543431509" sldId="257"/>
        </pc:sldMkLst>
        <pc:spChg chg="mod">
          <ac:chgData name="Clements, William" userId="cbdb0636-a496-422a-8d40-98c53d494d26" providerId="ADAL" clId="{E0214809-39CE-4FB6-B48A-F1C7DC44A240}" dt="2021-03-09T16:19:13.695" v="1" actId="27636"/>
          <ac:spMkLst>
            <pc:docMk/>
            <pc:sldMk cId="1543431509" sldId="257"/>
            <ac:spMk id="2" creationId="{E0AEB204-B543-4625-A37C-7960B55AD4DB}"/>
          </ac:spMkLst>
        </pc:spChg>
      </pc:sldChg>
      <pc:sldChg chg="modSp mod">
        <pc:chgData name="Clements, William" userId="cbdb0636-a496-422a-8d40-98c53d494d26" providerId="ADAL" clId="{E0214809-39CE-4FB6-B48A-F1C7DC44A240}" dt="2021-03-09T16:19:13.710" v="2" actId="27636"/>
        <pc:sldMkLst>
          <pc:docMk/>
          <pc:sldMk cId="943023879" sldId="260"/>
        </pc:sldMkLst>
        <pc:spChg chg="mod">
          <ac:chgData name="Clements, William" userId="cbdb0636-a496-422a-8d40-98c53d494d26" providerId="ADAL" clId="{E0214809-39CE-4FB6-B48A-F1C7DC44A240}" dt="2021-03-09T16:19:13.710" v="2" actId="27636"/>
          <ac:spMkLst>
            <pc:docMk/>
            <pc:sldMk cId="943023879" sldId="260"/>
            <ac:spMk id="3" creationId="{4AEB9260-E52E-4330-937D-6BB35FD6AB04}"/>
          </ac:spMkLst>
        </pc:spChg>
      </pc:sldChg>
      <pc:sldChg chg="modSp mod">
        <pc:chgData name="Clements, William" userId="cbdb0636-a496-422a-8d40-98c53d494d26" providerId="ADAL" clId="{E0214809-39CE-4FB6-B48A-F1C7DC44A240}" dt="2021-03-09T16:19:13.725" v="3" actId="27636"/>
        <pc:sldMkLst>
          <pc:docMk/>
          <pc:sldMk cId="1997458881" sldId="262"/>
        </pc:sldMkLst>
        <pc:spChg chg="mod">
          <ac:chgData name="Clements, William" userId="cbdb0636-a496-422a-8d40-98c53d494d26" providerId="ADAL" clId="{E0214809-39CE-4FB6-B48A-F1C7DC44A240}" dt="2021-03-09T16:19:13.725" v="3" actId="27636"/>
          <ac:spMkLst>
            <pc:docMk/>
            <pc:sldMk cId="1997458881" sldId="262"/>
            <ac:spMk id="3" creationId="{D825BC60-7862-4C89-818E-CD328EDE988E}"/>
          </ac:spMkLst>
        </pc:spChg>
      </pc:sldChg>
      <pc:sldChg chg="modSp mod">
        <pc:chgData name="Clements, William" userId="cbdb0636-a496-422a-8d40-98c53d494d26" providerId="ADAL" clId="{E0214809-39CE-4FB6-B48A-F1C7DC44A240}" dt="2021-03-09T16:19:13.741" v="5" actId="27636"/>
        <pc:sldMkLst>
          <pc:docMk/>
          <pc:sldMk cId="1567866644" sldId="263"/>
        </pc:sldMkLst>
        <pc:spChg chg="mod">
          <ac:chgData name="Clements, William" userId="cbdb0636-a496-422a-8d40-98c53d494d26" providerId="ADAL" clId="{E0214809-39CE-4FB6-B48A-F1C7DC44A240}" dt="2021-03-09T16:19:13.508" v="0"/>
          <ac:spMkLst>
            <pc:docMk/>
            <pc:sldMk cId="1567866644" sldId="263"/>
            <ac:spMk id="2" creationId="{94147C9A-DAD5-4F48-AFB9-713CC0FB84B0}"/>
          </ac:spMkLst>
        </pc:spChg>
        <pc:spChg chg="mod">
          <ac:chgData name="Clements, William" userId="cbdb0636-a496-422a-8d40-98c53d494d26" providerId="ADAL" clId="{E0214809-39CE-4FB6-B48A-F1C7DC44A240}" dt="2021-03-09T16:19:13.741" v="4" actId="27636"/>
          <ac:spMkLst>
            <pc:docMk/>
            <pc:sldMk cId="1567866644" sldId="263"/>
            <ac:spMk id="3" creationId="{BE1CFC94-A9F5-4793-A2E8-009C311561D4}"/>
          </ac:spMkLst>
        </pc:spChg>
        <pc:spChg chg="mod">
          <ac:chgData name="Clements, William" userId="cbdb0636-a496-422a-8d40-98c53d494d26" providerId="ADAL" clId="{E0214809-39CE-4FB6-B48A-F1C7DC44A240}" dt="2021-03-09T16:19:13.741" v="5" actId="27636"/>
          <ac:spMkLst>
            <pc:docMk/>
            <pc:sldMk cId="1567866644" sldId="263"/>
            <ac:spMk id="4" creationId="{4581B2D3-ACDD-400F-A039-CD2D06CF90DF}"/>
          </ac:spMkLst>
        </pc:spChg>
      </pc:sldChg>
      <pc:sldChg chg="modSp mod">
        <pc:chgData name="Clements, William" userId="cbdb0636-a496-422a-8d40-98c53d494d26" providerId="ADAL" clId="{E0214809-39CE-4FB6-B48A-F1C7DC44A240}" dt="2021-03-09T16:19:13.778" v="8" actId="27636"/>
        <pc:sldMkLst>
          <pc:docMk/>
          <pc:sldMk cId="3931673851" sldId="264"/>
        </pc:sldMkLst>
        <pc:spChg chg="mod">
          <ac:chgData name="Clements, William" userId="cbdb0636-a496-422a-8d40-98c53d494d26" providerId="ADAL" clId="{E0214809-39CE-4FB6-B48A-F1C7DC44A240}" dt="2021-03-09T16:19:13.508" v="0"/>
          <ac:spMkLst>
            <pc:docMk/>
            <pc:sldMk cId="3931673851" sldId="264"/>
            <ac:spMk id="2" creationId="{A54232E9-264A-4341-BAFB-4F3284370B06}"/>
          </ac:spMkLst>
        </pc:spChg>
        <pc:spChg chg="mod">
          <ac:chgData name="Clements, William" userId="cbdb0636-a496-422a-8d40-98c53d494d26" providerId="ADAL" clId="{E0214809-39CE-4FB6-B48A-F1C7DC44A240}" dt="2021-03-09T16:19:13.772" v="7" actId="27636"/>
          <ac:spMkLst>
            <pc:docMk/>
            <pc:sldMk cId="3931673851" sldId="264"/>
            <ac:spMk id="3" creationId="{CAE2FE2C-5176-4204-804F-29C92D619B1B}"/>
          </ac:spMkLst>
        </pc:spChg>
        <pc:spChg chg="mod">
          <ac:chgData name="Clements, William" userId="cbdb0636-a496-422a-8d40-98c53d494d26" providerId="ADAL" clId="{E0214809-39CE-4FB6-B48A-F1C7DC44A240}" dt="2021-03-09T16:19:13.778" v="8" actId="27636"/>
          <ac:spMkLst>
            <pc:docMk/>
            <pc:sldMk cId="3931673851" sldId="264"/>
            <ac:spMk id="9" creationId="{9FA7ED08-DF46-4B33-A88E-1E88CC62D4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149179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4DB74-4FE6-4FA8-A74F-3337C45D62AD}"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143873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633321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93340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256029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1278860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2007413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62222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28872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258188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76893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4DB74-4FE6-4FA8-A74F-3337C45D62AD}"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373698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4DB74-4FE6-4FA8-A74F-3337C45D62AD}"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98560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344752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3317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B4DB74-4FE6-4FA8-A74F-3337C45D62AD}" type="datetimeFigureOut">
              <a:rPr lang="en-US" smtClean="0"/>
              <a:t>3/9/2021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316987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4DB74-4FE6-4FA8-A74F-3337C45D62AD}"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40212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B4DB74-4FE6-4FA8-A74F-3337C45D62AD}" type="datetimeFigureOut">
              <a:rPr lang="en-US" smtClean="0"/>
              <a:t>3/9/2021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640154-A910-4106-B81C-AC5A58179432}" type="slidenum">
              <a:rPr lang="en-US" smtClean="0"/>
              <a:t>‹#›</a:t>
            </a:fld>
            <a:endParaRPr lang="en-US"/>
          </a:p>
        </p:txBody>
      </p:sp>
    </p:spTree>
    <p:extLst>
      <p:ext uri="{BB962C8B-B14F-4D97-AF65-F5344CB8AC3E}">
        <p14:creationId xmlns:p14="http://schemas.microsoft.com/office/powerpoint/2010/main" val="7201443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356919" y="2945524"/>
            <a:ext cx="6457183" cy="2274388"/>
          </a:xfrm>
        </p:spPr>
        <p:txBody>
          <a:bodyPr anchor="t">
            <a:normAutofit fontScale="90000"/>
          </a:bodyPr>
          <a:lstStyle/>
          <a:p>
            <a:pPr algn="l"/>
            <a:r>
              <a:rPr lang="en-US" sz="5000" dirty="0"/>
              <a:t>Week 10: List Problems</a:t>
            </a:r>
            <a:br>
              <a:rPr lang="en-US" sz="5000" dirty="0"/>
            </a:br>
            <a:r>
              <a:rPr lang="en-US" sz="50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331480" y="1234285"/>
            <a:ext cx="5013661" cy="1683292"/>
          </a:xfrm>
        </p:spPr>
        <p:txBody>
          <a:bodyPr anchor="b">
            <a:normAutofit/>
          </a:bodyPr>
          <a:lstStyle/>
          <a:p>
            <a:pPr algn="l"/>
            <a:r>
              <a:rPr lang="en-US"/>
              <a:t>Brother W. Clements</a:t>
            </a:r>
          </a:p>
        </p:txBody>
      </p:sp>
    </p:spTree>
    <p:extLst>
      <p:ext uri="{BB962C8B-B14F-4D97-AF65-F5344CB8AC3E}">
        <p14:creationId xmlns:p14="http://schemas.microsoft.com/office/powerpoint/2010/main" val="154343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3DF-3230-4AA9-9732-7BD1406B5E40}"/>
              </a:ext>
            </a:extLst>
          </p:cNvPr>
          <p:cNvSpPr>
            <a:spLocks noGrp="1"/>
          </p:cNvSpPr>
          <p:nvPr>
            <p:ph type="title"/>
          </p:nvPr>
        </p:nvSpPr>
        <p:spPr>
          <a:xfrm>
            <a:off x="762001" y="803325"/>
            <a:ext cx="5314536" cy="1325563"/>
          </a:xfrm>
        </p:spPr>
        <p:txBody>
          <a:bodyPr>
            <a:normAutofit/>
          </a:bodyPr>
          <a:lstStyle/>
          <a:p>
            <a:r>
              <a:rPr lang="en-US" dirty="0"/>
              <a:t>Prepare</a:t>
            </a:r>
          </a:p>
        </p:txBody>
      </p:sp>
      <p:sp>
        <p:nvSpPr>
          <p:cNvPr id="3" name="Content Placeholder 2">
            <a:extLst>
              <a:ext uri="{FF2B5EF4-FFF2-40B4-BE49-F238E27FC236}">
                <a16:creationId xmlns:a16="http://schemas.microsoft.com/office/drawing/2014/main" id="{D3F2A6F4-C934-4E91-8ACC-A01AE1BE9DDE}"/>
              </a:ext>
            </a:extLst>
          </p:cNvPr>
          <p:cNvSpPr>
            <a:spLocks noGrp="1"/>
          </p:cNvSpPr>
          <p:nvPr>
            <p:ph idx="1"/>
          </p:nvPr>
        </p:nvSpPr>
        <p:spPr>
          <a:xfrm>
            <a:off x="762000" y="2279018"/>
            <a:ext cx="5314543" cy="3375920"/>
          </a:xfrm>
        </p:spPr>
        <p:txBody>
          <a:bodyPr anchor="t">
            <a:normAutofit/>
          </a:bodyPr>
          <a:lstStyle/>
          <a:p>
            <a:r>
              <a:rPr lang="en-US" sz="4000" dirty="0"/>
              <a:t>Kahoot Quiz: </a:t>
            </a:r>
            <a:r>
              <a:rPr lang="en-US" dirty="0"/>
              <a:t>cse110-10 Lists</a:t>
            </a:r>
            <a:endParaRPr lang="en-US" sz="4000" b="1" dirty="0"/>
          </a:p>
          <a:p>
            <a:endParaRPr lang="en-US" sz="1800" dirty="0"/>
          </a:p>
        </p:txBody>
      </p:sp>
      <p:pic>
        <p:nvPicPr>
          <p:cNvPr id="2050" name="Picture 2" descr="How To Create A Kahoot!: Step By Step">
            <a:extLst>
              <a:ext uri="{FF2B5EF4-FFF2-40B4-BE49-F238E27FC236}">
                <a16:creationId xmlns:a16="http://schemas.microsoft.com/office/drawing/2014/main" id="{AA43D40A-A1C4-4CF1-8D65-17135EB3B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r="2268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42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fontScale="92500" lnSpcReduction="20000"/>
          </a:bodyPr>
          <a:lstStyle/>
          <a:p>
            <a:r>
              <a:rPr lang="en-US" sz="1800" dirty="0"/>
              <a:t>Questions about </a:t>
            </a:r>
          </a:p>
          <a:p>
            <a:pPr lvl="1"/>
            <a:r>
              <a:rPr lang="en-US" sz="1800" dirty="0"/>
              <a:t>Review</a:t>
            </a:r>
          </a:p>
          <a:p>
            <a:pPr lvl="2"/>
            <a:r>
              <a:rPr lang="en-US" sz="1400" dirty="0"/>
              <a:t>Data Types</a:t>
            </a:r>
          </a:p>
          <a:p>
            <a:pPr lvl="2"/>
            <a:r>
              <a:rPr lang="en-US" sz="1400" dirty="0"/>
              <a:t>Conditionals</a:t>
            </a:r>
          </a:p>
          <a:p>
            <a:pPr lvl="2"/>
            <a:r>
              <a:rPr lang="en-US" sz="1400" dirty="0"/>
              <a:t>Loops</a:t>
            </a:r>
          </a:p>
          <a:p>
            <a:pPr lvl="2"/>
            <a:r>
              <a:rPr lang="en-US" sz="1400" dirty="0"/>
              <a:t>Special Characters</a:t>
            </a:r>
          </a:p>
          <a:p>
            <a:pPr lvl="1"/>
            <a:r>
              <a:rPr lang="en-US" sz="1400" b="1" dirty="0"/>
              <a:t>Prepare Reading</a:t>
            </a:r>
          </a:p>
          <a:p>
            <a:pPr lvl="2"/>
            <a:r>
              <a:rPr lang="en-US" sz="1000" b="1" dirty="0"/>
              <a:t>Accessing items in a list via their index</a:t>
            </a:r>
          </a:p>
          <a:p>
            <a:pPr lvl="2"/>
            <a:r>
              <a:rPr lang="en-US" sz="1000" b="1" dirty="0"/>
              <a:t>Finding the size of the list</a:t>
            </a:r>
          </a:p>
          <a:p>
            <a:pPr lvl="2"/>
            <a:r>
              <a:rPr lang="en-US" sz="1000" b="1" dirty="0"/>
              <a:t>Iterating through a list using an index</a:t>
            </a:r>
          </a:p>
          <a:p>
            <a:pPr lvl="2"/>
            <a:r>
              <a:rPr lang="en-US" sz="1000" b="1" dirty="0"/>
              <a:t>Printing indexes</a:t>
            </a:r>
          </a:p>
          <a:p>
            <a:pPr lvl="2"/>
            <a:r>
              <a:rPr lang="en-US" sz="1000" b="1" dirty="0"/>
              <a:t>Working with parallel lists</a:t>
            </a:r>
          </a:p>
          <a:p>
            <a:pPr lvl="2"/>
            <a:r>
              <a:rPr lang="en-US" sz="1000" b="1" dirty="0"/>
              <a:t>Removing items from a list</a:t>
            </a:r>
          </a:p>
          <a:p>
            <a:pPr lvl="1"/>
            <a:r>
              <a:rPr lang="en-US" sz="1400" b="1" dirty="0"/>
              <a:t>Code examples</a:t>
            </a:r>
          </a:p>
          <a:p>
            <a:pPr lvl="1"/>
            <a:endParaRPr lang="en-US" sz="18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7422096" y="455160"/>
            <a:ext cx="4007904" cy="2973840"/>
          </a:xfrm>
          <a:prstGeom prst="rect">
            <a:avLst/>
          </a:prstGeom>
        </p:spPr>
      </p:pic>
      <p:graphicFrame>
        <p:nvGraphicFramePr>
          <p:cNvPr id="5" name="Table 5">
            <a:extLst>
              <a:ext uri="{FF2B5EF4-FFF2-40B4-BE49-F238E27FC236}">
                <a16:creationId xmlns:a16="http://schemas.microsoft.com/office/drawing/2014/main" id="{17864E54-AFC9-471A-A8F8-E2C7A87871B3}"/>
              </a:ext>
            </a:extLst>
          </p:cNvPr>
          <p:cNvGraphicFramePr>
            <a:graphicFrameLocks noGrp="1"/>
          </p:cNvGraphicFramePr>
          <p:nvPr>
            <p:extLst>
              <p:ext uri="{D42A27DB-BD31-4B8C-83A1-F6EECF244321}">
                <p14:modId xmlns:p14="http://schemas.microsoft.com/office/powerpoint/2010/main" val="1555602389"/>
              </p:ext>
            </p:extLst>
          </p:nvPr>
        </p:nvGraphicFramePr>
        <p:xfrm>
          <a:off x="5446395" y="2522220"/>
          <a:ext cx="6583680" cy="4210050"/>
        </p:xfrm>
        <a:graphic>
          <a:graphicData uri="http://schemas.openxmlformats.org/drawingml/2006/table">
            <a:tbl>
              <a:tblPr firstRow="1" bandRow="1">
                <a:tableStyleId>{5C22544A-7EE6-4342-B048-85BDC9FD1C3A}</a:tableStyleId>
              </a:tblPr>
              <a:tblGrid>
                <a:gridCol w="999549">
                  <a:extLst>
                    <a:ext uri="{9D8B030D-6E8A-4147-A177-3AD203B41FA5}">
                      <a16:colId xmlns:a16="http://schemas.microsoft.com/office/drawing/2014/main" val="2575932833"/>
                    </a:ext>
                  </a:extLst>
                </a:gridCol>
                <a:gridCol w="5584131">
                  <a:extLst>
                    <a:ext uri="{9D8B030D-6E8A-4147-A177-3AD203B41FA5}">
                      <a16:colId xmlns:a16="http://schemas.microsoft.com/office/drawing/2014/main" val="3490794132"/>
                    </a:ext>
                  </a:extLst>
                </a:gridCol>
              </a:tblGrid>
              <a:tr h="43053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3"/>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4"/>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5"/>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6"/>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a:hlinkClick r:id="rId7"/>
                        </a:rPr>
                        <a:t>extend()</a:t>
                      </a:r>
                      <a:endParaRPr lang="en-US" sz="140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8"/>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dirty="0">
                          <a:hlinkClick r:id="rId9"/>
                        </a:rPr>
                        <a:t>insert()</a:t>
                      </a:r>
                      <a:endParaRPr lang="en-US" sz="1400" dirty="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10"/>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1"/>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2"/>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3"/>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Tree>
    <p:extLst>
      <p:ext uri="{BB962C8B-B14F-4D97-AF65-F5344CB8AC3E}">
        <p14:creationId xmlns:p14="http://schemas.microsoft.com/office/powerpoint/2010/main" val="94302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dirty="0"/>
              <a:t>Checkpoint</a:t>
            </a: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fontScale="55000" lnSpcReduction="20000"/>
          </a:bodyPr>
          <a:lstStyle/>
          <a:p>
            <a:r>
              <a:rPr lang="en-US" sz="2000" dirty="0"/>
              <a:t>Steps</a:t>
            </a:r>
          </a:p>
          <a:p>
            <a:pPr lvl="1"/>
            <a:r>
              <a:rPr lang="en-US" sz="1600" dirty="0"/>
              <a:t>Ask the user for a list of list of items in a shopping list, stop asking for items when the user types "quit.“</a:t>
            </a:r>
          </a:p>
          <a:p>
            <a:pPr lvl="1"/>
            <a:r>
              <a:rPr lang="en-US" sz="1600" dirty="0"/>
              <a:t>Loop through the items in the regular way (for example, for thing in </a:t>
            </a:r>
            <a:r>
              <a:rPr lang="en-US" sz="1600" dirty="0" err="1"/>
              <a:t>the_list</a:t>
            </a:r>
            <a:r>
              <a:rPr lang="en-US" sz="1600" dirty="0"/>
              <a:t>) and display each one to make sure you have the initial list built correctly.</a:t>
            </a:r>
          </a:p>
          <a:p>
            <a:pPr lvl="1"/>
            <a:r>
              <a:rPr lang="en-US" sz="2000" dirty="0"/>
              <a:t>    Add another loop to go through and print the items in the list, but this time, instead of using the for ... in syntax, use an index (for example, for ... in range) and then access the item using the index and the square brackets. Print the index in front of the items like so: 0. Milk</a:t>
            </a:r>
          </a:p>
          <a:p>
            <a:pPr lvl="1"/>
            <a:r>
              <a:rPr lang="en-US" sz="2000" dirty="0"/>
              <a:t>    Ask the user for an index and a new shopping list item. Replace the item at that index with the new item. Then, display the whole list again.</a:t>
            </a:r>
          </a:p>
          <a:p>
            <a:pPr lvl="3"/>
            <a:endParaRPr lang="en-US" sz="1400" dirty="0"/>
          </a:p>
          <a:p>
            <a:pPr lvl="1"/>
            <a:r>
              <a:rPr lang="en-US" sz="2600" dirty="0"/>
              <a:t>Attempt coding the problem for 1 hour</a:t>
            </a:r>
          </a:p>
          <a:p>
            <a:pPr lvl="1"/>
            <a:r>
              <a:rPr lang="en-US" sz="2000" dirty="0"/>
              <a:t>Test: </a:t>
            </a:r>
          </a:p>
          <a:p>
            <a:pPr lvl="2"/>
            <a:r>
              <a:rPr lang="en-US" sz="1600" dirty="0"/>
              <a:t>Verify add and display </a:t>
            </a:r>
          </a:p>
          <a:p>
            <a:pPr lvl="2"/>
            <a:r>
              <a:rPr lang="en-US" sz="1600" dirty="0"/>
              <a:t>Verify print index and start at zero</a:t>
            </a:r>
          </a:p>
          <a:p>
            <a:pPr lvl="2"/>
            <a:r>
              <a:rPr lang="en-US" sz="1600" dirty="0"/>
              <a:t>Verify user is asked for index and new item</a:t>
            </a:r>
          </a:p>
          <a:p>
            <a:pPr lvl="2"/>
            <a:r>
              <a:rPr lang="en-US" sz="1600" dirty="0"/>
              <a:t>Verify add new item at index</a:t>
            </a:r>
          </a:p>
          <a:p>
            <a:pPr lvl="3"/>
            <a:r>
              <a:rPr lang="en-US" sz="1400" dirty="0"/>
              <a:t>What if index is outside of array size?</a:t>
            </a:r>
          </a:p>
          <a:p>
            <a:pPr lvl="1"/>
            <a:r>
              <a:rPr lang="en-US" sz="2000" dirty="0"/>
              <a:t>Look at the Instructor code after 1 hour or when done.</a:t>
            </a:r>
          </a:p>
          <a:p>
            <a:pPr lvl="2"/>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922" r="2884" b="-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7729538" y="-19489"/>
            <a:ext cx="4462462" cy="723274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enter the items of the shopping list (type: quit to finish):</a:t>
            </a:r>
          </a:p>
          <a:p>
            <a:r>
              <a:rPr lang="en-US" sz="1600" dirty="0">
                <a:solidFill>
                  <a:schemeClr val="bg1"/>
                </a:solidFill>
              </a:rPr>
              <a:t>Item: Milk</a:t>
            </a:r>
          </a:p>
          <a:p>
            <a:r>
              <a:rPr lang="en-US" sz="1600" dirty="0">
                <a:solidFill>
                  <a:schemeClr val="bg1"/>
                </a:solidFill>
              </a:rPr>
              <a:t>Item: Bread</a:t>
            </a:r>
          </a:p>
          <a:p>
            <a:r>
              <a:rPr lang="en-US" sz="1600" dirty="0">
                <a:solidFill>
                  <a:schemeClr val="bg1"/>
                </a:solidFill>
              </a:rPr>
              <a:t>Item: Candy</a:t>
            </a:r>
          </a:p>
          <a:p>
            <a:r>
              <a:rPr lang="en-US" sz="1600" dirty="0">
                <a:solidFill>
                  <a:schemeClr val="bg1"/>
                </a:solidFill>
              </a:rPr>
              <a:t>Item: Carrots</a:t>
            </a:r>
          </a:p>
          <a:p>
            <a:r>
              <a:rPr lang="en-US" sz="1600" dirty="0">
                <a:solidFill>
                  <a:schemeClr val="bg1"/>
                </a:solidFill>
              </a:rPr>
              <a:t>Item: quit</a:t>
            </a:r>
          </a:p>
          <a:p>
            <a:endParaRPr lang="en-US" sz="1600" dirty="0">
              <a:solidFill>
                <a:schemeClr val="bg1"/>
              </a:solidFill>
            </a:endParaRPr>
          </a:p>
          <a:p>
            <a:r>
              <a:rPr lang="en-US" sz="1600" dirty="0">
                <a:solidFill>
                  <a:schemeClr val="bg1"/>
                </a:solidFill>
              </a:rPr>
              <a:t>The shopping list is:</a:t>
            </a:r>
          </a:p>
          <a:p>
            <a:r>
              <a:rPr lang="en-US" sz="1600" dirty="0">
                <a:solidFill>
                  <a:schemeClr val="bg1"/>
                </a:solidFill>
              </a:rPr>
              <a:t>Milk</a:t>
            </a:r>
          </a:p>
          <a:p>
            <a:r>
              <a:rPr lang="en-US" sz="1600" dirty="0">
                <a:solidFill>
                  <a:schemeClr val="bg1"/>
                </a:solidFill>
              </a:rPr>
              <a:t>Bread</a:t>
            </a:r>
          </a:p>
          <a:p>
            <a:r>
              <a:rPr lang="en-US" sz="1600" dirty="0">
                <a:solidFill>
                  <a:schemeClr val="bg1"/>
                </a:solidFill>
              </a:rPr>
              <a:t>Candy</a:t>
            </a:r>
          </a:p>
          <a:p>
            <a:r>
              <a:rPr lang="en-US" sz="1600" dirty="0">
                <a:solidFill>
                  <a:schemeClr val="bg1"/>
                </a:solidFill>
              </a:rPr>
              <a:t>Carrots</a:t>
            </a:r>
          </a:p>
          <a:p>
            <a:endParaRPr lang="en-US" sz="1600" dirty="0">
              <a:solidFill>
                <a:schemeClr val="bg1"/>
              </a:solidFill>
            </a:endParaRPr>
          </a:p>
          <a:p>
            <a:r>
              <a:rPr lang="en-US" sz="1600" dirty="0">
                <a:solidFill>
                  <a:schemeClr val="bg1"/>
                </a:solidFill>
              </a:rPr>
              <a:t>The shopping list with indexes is:</a:t>
            </a:r>
          </a:p>
          <a:p>
            <a:r>
              <a:rPr lang="en-US" sz="1600" dirty="0">
                <a:solidFill>
                  <a:schemeClr val="bg1"/>
                </a:solidFill>
              </a:rPr>
              <a:t>0. Milk</a:t>
            </a:r>
          </a:p>
          <a:p>
            <a:r>
              <a:rPr lang="en-US" sz="1600" dirty="0">
                <a:solidFill>
                  <a:schemeClr val="bg1"/>
                </a:solidFill>
              </a:rPr>
              <a:t>1. Bread</a:t>
            </a:r>
          </a:p>
          <a:p>
            <a:r>
              <a:rPr lang="en-US" sz="1600" dirty="0">
                <a:solidFill>
                  <a:schemeClr val="bg1"/>
                </a:solidFill>
              </a:rPr>
              <a:t>2. Candy</a:t>
            </a:r>
          </a:p>
          <a:p>
            <a:r>
              <a:rPr lang="en-US" sz="1600" dirty="0">
                <a:solidFill>
                  <a:schemeClr val="bg1"/>
                </a:solidFill>
              </a:rPr>
              <a:t>3. Carrots</a:t>
            </a:r>
          </a:p>
          <a:p>
            <a:endParaRPr lang="en-US" sz="1600" dirty="0">
              <a:solidFill>
                <a:schemeClr val="bg1"/>
              </a:solidFill>
            </a:endParaRPr>
          </a:p>
          <a:p>
            <a:r>
              <a:rPr lang="en-US" sz="1600" dirty="0">
                <a:solidFill>
                  <a:schemeClr val="bg1"/>
                </a:solidFill>
              </a:rPr>
              <a:t>Which item would you like to change? 2</a:t>
            </a:r>
          </a:p>
          <a:p>
            <a:r>
              <a:rPr lang="en-US" sz="1600" dirty="0">
                <a:solidFill>
                  <a:schemeClr val="bg1"/>
                </a:solidFill>
              </a:rPr>
              <a:t>What is the new item? Apples</a:t>
            </a:r>
          </a:p>
          <a:p>
            <a:endParaRPr lang="en-US" sz="1600" dirty="0">
              <a:solidFill>
                <a:schemeClr val="bg1"/>
              </a:solidFill>
            </a:endParaRPr>
          </a:p>
          <a:p>
            <a:r>
              <a:rPr lang="en-US" sz="1600" dirty="0">
                <a:solidFill>
                  <a:schemeClr val="bg1"/>
                </a:solidFill>
              </a:rPr>
              <a:t>The shopping list with indexes is:</a:t>
            </a:r>
          </a:p>
          <a:p>
            <a:r>
              <a:rPr lang="en-US" sz="1600" dirty="0">
                <a:solidFill>
                  <a:schemeClr val="bg1"/>
                </a:solidFill>
              </a:rPr>
              <a:t>0. Milk</a:t>
            </a:r>
          </a:p>
          <a:p>
            <a:r>
              <a:rPr lang="en-US" sz="1600" dirty="0">
                <a:solidFill>
                  <a:schemeClr val="bg1"/>
                </a:solidFill>
              </a:rPr>
              <a:t>1. Bread</a:t>
            </a:r>
          </a:p>
          <a:p>
            <a:r>
              <a:rPr lang="en-US" sz="1600" dirty="0">
                <a:solidFill>
                  <a:schemeClr val="bg1"/>
                </a:solidFill>
              </a:rPr>
              <a:t>2. Apples</a:t>
            </a:r>
          </a:p>
          <a:p>
            <a:r>
              <a:rPr lang="en-US" sz="1600" dirty="0">
                <a:solidFill>
                  <a:schemeClr val="bg1"/>
                </a:solidFill>
              </a:rPr>
              <a:t>3. Carrots</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p:txBody>
          <a:bodyPr anchor="t">
            <a:normAutofit/>
          </a:bodyPr>
          <a:lstStyle/>
          <a:p>
            <a:pPr algn="r"/>
            <a:r>
              <a:rPr lang="en-US" sz="3200" dirty="0"/>
              <a:t>Teach: Team Activity</a:t>
            </a:r>
            <a:br>
              <a:rPr lang="en-US" sz="3200" dirty="0"/>
            </a:br>
            <a:r>
              <a:rPr lang="en-US" sz="3200" dirty="0"/>
              <a:t>Multiple Lists</a:t>
            </a:r>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p:txBody>
          <a:bodyPr>
            <a:normAutofit fontScale="92500" lnSpcReduction="10000"/>
          </a:bodyPr>
          <a:lstStyle/>
          <a:p>
            <a:r>
              <a:rPr lang="en-US" sz="1600" dirty="0"/>
              <a:t>Meet and setup a video call, share screen</a:t>
            </a:r>
          </a:p>
          <a:p>
            <a:r>
              <a:rPr lang="en-US" sz="1600" dirty="0"/>
              <a:t>Overview</a:t>
            </a:r>
          </a:p>
          <a:p>
            <a:pPr lvl="1"/>
            <a:r>
              <a:rPr lang="en-US" sz="1600" dirty="0"/>
              <a:t>Sometimes you have two lists that you want to keep in sync with each other. For example, in this assignment, you will track bank accounts and the balances in each one.</a:t>
            </a:r>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p:txBody>
          <a:bodyPr>
            <a:normAutofit fontScale="92500" lnSpcReduction="10000"/>
          </a:bodyPr>
          <a:lstStyle/>
          <a:p>
            <a:r>
              <a:rPr lang="en-US" sz="1600" dirty="0"/>
              <a:t>Core requirements</a:t>
            </a:r>
          </a:p>
          <a:p>
            <a:pPr lvl="1"/>
            <a:r>
              <a:rPr lang="en-US" sz="1600" dirty="0"/>
              <a:t>Two Lists – account name and balance</a:t>
            </a:r>
          </a:p>
          <a:p>
            <a:pPr lvl="1"/>
            <a:r>
              <a:rPr lang="en-US" sz="1600" dirty="0"/>
              <a:t>Display name and balance</a:t>
            </a:r>
          </a:p>
          <a:p>
            <a:pPr lvl="1"/>
            <a:r>
              <a:rPr lang="en-US" sz="1600" dirty="0"/>
              <a:t>Display total </a:t>
            </a:r>
          </a:p>
          <a:p>
            <a:r>
              <a:rPr lang="en-US" sz="1600" dirty="0"/>
              <a:t>Stretch Challenge</a:t>
            </a:r>
          </a:p>
          <a:p>
            <a:pPr lvl="1"/>
            <a:r>
              <a:rPr lang="en-US" sz="1600" dirty="0"/>
              <a:t>Display Highest balance</a:t>
            </a:r>
          </a:p>
          <a:p>
            <a:pPr lvl="1"/>
            <a:r>
              <a:rPr lang="en-US" sz="1600" dirty="0"/>
              <a:t>Ask for updates</a:t>
            </a:r>
          </a:p>
          <a:p>
            <a:pPr lvl="1"/>
            <a:r>
              <a:rPr lang="en-US" sz="1600" dirty="0"/>
              <a:t>Loop until quit. </a:t>
            </a:r>
          </a:p>
          <a:p>
            <a:r>
              <a:rPr lang="en-US" sz="1600" dirty="0"/>
              <a:t>Teacher Solution</a:t>
            </a:r>
          </a:p>
          <a:p>
            <a:r>
              <a:rPr lang="en-US" sz="1600" dirty="0"/>
              <a:t>Submission</a:t>
            </a:r>
          </a:p>
          <a:p>
            <a:pPr lvl="1"/>
            <a:r>
              <a:rPr lang="en-US" sz="16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7" name="TextBox 6">
            <a:extLst>
              <a:ext uri="{FF2B5EF4-FFF2-40B4-BE49-F238E27FC236}">
                <a16:creationId xmlns:a16="http://schemas.microsoft.com/office/drawing/2014/main" id="{EE273367-A404-412B-B7B9-619980312BC1}"/>
              </a:ext>
            </a:extLst>
          </p:cNvPr>
          <p:cNvSpPr txBox="1"/>
          <p:nvPr/>
        </p:nvSpPr>
        <p:spPr>
          <a:xfrm>
            <a:off x="0" y="2333685"/>
            <a:ext cx="4462462"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sz="1600" dirty="0">
              <a:solidFill>
                <a:schemeClr val="bg1"/>
              </a:solidFill>
            </a:endParaRPr>
          </a:p>
          <a:p>
            <a:r>
              <a:rPr lang="en-US" sz="1600" dirty="0">
                <a:solidFill>
                  <a:schemeClr val="bg1"/>
                </a:solidFill>
              </a:rPr>
              <a:t>Enter the names and balances of bank accounts (type: quit when done)</a:t>
            </a:r>
          </a:p>
          <a:p>
            <a:r>
              <a:rPr lang="en-US" sz="1600" dirty="0">
                <a:solidFill>
                  <a:schemeClr val="bg1"/>
                </a:solidFill>
              </a:rPr>
              <a:t>What is the name of this account? checking</a:t>
            </a:r>
          </a:p>
          <a:p>
            <a:r>
              <a:rPr lang="en-US" sz="1600" dirty="0">
                <a:solidFill>
                  <a:schemeClr val="bg1"/>
                </a:solidFill>
              </a:rPr>
              <a:t>What is the balance? 102.57</a:t>
            </a:r>
          </a:p>
          <a:p>
            <a:r>
              <a:rPr lang="en-US" sz="1600" dirty="0">
                <a:solidFill>
                  <a:schemeClr val="bg1"/>
                </a:solidFill>
              </a:rPr>
              <a:t>What is the name of this account? savings</a:t>
            </a:r>
          </a:p>
          <a:p>
            <a:r>
              <a:rPr lang="en-US" sz="1600" dirty="0">
                <a:solidFill>
                  <a:schemeClr val="bg1"/>
                </a:solidFill>
              </a:rPr>
              <a:t>What is the balance? 82.32</a:t>
            </a:r>
          </a:p>
          <a:p>
            <a:r>
              <a:rPr lang="en-US" sz="1600" dirty="0">
                <a:solidFill>
                  <a:schemeClr val="bg1"/>
                </a:solidFill>
              </a:rPr>
              <a:t>What is the name of this account? emergency fund</a:t>
            </a:r>
          </a:p>
          <a:p>
            <a:r>
              <a:rPr lang="en-US" sz="1600" dirty="0">
                <a:solidFill>
                  <a:schemeClr val="bg1"/>
                </a:solidFill>
              </a:rPr>
              <a:t>What is the balance? 200.00</a:t>
            </a:r>
          </a:p>
          <a:p>
            <a:r>
              <a:rPr lang="en-US" sz="1600" dirty="0">
                <a:solidFill>
                  <a:schemeClr val="bg1"/>
                </a:solidFill>
              </a:rPr>
              <a:t>What is the name of this account? quit</a:t>
            </a:r>
          </a:p>
          <a:p>
            <a:endParaRPr lang="en-US" sz="1600" dirty="0">
              <a:solidFill>
                <a:schemeClr val="bg1"/>
              </a:solidFill>
            </a:endParaRPr>
          </a:p>
          <a:p>
            <a:r>
              <a:rPr lang="en-US" sz="1600" dirty="0">
                <a:solidFill>
                  <a:schemeClr val="bg1"/>
                </a:solidFill>
              </a:rPr>
              <a:t>Account Information:</a:t>
            </a:r>
          </a:p>
          <a:p>
            <a:r>
              <a:rPr lang="en-US" sz="1600" dirty="0">
                <a:solidFill>
                  <a:schemeClr val="bg1"/>
                </a:solidFill>
              </a:rPr>
              <a:t>checking - $102.57</a:t>
            </a:r>
          </a:p>
          <a:p>
            <a:r>
              <a:rPr lang="en-US" sz="1600" dirty="0">
                <a:solidFill>
                  <a:schemeClr val="bg1"/>
                </a:solidFill>
              </a:rPr>
              <a:t>savings - $82.32</a:t>
            </a:r>
          </a:p>
          <a:p>
            <a:r>
              <a:rPr lang="en-US" sz="1600" dirty="0">
                <a:solidFill>
                  <a:schemeClr val="bg1"/>
                </a:solidFill>
              </a:rPr>
              <a:t>emergency fund - $200.0</a:t>
            </a:r>
          </a:p>
          <a:p>
            <a:endParaRPr lang="en-US" sz="1600" dirty="0">
              <a:solidFill>
                <a:schemeClr val="bg1"/>
              </a:solidFill>
            </a:endParaRPr>
          </a:p>
          <a:p>
            <a:r>
              <a:rPr lang="en-US" sz="1600" dirty="0">
                <a:solidFill>
                  <a:schemeClr val="bg1"/>
                </a:solidFill>
              </a:rPr>
              <a:t>Total: $384.89</a:t>
            </a:r>
          </a:p>
          <a:p>
            <a:r>
              <a:rPr lang="en-US" sz="1600" dirty="0">
                <a:solidFill>
                  <a:schemeClr val="bg1"/>
                </a:solidFill>
              </a:rPr>
              <a:t>Average: $128.30</a:t>
            </a:r>
          </a:p>
        </p:txBody>
      </p: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(Milestone)</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p:txBody>
          <a:bodyPr>
            <a:normAutofit fontScale="77500" lnSpcReduction="20000"/>
          </a:bodyPr>
          <a:lstStyle/>
          <a:p>
            <a:r>
              <a:rPr lang="en-US" dirty="0"/>
              <a:t>Overview</a:t>
            </a:r>
          </a:p>
          <a:p>
            <a:pPr lvl="1"/>
            <a:r>
              <a:rPr lang="en-US" dirty="0"/>
              <a:t>Many apps use some type of shopping cart, where users can add items to the cart, remove items, view the contents of the cart, and see the total. Storing this collection of items requires keeping track of a list of items and updating it in various ways.</a:t>
            </a:r>
          </a:p>
          <a:p>
            <a:r>
              <a:rPr lang="en-US" dirty="0"/>
              <a:t>Program the following:</a:t>
            </a:r>
          </a:p>
          <a:p>
            <a:pPr lvl="1"/>
            <a:r>
              <a:rPr lang="en-US" dirty="0"/>
              <a:t>Add a new item</a:t>
            </a:r>
          </a:p>
          <a:p>
            <a:pPr lvl="1"/>
            <a:r>
              <a:rPr lang="en-US" dirty="0"/>
              <a:t>Display contents of shopping cart</a:t>
            </a:r>
          </a:p>
          <a:p>
            <a:pPr lvl="1"/>
            <a:r>
              <a:rPr lang="en-US" dirty="0"/>
              <a:t>Remove item</a:t>
            </a:r>
          </a:p>
          <a:p>
            <a:pPr lvl="1"/>
            <a:r>
              <a:rPr lang="en-US" dirty="0"/>
              <a:t>Compute total</a:t>
            </a:r>
          </a:p>
          <a:p>
            <a:pPr lvl="1"/>
            <a:r>
              <a:rPr lang="en-US" dirty="0"/>
              <a:t>Quit</a:t>
            </a:r>
          </a:p>
          <a:p>
            <a:r>
              <a:rPr lang="en-US" dirty="0"/>
              <a:t>Milestone</a:t>
            </a:r>
          </a:p>
          <a:p>
            <a:pPr lvl="1"/>
            <a:r>
              <a:rPr lang="en-US" dirty="0"/>
              <a:t>Display: Menu, </a:t>
            </a:r>
          </a:p>
          <a:p>
            <a:pPr lvl="1"/>
            <a:r>
              <a:rPr lang="en-US" dirty="0"/>
              <a:t>Storage: Items </a:t>
            </a:r>
          </a:p>
          <a:p>
            <a:pPr lvl="1"/>
            <a:r>
              <a:rPr lang="en-US" dirty="0"/>
              <a:t>Input/Output Options: Add, Remove, Compute,  Display</a:t>
            </a:r>
          </a:p>
          <a:p>
            <a:pPr lvl="1"/>
            <a:endParaRPr lang="en-US" dirty="0"/>
          </a:p>
          <a:p>
            <a:endParaRPr lang="en-US" dirty="0"/>
          </a:p>
        </p:txBody>
      </p:sp>
      <p:sp>
        <p:nvSpPr>
          <p:cNvPr id="9" name="Content Placeholder 8">
            <a:extLst>
              <a:ext uri="{FF2B5EF4-FFF2-40B4-BE49-F238E27FC236}">
                <a16:creationId xmlns:a16="http://schemas.microsoft.com/office/drawing/2014/main" id="{9FA7ED08-DF46-4B33-A88E-1E88CC62D44B}"/>
              </a:ext>
            </a:extLst>
          </p:cNvPr>
          <p:cNvSpPr>
            <a:spLocks noGrp="1"/>
          </p:cNvSpPr>
          <p:nvPr>
            <p:ph sz="half" idx="2"/>
          </p:nvPr>
        </p:nvSpPr>
        <p:spPr/>
        <p:txBody>
          <a:bodyPr>
            <a:normAutofit fontScale="77500" lnSpcReduction="20000"/>
          </a:bodyPr>
          <a:lstStyle/>
          <a:p>
            <a:r>
              <a:rPr lang="en-US" dirty="0"/>
              <a:t>Make it your own</a:t>
            </a:r>
          </a:p>
          <a:p>
            <a:pPr lvl="1"/>
            <a:r>
              <a:rPr lang="en-US" dirty="0"/>
              <a:t>Creative: You could consider adding better formatting (for example, aligning the prices), storing extra information, such as the quantity of the items in the list, or you can add anything else you think of to make the shopping cart better.</a:t>
            </a:r>
          </a:p>
          <a:p>
            <a:r>
              <a:rPr lang="en-US" dirty="0"/>
              <a:t>Milestone: Submission</a:t>
            </a:r>
          </a:p>
          <a:p>
            <a:pPr lvl="1"/>
            <a:r>
              <a:rPr lang="en-US" dirty="0"/>
              <a:t>When the Milestone is complete, answer the questions in the associated quiz in I-learn.</a:t>
            </a:r>
          </a:p>
        </p:txBody>
      </p:sp>
      <p:sp>
        <p:nvSpPr>
          <p:cNvPr id="8" name="TextBox 7">
            <a:extLst>
              <a:ext uri="{FF2B5EF4-FFF2-40B4-BE49-F238E27FC236}">
                <a16:creationId xmlns:a16="http://schemas.microsoft.com/office/drawing/2014/main" id="{66C7AF54-1FCC-4B45-BC78-C16E65594468}"/>
              </a:ext>
            </a:extLst>
          </p:cNvPr>
          <p:cNvSpPr txBox="1"/>
          <p:nvPr/>
        </p:nvSpPr>
        <p:spPr>
          <a:xfrm>
            <a:off x="11353800" y="0"/>
            <a:ext cx="1981200" cy="784830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600" dirty="0">
                <a:solidFill>
                  <a:schemeClr val="bg1"/>
                </a:solidFill>
              </a:rPr>
              <a:t>Welcome to the Shopping Cart Program!</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Milk</a:t>
            </a:r>
          </a:p>
          <a:p>
            <a:r>
              <a:rPr lang="en-US" sz="600" dirty="0">
                <a:solidFill>
                  <a:schemeClr val="bg1"/>
                </a:solidFill>
              </a:rPr>
              <a:t>What is the price of 'Milk'? 3.49</a:t>
            </a:r>
          </a:p>
          <a:p>
            <a:r>
              <a:rPr lang="en-US" sz="600" dirty="0">
                <a:solidFill>
                  <a:schemeClr val="bg1"/>
                </a:solidFill>
              </a:rPr>
              <a:t>'Milk'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Bread</a:t>
            </a:r>
          </a:p>
          <a:p>
            <a:r>
              <a:rPr lang="en-US" sz="600" dirty="0">
                <a:solidFill>
                  <a:schemeClr val="bg1"/>
                </a:solidFill>
              </a:rPr>
              <a:t>What is the price of 'Bread'? 2.50</a:t>
            </a:r>
          </a:p>
          <a:p>
            <a:r>
              <a:rPr lang="en-US" sz="600" dirty="0">
                <a:solidFill>
                  <a:schemeClr val="bg1"/>
                </a:solidFill>
              </a:rPr>
              <a:t>'Bread'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Butter</a:t>
            </a:r>
          </a:p>
          <a:p>
            <a:r>
              <a:rPr lang="en-US" sz="600" dirty="0">
                <a:solidFill>
                  <a:schemeClr val="bg1"/>
                </a:solidFill>
              </a:rPr>
              <a:t>What is the price of 'Butter'? 4.00</a:t>
            </a:r>
          </a:p>
          <a:p>
            <a:r>
              <a:rPr lang="en-US" sz="600" dirty="0">
                <a:solidFill>
                  <a:schemeClr val="bg1"/>
                </a:solidFill>
              </a:rPr>
              <a:t>'Butter'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2</a:t>
            </a:r>
          </a:p>
          <a:p>
            <a:r>
              <a:rPr lang="en-US" sz="600" dirty="0">
                <a:solidFill>
                  <a:schemeClr val="bg1"/>
                </a:solidFill>
              </a:rPr>
              <a:t>The contents of the shopping cart are:</a:t>
            </a:r>
          </a:p>
          <a:p>
            <a:r>
              <a:rPr lang="en-US" sz="600" dirty="0">
                <a:solidFill>
                  <a:schemeClr val="bg1"/>
                </a:solidFill>
              </a:rPr>
              <a:t>1. Milk - $3.49</a:t>
            </a:r>
          </a:p>
          <a:p>
            <a:r>
              <a:rPr lang="en-US" sz="600" dirty="0">
                <a:solidFill>
                  <a:schemeClr val="bg1"/>
                </a:solidFill>
              </a:rPr>
              <a:t>2. Bread - $2.50</a:t>
            </a:r>
          </a:p>
          <a:p>
            <a:r>
              <a:rPr lang="en-US" sz="600" dirty="0">
                <a:solidFill>
                  <a:schemeClr val="bg1"/>
                </a:solidFill>
              </a:rPr>
              <a:t>3. Butter - $4.00</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3</a:t>
            </a:r>
          </a:p>
          <a:p>
            <a:r>
              <a:rPr lang="en-US" sz="600" dirty="0">
                <a:solidFill>
                  <a:schemeClr val="bg1"/>
                </a:solidFill>
              </a:rPr>
              <a:t>Which item would you like to remove? 2</a:t>
            </a:r>
          </a:p>
          <a:p>
            <a:r>
              <a:rPr lang="en-US" sz="600" dirty="0">
                <a:solidFill>
                  <a:schemeClr val="bg1"/>
                </a:solidFill>
              </a:rPr>
              <a:t>Item removed.</a:t>
            </a: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2</a:t>
            </a:r>
          </a:p>
          <a:p>
            <a:r>
              <a:rPr lang="en-US" sz="600" dirty="0">
                <a:solidFill>
                  <a:schemeClr val="bg1"/>
                </a:solidFill>
              </a:rPr>
              <a:t>The contents of the shopping cart are:</a:t>
            </a:r>
          </a:p>
          <a:p>
            <a:r>
              <a:rPr lang="en-US" sz="600" dirty="0">
                <a:solidFill>
                  <a:schemeClr val="bg1"/>
                </a:solidFill>
              </a:rPr>
              <a:t>1. Milk - $3.49</a:t>
            </a:r>
          </a:p>
          <a:p>
            <a:r>
              <a:rPr lang="en-US" sz="600" dirty="0">
                <a:solidFill>
                  <a:schemeClr val="bg1"/>
                </a:solidFill>
              </a:rPr>
              <a:t>2. Butter - $4.00</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4</a:t>
            </a:r>
          </a:p>
          <a:p>
            <a:r>
              <a:rPr lang="en-US" sz="600" dirty="0">
                <a:solidFill>
                  <a:schemeClr val="bg1"/>
                </a:solidFill>
              </a:rPr>
              <a:t>The total price of the items in the shopping cart is $7.49</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5</a:t>
            </a:r>
          </a:p>
          <a:p>
            <a:r>
              <a:rPr lang="en-US" sz="600" dirty="0">
                <a:solidFill>
                  <a:schemeClr val="bg1"/>
                </a:solidFill>
              </a:rPr>
              <a:t>Thank you. Goodbye.</a:t>
            </a:r>
          </a:p>
        </p:txBody>
      </p:sp>
      <p:sp>
        <p:nvSpPr>
          <p:cNvPr id="6" name="TextBox 5">
            <a:extLst>
              <a:ext uri="{FF2B5EF4-FFF2-40B4-BE49-F238E27FC236}">
                <a16:creationId xmlns:a16="http://schemas.microsoft.com/office/drawing/2014/main" id="{C6D71D04-3DE3-495E-89D5-22933E585D8A}"/>
              </a:ext>
            </a:extLst>
          </p:cNvPr>
          <p:cNvSpPr txBox="1"/>
          <p:nvPr/>
        </p:nvSpPr>
        <p:spPr>
          <a:xfrm>
            <a:off x="6891338" y="4815705"/>
            <a:ext cx="4462462" cy="206210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Welcome to the Shopping Cart Program!</a:t>
            </a:r>
          </a:p>
          <a:p>
            <a:endParaRPr lang="en-US" sz="1600" dirty="0">
              <a:solidFill>
                <a:schemeClr val="bg1"/>
              </a:solidFill>
            </a:endParaRPr>
          </a:p>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8F623D-5FA8-417F-8EE0-43A19B52F4AB}"/>
              </a:ext>
            </a:extLst>
          </p:cNvPr>
          <p:cNvSpPr txBox="1"/>
          <p:nvPr/>
        </p:nvSpPr>
        <p:spPr>
          <a:xfrm>
            <a:off x="0" y="0"/>
            <a:ext cx="4462462" cy="255454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1</a:t>
            </a:r>
          </a:p>
          <a:p>
            <a:r>
              <a:rPr lang="en-US" sz="1600" dirty="0">
                <a:solidFill>
                  <a:schemeClr val="bg1"/>
                </a:solidFill>
              </a:rPr>
              <a:t>What item would you like to add? socks</a:t>
            </a:r>
          </a:p>
          <a:p>
            <a:r>
              <a:rPr lang="en-US" sz="1600" dirty="0">
                <a:solidFill>
                  <a:schemeClr val="bg1"/>
                </a:solidFill>
              </a:rPr>
              <a:t>What is the price of 'socks'? 5.99</a:t>
            </a:r>
          </a:p>
          <a:p>
            <a:r>
              <a:rPr lang="en-US" sz="1600" dirty="0">
                <a:solidFill>
                  <a:schemeClr val="bg1"/>
                </a:solidFill>
              </a:rPr>
              <a:t>'socks' has been added to the cart.</a:t>
            </a:r>
          </a:p>
        </p:txBody>
      </p:sp>
      <p:sp>
        <p:nvSpPr>
          <p:cNvPr id="6" name="TextBox 5">
            <a:extLst>
              <a:ext uri="{FF2B5EF4-FFF2-40B4-BE49-F238E27FC236}">
                <a16:creationId xmlns:a16="http://schemas.microsoft.com/office/drawing/2014/main" id="{4016F11F-6000-4F3A-BE10-ECF4C49A800D}"/>
              </a:ext>
            </a:extLst>
          </p:cNvPr>
          <p:cNvSpPr txBox="1"/>
          <p:nvPr/>
        </p:nvSpPr>
        <p:spPr>
          <a:xfrm>
            <a:off x="4462462" y="0"/>
            <a:ext cx="4462462" cy="28007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2</a:t>
            </a:r>
          </a:p>
          <a:p>
            <a:r>
              <a:rPr lang="en-US" sz="1600" dirty="0">
                <a:solidFill>
                  <a:schemeClr val="bg1"/>
                </a:solidFill>
              </a:rPr>
              <a:t>The contents of the shopping cart are:</a:t>
            </a:r>
          </a:p>
          <a:p>
            <a:r>
              <a:rPr lang="en-US" sz="1600" dirty="0">
                <a:solidFill>
                  <a:schemeClr val="bg1"/>
                </a:solidFill>
              </a:rPr>
              <a:t>1. bed - $100.00</a:t>
            </a:r>
          </a:p>
          <a:p>
            <a:r>
              <a:rPr lang="en-US" sz="1600" dirty="0">
                <a:solidFill>
                  <a:schemeClr val="bg1"/>
                </a:solidFill>
              </a:rPr>
              <a:t>2. chair - $24.99</a:t>
            </a:r>
          </a:p>
          <a:p>
            <a:r>
              <a:rPr lang="en-US" sz="1600" dirty="0">
                <a:solidFill>
                  <a:schemeClr val="bg1"/>
                </a:solidFill>
              </a:rPr>
              <a:t>3. blanket - $48.50</a:t>
            </a:r>
          </a:p>
        </p:txBody>
      </p:sp>
      <p:sp>
        <p:nvSpPr>
          <p:cNvPr id="7" name="TextBox 6">
            <a:extLst>
              <a:ext uri="{FF2B5EF4-FFF2-40B4-BE49-F238E27FC236}">
                <a16:creationId xmlns:a16="http://schemas.microsoft.com/office/drawing/2014/main" id="{DD348014-1FFE-486B-90B0-8DA040988173}"/>
              </a:ext>
            </a:extLst>
          </p:cNvPr>
          <p:cNvSpPr txBox="1"/>
          <p:nvPr/>
        </p:nvSpPr>
        <p:spPr>
          <a:xfrm>
            <a:off x="0" y="3156857"/>
            <a:ext cx="446246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3</a:t>
            </a:r>
          </a:p>
          <a:p>
            <a:r>
              <a:rPr lang="en-US" sz="1600" dirty="0">
                <a:solidFill>
                  <a:schemeClr val="bg1"/>
                </a:solidFill>
              </a:rPr>
              <a:t>Which item would you like to remove? 3</a:t>
            </a:r>
          </a:p>
          <a:p>
            <a:r>
              <a:rPr lang="en-US" sz="1600" dirty="0">
                <a:solidFill>
                  <a:schemeClr val="bg1"/>
                </a:solidFill>
              </a:rPr>
              <a:t>Item removed.</a:t>
            </a:r>
          </a:p>
        </p:txBody>
      </p:sp>
      <p:sp>
        <p:nvSpPr>
          <p:cNvPr id="9" name="TextBox 8">
            <a:extLst>
              <a:ext uri="{FF2B5EF4-FFF2-40B4-BE49-F238E27FC236}">
                <a16:creationId xmlns:a16="http://schemas.microsoft.com/office/drawing/2014/main" id="{253824A9-E2DA-43F5-997E-4AF017AC4FD3}"/>
              </a:ext>
            </a:extLst>
          </p:cNvPr>
          <p:cNvSpPr txBox="1"/>
          <p:nvPr/>
        </p:nvSpPr>
        <p:spPr>
          <a:xfrm>
            <a:off x="4462462" y="3149294"/>
            <a:ext cx="446246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3</a:t>
            </a:r>
          </a:p>
          <a:p>
            <a:r>
              <a:rPr lang="en-US" sz="1600" dirty="0">
                <a:solidFill>
                  <a:schemeClr val="bg1"/>
                </a:solidFill>
              </a:rPr>
              <a:t>Which item would you like to remove? 13</a:t>
            </a:r>
          </a:p>
          <a:p>
            <a:r>
              <a:rPr lang="en-US" sz="1600" dirty="0">
                <a:solidFill>
                  <a:schemeClr val="bg1"/>
                </a:solidFill>
              </a:rPr>
              <a:t>Sorry, that is not a valid item number.</a:t>
            </a:r>
          </a:p>
        </p:txBody>
      </p:sp>
      <p:sp>
        <p:nvSpPr>
          <p:cNvPr id="10" name="TextBox 9">
            <a:extLst>
              <a:ext uri="{FF2B5EF4-FFF2-40B4-BE49-F238E27FC236}">
                <a16:creationId xmlns:a16="http://schemas.microsoft.com/office/drawing/2014/main" id="{94E66DFE-3CC4-43F6-8801-70836ADB120B}"/>
              </a:ext>
            </a:extLst>
          </p:cNvPr>
          <p:cNvSpPr txBox="1"/>
          <p:nvPr/>
        </p:nvSpPr>
        <p:spPr>
          <a:xfrm>
            <a:off x="7729538" y="1976376"/>
            <a:ext cx="446246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4</a:t>
            </a:r>
          </a:p>
          <a:p>
            <a:r>
              <a:rPr lang="en-US" sz="1600" dirty="0">
                <a:solidFill>
                  <a:schemeClr val="bg1"/>
                </a:solidFill>
              </a:rPr>
              <a:t>The total price of the items in the shopping cart is $35.68</a:t>
            </a:r>
          </a:p>
        </p:txBody>
      </p:sp>
      <p:sp>
        <p:nvSpPr>
          <p:cNvPr id="11" name="TextBox 10">
            <a:extLst>
              <a:ext uri="{FF2B5EF4-FFF2-40B4-BE49-F238E27FC236}">
                <a16:creationId xmlns:a16="http://schemas.microsoft.com/office/drawing/2014/main" id="{16919CC4-18AC-458B-92E0-435E7B4DAB96}"/>
              </a:ext>
            </a:extLst>
          </p:cNvPr>
          <p:cNvSpPr txBox="1"/>
          <p:nvPr/>
        </p:nvSpPr>
        <p:spPr>
          <a:xfrm>
            <a:off x="8738281" y="4775093"/>
            <a:ext cx="3453719" cy="206210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5</a:t>
            </a:r>
          </a:p>
          <a:p>
            <a:r>
              <a:rPr lang="en-US" sz="1600" dirty="0">
                <a:solidFill>
                  <a:schemeClr val="bg1"/>
                </a:solidFill>
              </a:rPr>
              <a:t>Thank you. Goodbye</a:t>
            </a:r>
          </a:p>
        </p:txBody>
      </p:sp>
    </p:spTree>
    <p:extLst>
      <p:ext uri="{BB962C8B-B14F-4D97-AF65-F5344CB8AC3E}">
        <p14:creationId xmlns:p14="http://schemas.microsoft.com/office/powerpoint/2010/main" val="3834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1601</Words>
  <Application>Microsoft Office PowerPoint</Application>
  <PresentationFormat>Widescreen</PresentationFormat>
  <Paragraphs>282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Week 10: List Problems CS 110 - Introduction to Programming</vt:lpstr>
      <vt:lpstr>Prepare</vt:lpstr>
      <vt:lpstr>Prepare</vt:lpstr>
      <vt:lpstr>Checkpoint</vt:lpstr>
      <vt:lpstr>Teach: Team Activity Multiple Lists</vt:lpstr>
      <vt:lpstr>Prove (Milestone)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List Problems CS 110 - Introduction to Programming</dc:title>
  <dc:creator>Clements, William</dc:creator>
  <cp:lastModifiedBy>William Clements</cp:lastModifiedBy>
  <cp:revision>1</cp:revision>
  <dcterms:created xsi:type="dcterms:W3CDTF">2020-11-16T17:22:47Z</dcterms:created>
  <dcterms:modified xsi:type="dcterms:W3CDTF">2021-03-09T18:12:41Z</dcterms:modified>
</cp:coreProperties>
</file>