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B3F14B68-482E-4F2B-B07C-6A325FB380D2}"/>
    <pc:docChg chg="modSld">
      <pc:chgData name="Clements, William" userId="cbdb0636-a496-422a-8d40-98c53d494d26" providerId="ADAL" clId="{B3F14B68-482E-4F2B-B07C-6A325FB380D2}" dt="2022-10-25T21:45:35.727" v="1" actId="1076"/>
      <pc:docMkLst>
        <pc:docMk/>
      </pc:docMkLst>
      <pc:sldChg chg="modSp mod">
        <pc:chgData name="Clements, William" userId="cbdb0636-a496-422a-8d40-98c53d494d26" providerId="ADAL" clId="{B3F14B68-482E-4F2B-B07C-6A325FB380D2}" dt="2022-10-25T21:45:35.727" v="1" actId="1076"/>
        <pc:sldMkLst>
          <pc:docMk/>
          <pc:sldMk cId="3931673851" sldId="264"/>
        </pc:sldMkLst>
        <pc:spChg chg="mod">
          <ac:chgData name="Clements, William" userId="cbdb0636-a496-422a-8d40-98c53d494d26" providerId="ADAL" clId="{B3F14B68-482E-4F2B-B07C-6A325FB380D2}" dt="2022-10-25T21:45:31.730" v="0" actId="1076"/>
          <ac:spMkLst>
            <pc:docMk/>
            <pc:sldMk cId="3931673851" sldId="264"/>
            <ac:spMk id="28" creationId="{48076B0B-0EBF-42C4-9B61-3F930BF72888}"/>
          </ac:spMkLst>
        </pc:spChg>
        <pc:spChg chg="mod">
          <ac:chgData name="Clements, William" userId="cbdb0636-a496-422a-8d40-98c53d494d26" providerId="ADAL" clId="{B3F14B68-482E-4F2B-B07C-6A325FB380D2}" dt="2022-10-25T21:45:35.727" v="1" actId="1076"/>
          <ac:spMkLst>
            <pc:docMk/>
            <pc:sldMk cId="3931673851" sldId="264"/>
            <ac:spMk id="29" creationId="{A29D01EE-D384-4D1B-8560-98FA65016D33}"/>
          </ac:spMkLst>
        </pc:spChg>
      </pc:sldChg>
    </pc:docChg>
  </pc:docChgLst>
  <pc:docChgLst>
    <pc:chgData name="Clements, William" userId="cbdb0636-a496-422a-8d40-98c53d494d26" providerId="ADAL" clId="{AEF55704-1CE6-451B-8E63-DBF0D588608A}"/>
    <pc:docChg chg="undo custSel addSld modSld">
      <pc:chgData name="Clements, William" userId="cbdb0636-a496-422a-8d40-98c53d494d26" providerId="ADAL" clId="{AEF55704-1CE6-451B-8E63-DBF0D588608A}" dt="2020-12-07T19:25:23.665" v="2676" actId="20577"/>
      <pc:docMkLst>
        <pc:docMk/>
      </pc:docMkLst>
      <pc:sldChg chg="add">
        <pc:chgData name="Clements, William" userId="cbdb0636-a496-422a-8d40-98c53d494d26" providerId="ADAL" clId="{AEF55704-1CE6-451B-8E63-DBF0D588608A}" dt="2020-12-07T16:28:37.247" v="0"/>
        <pc:sldMkLst>
          <pc:docMk/>
          <pc:sldMk cId="1543431509" sldId="257"/>
        </pc:sldMkLst>
      </pc:sldChg>
      <pc:sldChg chg="modSp add mod modShow">
        <pc:chgData name="Clements, William" userId="cbdb0636-a496-422a-8d40-98c53d494d26" providerId="ADAL" clId="{AEF55704-1CE6-451B-8E63-DBF0D588608A}" dt="2020-12-07T16:29:44.898" v="5" actId="729"/>
        <pc:sldMkLst>
          <pc:docMk/>
          <pc:sldMk cId="4071424259" sldId="259"/>
        </pc:sldMkLst>
        <pc:spChg chg="mod">
          <ac:chgData name="Clements, William" userId="cbdb0636-a496-422a-8d40-98c53d494d26" providerId="ADAL" clId="{AEF55704-1CE6-451B-8E63-DBF0D588608A}" dt="2020-12-07T16:29:41.708" v="4"/>
          <ac:spMkLst>
            <pc:docMk/>
            <pc:sldMk cId="4071424259" sldId="259"/>
            <ac:spMk id="3" creationId="{D3F2A6F4-C934-4E91-8ACC-A01AE1BE9DDE}"/>
          </ac:spMkLst>
        </pc:spChg>
      </pc:sldChg>
      <pc:sldChg chg="modSp add mod">
        <pc:chgData name="Clements, William" userId="cbdb0636-a496-422a-8d40-98c53d494d26" providerId="ADAL" clId="{AEF55704-1CE6-451B-8E63-DBF0D588608A}" dt="2020-12-07T17:04:53.192" v="878"/>
        <pc:sldMkLst>
          <pc:docMk/>
          <pc:sldMk cId="943023879" sldId="260"/>
        </pc:sldMkLst>
        <pc:spChg chg="mod">
          <ac:chgData name="Clements, William" userId="cbdb0636-a496-422a-8d40-98c53d494d26" providerId="ADAL" clId="{AEF55704-1CE6-451B-8E63-DBF0D588608A}" dt="2020-12-07T17:04:53.192" v="878"/>
          <ac:spMkLst>
            <pc:docMk/>
            <pc:sldMk cId="943023879" sldId="260"/>
            <ac:spMk id="3" creationId="{4AEB9260-E52E-4330-937D-6BB35FD6AB04}"/>
          </ac:spMkLst>
        </pc:spChg>
        <pc:spChg chg="mod">
          <ac:chgData name="Clements, William" userId="cbdb0636-a496-422a-8d40-98c53d494d26" providerId="ADAL" clId="{AEF55704-1CE6-451B-8E63-DBF0D588608A}" dt="2020-12-07T16:48:49.252" v="505" actId="20577"/>
          <ac:spMkLst>
            <pc:docMk/>
            <pc:sldMk cId="943023879" sldId="260"/>
            <ac:spMk id="4" creationId="{BFF3512D-3A13-471D-B348-23C5EB99A7F3}"/>
          </ac:spMkLst>
        </pc:spChg>
      </pc:sldChg>
      <pc:sldChg chg="addSp delSp modSp add mod modAnim">
        <pc:chgData name="Clements, William" userId="cbdb0636-a496-422a-8d40-98c53d494d26" providerId="ADAL" clId="{AEF55704-1CE6-451B-8E63-DBF0D588608A}" dt="2020-12-07T16:56:06.737" v="681"/>
        <pc:sldMkLst>
          <pc:docMk/>
          <pc:sldMk cId="1997458881" sldId="262"/>
        </pc:sldMkLst>
        <pc:spChg chg="mod">
          <ac:chgData name="Clements, William" userId="cbdb0636-a496-422a-8d40-98c53d494d26" providerId="ADAL" clId="{AEF55704-1CE6-451B-8E63-DBF0D588608A}" dt="2020-12-07T16:51:54.555" v="616" actId="6549"/>
          <ac:spMkLst>
            <pc:docMk/>
            <pc:sldMk cId="1997458881" sldId="262"/>
            <ac:spMk id="2" creationId="{BA6C7C78-E080-4421-8CCF-C502B1F9E14B}"/>
          </ac:spMkLst>
        </pc:spChg>
        <pc:spChg chg="mod">
          <ac:chgData name="Clements, William" userId="cbdb0636-a496-422a-8d40-98c53d494d26" providerId="ADAL" clId="{AEF55704-1CE6-451B-8E63-DBF0D588608A}" dt="2020-12-07T16:51:26.143" v="606" actId="6549"/>
          <ac:spMkLst>
            <pc:docMk/>
            <pc:sldMk cId="1997458881" sldId="262"/>
            <ac:spMk id="3" creationId="{D825BC60-7862-4C89-818E-CD328EDE988E}"/>
          </ac:spMkLst>
        </pc:spChg>
        <pc:spChg chg="add del">
          <ac:chgData name="Clements, William" userId="cbdb0636-a496-422a-8d40-98c53d494d26" providerId="ADAL" clId="{AEF55704-1CE6-451B-8E63-DBF0D588608A}" dt="2020-12-07T16:50:19.614" v="552"/>
          <ac:spMkLst>
            <pc:docMk/>
            <pc:sldMk cId="1997458881" sldId="262"/>
            <ac:spMk id="8" creationId="{9CB97C1A-B470-4197-92FD-4D4F574E2C90}"/>
          </ac:spMkLst>
        </pc:spChg>
        <pc:spChg chg="add del">
          <ac:chgData name="Clements, William" userId="cbdb0636-a496-422a-8d40-98c53d494d26" providerId="ADAL" clId="{AEF55704-1CE6-451B-8E63-DBF0D588608A}" dt="2020-12-07T16:50:35.453" v="554"/>
          <ac:spMkLst>
            <pc:docMk/>
            <pc:sldMk cId="1997458881" sldId="262"/>
            <ac:spMk id="10" creationId="{5A9FD9E7-8C1F-41CA-979C-5683CF3CBB08}"/>
          </ac:spMkLst>
        </pc:spChg>
        <pc:spChg chg="add del">
          <ac:chgData name="Clements, William" userId="cbdb0636-a496-422a-8d40-98c53d494d26" providerId="ADAL" clId="{AEF55704-1CE6-451B-8E63-DBF0D588608A}" dt="2020-12-07T16:55:00.422" v="663"/>
          <ac:spMkLst>
            <pc:docMk/>
            <pc:sldMk cId="1997458881" sldId="262"/>
            <ac:spMk id="12" creationId="{5148EC8F-7F8E-4B6E-AAA2-5BC694B3C078}"/>
          </ac:spMkLst>
        </pc:spChg>
        <pc:spChg chg="add del">
          <ac:chgData name="Clements, William" userId="cbdb0636-a496-422a-8d40-98c53d494d26" providerId="ADAL" clId="{AEF55704-1CE6-451B-8E63-DBF0D588608A}" dt="2020-12-07T16:55:27.871" v="673"/>
          <ac:spMkLst>
            <pc:docMk/>
            <pc:sldMk cId="1997458881" sldId="262"/>
            <ac:spMk id="13" creationId="{A129B4A9-9FFF-4831-AA92-4A29B625700F}"/>
          </ac:spMkLst>
        </pc:spChg>
        <pc:spChg chg="add mod">
          <ac:chgData name="Clements, William" userId="cbdb0636-a496-422a-8d40-98c53d494d26" providerId="ADAL" clId="{AEF55704-1CE6-451B-8E63-DBF0D588608A}" dt="2020-12-07T16:53:42.868" v="658" actId="1076"/>
          <ac:spMkLst>
            <pc:docMk/>
            <pc:sldMk cId="1997458881" sldId="262"/>
            <ac:spMk id="15" creationId="{04BE7A19-3852-44C6-9123-85E7CD729D0B}"/>
          </ac:spMkLst>
        </pc:spChg>
        <pc:spChg chg="mod">
          <ac:chgData name="Clements, William" userId="cbdb0636-a496-422a-8d40-98c53d494d26" providerId="ADAL" clId="{AEF55704-1CE6-451B-8E63-DBF0D588608A}" dt="2020-12-07T16:52:33.787" v="641" actId="14100"/>
          <ac:spMkLst>
            <pc:docMk/>
            <pc:sldMk cId="1997458881" sldId="262"/>
            <ac:spMk id="16" creationId="{CC425D13-27D6-4662-8FA2-348817DE2CD9}"/>
          </ac:spMkLst>
        </pc:spChg>
        <pc:spChg chg="add mod">
          <ac:chgData name="Clements, William" userId="cbdb0636-a496-422a-8d40-98c53d494d26" providerId="ADAL" clId="{AEF55704-1CE6-451B-8E63-DBF0D588608A}" dt="2020-12-07T16:53:46.576" v="659" actId="1076"/>
          <ac:spMkLst>
            <pc:docMk/>
            <pc:sldMk cId="1997458881" sldId="262"/>
            <ac:spMk id="17" creationId="{0556732B-08A6-4A47-9631-E6A2ADDCFD34}"/>
          </ac:spMkLst>
        </pc:spChg>
        <pc:spChg chg="del">
          <ac:chgData name="Clements, William" userId="cbdb0636-a496-422a-8d40-98c53d494d26" providerId="ADAL" clId="{AEF55704-1CE6-451B-8E63-DBF0D588608A}" dt="2020-12-07T16:52:15.790" v="617" actId="478"/>
          <ac:spMkLst>
            <pc:docMk/>
            <pc:sldMk cId="1997458881" sldId="262"/>
            <ac:spMk id="18" creationId="{B5753755-C225-402D-8138-A00830D72140}"/>
          </ac:spMkLst>
        </pc:spChg>
        <pc:spChg chg="del">
          <ac:chgData name="Clements, William" userId="cbdb0636-a496-422a-8d40-98c53d494d26" providerId="ADAL" clId="{AEF55704-1CE6-451B-8E63-DBF0D588608A}" dt="2020-12-07T16:53:36.117" v="656" actId="478"/>
          <ac:spMkLst>
            <pc:docMk/>
            <pc:sldMk cId="1997458881" sldId="262"/>
            <ac:spMk id="19" creationId="{11487828-02C0-481C-B2D7-E19BF6113EE2}"/>
          </ac:spMkLst>
        </pc:spChg>
        <pc:spChg chg="add mod">
          <ac:chgData name="Clements, William" userId="cbdb0636-a496-422a-8d40-98c53d494d26" providerId="ADAL" clId="{AEF55704-1CE6-451B-8E63-DBF0D588608A}" dt="2020-12-07T16:53:38.471" v="657" actId="1076"/>
          <ac:spMkLst>
            <pc:docMk/>
            <pc:sldMk cId="1997458881" sldId="262"/>
            <ac:spMk id="20" creationId="{CBB5ABE6-6932-464C-91C4-A0DF1BECB0F5}"/>
          </ac:spMkLst>
        </pc:spChg>
        <pc:spChg chg="add mod">
          <ac:chgData name="Clements, William" userId="cbdb0636-a496-422a-8d40-98c53d494d26" providerId="ADAL" clId="{AEF55704-1CE6-451B-8E63-DBF0D588608A}" dt="2020-12-07T16:55:37.159" v="677" actId="1076"/>
          <ac:spMkLst>
            <pc:docMk/>
            <pc:sldMk cId="1997458881" sldId="262"/>
            <ac:spMk id="21" creationId="{5F596BEF-986E-4E15-9685-1D829BFECAC6}"/>
          </ac:spMkLst>
        </pc:spChg>
        <pc:spChg chg="add mod">
          <ac:chgData name="Clements, William" userId="cbdb0636-a496-422a-8d40-98c53d494d26" providerId="ADAL" clId="{AEF55704-1CE6-451B-8E63-DBF0D588608A}" dt="2020-12-07T16:55:34.035" v="676" actId="1076"/>
          <ac:spMkLst>
            <pc:docMk/>
            <pc:sldMk cId="1997458881" sldId="262"/>
            <ac:spMk id="22" creationId="{422ECAAD-E6B1-4C8D-9434-754C2F80A310}"/>
          </ac:spMkLst>
        </pc:spChg>
        <pc:spChg chg="add del mod">
          <ac:chgData name="Clements, William" userId="cbdb0636-a496-422a-8d40-98c53d494d26" providerId="ADAL" clId="{AEF55704-1CE6-451B-8E63-DBF0D588608A}" dt="2020-12-07T16:55:20.194" v="671"/>
          <ac:spMkLst>
            <pc:docMk/>
            <pc:sldMk cId="1997458881" sldId="262"/>
            <ac:spMk id="23" creationId="{4B8A5E1F-91E3-47F9-AF12-C6EBA7BD1304}"/>
          </ac:spMkLst>
        </pc:spChg>
        <pc:spChg chg="add del mod">
          <ac:chgData name="Clements, William" userId="cbdb0636-a496-422a-8d40-98c53d494d26" providerId="ADAL" clId="{AEF55704-1CE6-451B-8E63-DBF0D588608A}" dt="2020-12-07T16:56:01.773" v="679"/>
          <ac:spMkLst>
            <pc:docMk/>
            <pc:sldMk cId="1997458881" sldId="262"/>
            <ac:spMk id="24" creationId="{9CF34D74-ABA7-4FD5-BD0D-8994E0F37B60}"/>
          </ac:spMkLst>
        </pc:spChg>
        <pc:spChg chg="add del mod">
          <ac:chgData name="Clements, William" userId="cbdb0636-a496-422a-8d40-98c53d494d26" providerId="ADAL" clId="{AEF55704-1CE6-451B-8E63-DBF0D588608A}" dt="2020-12-07T16:56:06.737" v="681"/>
          <ac:spMkLst>
            <pc:docMk/>
            <pc:sldMk cId="1997458881" sldId="262"/>
            <ac:spMk id="25" creationId="{37E3A38C-BBC0-41FF-8CAD-4ECD5CA6B6EB}"/>
          </ac:spMkLst>
        </pc:spChg>
        <pc:picChg chg="mod">
          <ac:chgData name="Clements, William" userId="cbdb0636-a496-422a-8d40-98c53d494d26" providerId="ADAL" clId="{AEF55704-1CE6-451B-8E63-DBF0D588608A}" dt="2020-12-07T16:51:50.306" v="609" actId="1076"/>
          <ac:picMkLst>
            <pc:docMk/>
            <pc:sldMk cId="1997458881" sldId="262"/>
            <ac:picMk id="6" creationId="{E4EB3BC5-BCDC-4BA8-AE5F-CFD731D1337D}"/>
          </ac:picMkLst>
        </pc:picChg>
      </pc:sldChg>
      <pc:sldChg chg="addSp delSp modSp add mod delAnim">
        <pc:chgData name="Clements, William" userId="cbdb0636-a496-422a-8d40-98c53d494d26" providerId="ADAL" clId="{AEF55704-1CE6-451B-8E63-DBF0D588608A}" dt="2020-12-07T19:18:54.229" v="2565" actId="21"/>
        <pc:sldMkLst>
          <pc:docMk/>
          <pc:sldMk cId="1567866644" sldId="263"/>
        </pc:sldMkLst>
        <pc:spChg chg="mod">
          <ac:chgData name="Clements, William" userId="cbdb0636-a496-422a-8d40-98c53d494d26" providerId="ADAL" clId="{AEF55704-1CE6-451B-8E63-DBF0D588608A}" dt="2020-12-07T16:56:31.775" v="685"/>
          <ac:spMkLst>
            <pc:docMk/>
            <pc:sldMk cId="1567866644" sldId="263"/>
            <ac:spMk id="2" creationId="{94147C9A-DAD5-4F48-AFB9-713CC0FB84B0}"/>
          </ac:spMkLst>
        </pc:spChg>
        <pc:spChg chg="mod">
          <ac:chgData name="Clements, William" userId="cbdb0636-a496-422a-8d40-98c53d494d26" providerId="ADAL" clId="{AEF55704-1CE6-451B-8E63-DBF0D588608A}" dt="2020-12-07T16:57:21.371" v="694"/>
          <ac:spMkLst>
            <pc:docMk/>
            <pc:sldMk cId="1567866644" sldId="263"/>
            <ac:spMk id="3" creationId="{BE1CFC94-A9F5-4793-A2E8-009C311561D4}"/>
          </ac:spMkLst>
        </pc:spChg>
        <pc:spChg chg="mod">
          <ac:chgData name="Clements, William" userId="cbdb0636-a496-422a-8d40-98c53d494d26" providerId="ADAL" clId="{AEF55704-1CE6-451B-8E63-DBF0D588608A}" dt="2020-12-07T17:04:24.277" v="857" actId="15"/>
          <ac:spMkLst>
            <pc:docMk/>
            <pc:sldMk cId="1567866644" sldId="263"/>
            <ac:spMk id="4" creationId="{4581B2D3-ACDD-400F-A039-CD2D06CF90DF}"/>
          </ac:spMkLst>
        </pc:spChg>
        <pc:spChg chg="add del">
          <ac:chgData name="Clements, William" userId="cbdb0636-a496-422a-8d40-98c53d494d26" providerId="ADAL" clId="{AEF55704-1CE6-451B-8E63-DBF0D588608A}" dt="2020-12-07T16:57:36.111" v="714"/>
          <ac:spMkLst>
            <pc:docMk/>
            <pc:sldMk cId="1567866644" sldId="263"/>
            <ac:spMk id="6" creationId="{BEBED1B4-CE4A-4FF5-81E1-8A11E49B8FD0}"/>
          </ac:spMkLst>
        </pc:spChg>
        <pc:spChg chg="del mod">
          <ac:chgData name="Clements, William" userId="cbdb0636-a496-422a-8d40-98c53d494d26" providerId="ADAL" clId="{AEF55704-1CE6-451B-8E63-DBF0D588608A}" dt="2020-12-07T17:18:50.331" v="1371" actId="478"/>
          <ac:spMkLst>
            <pc:docMk/>
            <pc:sldMk cId="1567866644" sldId="263"/>
            <ac:spMk id="7" creationId="{EE273367-A404-412B-B7B9-619980312BC1}"/>
          </ac:spMkLst>
        </pc:spChg>
        <pc:spChg chg="add del">
          <ac:chgData name="Clements, William" userId="cbdb0636-a496-422a-8d40-98c53d494d26" providerId="ADAL" clId="{AEF55704-1CE6-451B-8E63-DBF0D588608A}" dt="2020-12-07T16:57:43.494" v="721"/>
          <ac:spMkLst>
            <pc:docMk/>
            <pc:sldMk cId="1567866644" sldId="263"/>
            <ac:spMk id="8" creationId="{6D30A352-7BEC-4BF7-A1E3-4494132AD658}"/>
          </ac:spMkLst>
        </pc:spChg>
        <pc:spChg chg="add del">
          <ac:chgData name="Clements, William" userId="cbdb0636-a496-422a-8d40-98c53d494d26" providerId="ADAL" clId="{AEF55704-1CE6-451B-8E63-DBF0D588608A}" dt="2020-12-07T16:57:50.512" v="727"/>
          <ac:spMkLst>
            <pc:docMk/>
            <pc:sldMk cId="1567866644" sldId="263"/>
            <ac:spMk id="9" creationId="{365C3104-049E-41F1-B0C3-BE09B83DB64B}"/>
          </ac:spMkLst>
        </pc:spChg>
        <pc:spChg chg="add del">
          <ac:chgData name="Clements, William" userId="cbdb0636-a496-422a-8d40-98c53d494d26" providerId="ADAL" clId="{AEF55704-1CE6-451B-8E63-DBF0D588608A}" dt="2020-12-07T17:02:52.096" v="810"/>
          <ac:spMkLst>
            <pc:docMk/>
            <pc:sldMk cId="1567866644" sldId="263"/>
            <ac:spMk id="10" creationId="{E00B0520-A190-482E-90B5-CF4C58EABDBD}"/>
          </ac:spMkLst>
        </pc:spChg>
        <pc:spChg chg="add del">
          <ac:chgData name="Clements, William" userId="cbdb0636-a496-422a-8d40-98c53d494d26" providerId="ADAL" clId="{AEF55704-1CE6-451B-8E63-DBF0D588608A}" dt="2020-12-07T17:03:00.640" v="817"/>
          <ac:spMkLst>
            <pc:docMk/>
            <pc:sldMk cId="1567866644" sldId="263"/>
            <ac:spMk id="11" creationId="{07864025-36E0-497A-912E-9185948E5D59}"/>
          </ac:spMkLst>
        </pc:spChg>
        <pc:spChg chg="add del">
          <ac:chgData name="Clements, William" userId="cbdb0636-a496-422a-8d40-98c53d494d26" providerId="ADAL" clId="{AEF55704-1CE6-451B-8E63-DBF0D588608A}" dt="2020-12-07T17:03:31.295" v="829"/>
          <ac:spMkLst>
            <pc:docMk/>
            <pc:sldMk cId="1567866644" sldId="263"/>
            <ac:spMk id="12" creationId="{F5B2C96C-3C10-43FB-BE03-469B733C847A}"/>
          </ac:spMkLst>
        </pc:spChg>
        <pc:spChg chg="mod">
          <ac:chgData name="Clements, William" userId="cbdb0636-a496-422a-8d40-98c53d494d26" providerId="ADAL" clId="{AEF55704-1CE6-451B-8E63-DBF0D588608A}" dt="2020-12-07T17:05:39.259" v="888" actId="6549"/>
          <ac:spMkLst>
            <pc:docMk/>
            <pc:sldMk cId="1567866644" sldId="263"/>
            <ac:spMk id="13" creationId="{BCEFF19F-FA45-4A8E-93BC-B47FEE9B3473}"/>
          </ac:spMkLst>
        </pc:spChg>
        <pc:spChg chg="mod">
          <ac:chgData name="Clements, William" userId="cbdb0636-a496-422a-8d40-98c53d494d26" providerId="ADAL" clId="{AEF55704-1CE6-451B-8E63-DBF0D588608A}" dt="2020-12-07T17:18:18.808" v="1369" actId="1035"/>
          <ac:spMkLst>
            <pc:docMk/>
            <pc:sldMk cId="1567866644" sldId="263"/>
            <ac:spMk id="14" creationId="{A8A19D24-1A36-4B1C-A16C-5C5F7E54F149}"/>
          </ac:spMkLst>
        </pc:spChg>
        <pc:spChg chg="mod">
          <ac:chgData name="Clements, William" userId="cbdb0636-a496-422a-8d40-98c53d494d26" providerId="ADAL" clId="{AEF55704-1CE6-451B-8E63-DBF0D588608A}" dt="2020-12-07T17:05:29.600" v="884" actId="14100"/>
          <ac:spMkLst>
            <pc:docMk/>
            <pc:sldMk cId="1567866644" sldId="263"/>
            <ac:spMk id="15" creationId="{21ABEDCB-80B5-4458-B57B-07EF7F2B6475}"/>
          </ac:spMkLst>
        </pc:spChg>
        <pc:spChg chg="add del">
          <ac:chgData name="Clements, William" userId="cbdb0636-a496-422a-8d40-98c53d494d26" providerId="ADAL" clId="{AEF55704-1CE6-451B-8E63-DBF0D588608A}" dt="2020-12-07T17:04:09.425" v="834"/>
          <ac:spMkLst>
            <pc:docMk/>
            <pc:sldMk cId="1567866644" sldId="263"/>
            <ac:spMk id="18" creationId="{C5DAEF2B-F52A-4A01-AE28-58B974F3C617}"/>
          </ac:spMkLst>
        </pc:spChg>
        <pc:spChg chg="add mod">
          <ac:chgData name="Clements, William" userId="cbdb0636-a496-422a-8d40-98c53d494d26" providerId="ADAL" clId="{AEF55704-1CE6-451B-8E63-DBF0D588608A}" dt="2020-12-07T17:10:58.402" v="1141" actId="1076"/>
          <ac:spMkLst>
            <pc:docMk/>
            <pc:sldMk cId="1567866644" sldId="263"/>
            <ac:spMk id="26" creationId="{576EC7F5-DEE8-4616-AFD4-814A4A321A2F}"/>
          </ac:spMkLst>
        </pc:spChg>
        <pc:spChg chg="add mod">
          <ac:chgData name="Clements, William" userId="cbdb0636-a496-422a-8d40-98c53d494d26" providerId="ADAL" clId="{AEF55704-1CE6-451B-8E63-DBF0D588608A}" dt="2020-12-07T17:18:18.808" v="1369" actId="1035"/>
          <ac:spMkLst>
            <pc:docMk/>
            <pc:sldMk cId="1567866644" sldId="263"/>
            <ac:spMk id="27" creationId="{BF338007-76BD-4AEF-9A33-258694FAA868}"/>
          </ac:spMkLst>
        </pc:spChg>
        <pc:spChg chg="add mod">
          <ac:chgData name="Clements, William" userId="cbdb0636-a496-422a-8d40-98c53d494d26" providerId="ADAL" clId="{AEF55704-1CE6-451B-8E63-DBF0D588608A}" dt="2020-12-07T17:16:20.776" v="1297" actId="1035"/>
          <ac:spMkLst>
            <pc:docMk/>
            <pc:sldMk cId="1567866644" sldId="263"/>
            <ac:spMk id="28" creationId="{86DF3E86-501B-41F6-A576-734DCDE591BC}"/>
          </ac:spMkLst>
        </pc:spChg>
        <pc:spChg chg="add mod">
          <ac:chgData name="Clements, William" userId="cbdb0636-a496-422a-8d40-98c53d494d26" providerId="ADAL" clId="{AEF55704-1CE6-451B-8E63-DBF0D588608A}" dt="2020-12-07T17:18:09.987" v="1346" actId="1076"/>
          <ac:spMkLst>
            <pc:docMk/>
            <pc:sldMk cId="1567866644" sldId="263"/>
            <ac:spMk id="29" creationId="{8B0273F1-E573-4357-9BFA-11DDFA906340}"/>
          </ac:spMkLst>
        </pc:spChg>
        <pc:spChg chg="add mod">
          <ac:chgData name="Clements, William" userId="cbdb0636-a496-422a-8d40-98c53d494d26" providerId="ADAL" clId="{AEF55704-1CE6-451B-8E63-DBF0D588608A}" dt="2020-12-07T17:16:20.776" v="1297" actId="1035"/>
          <ac:spMkLst>
            <pc:docMk/>
            <pc:sldMk cId="1567866644" sldId="263"/>
            <ac:spMk id="30" creationId="{F65CA70A-0B6D-4C16-B25E-A4CBCDD461C7}"/>
          </ac:spMkLst>
        </pc:spChg>
        <pc:spChg chg="add mod">
          <ac:chgData name="Clements, William" userId="cbdb0636-a496-422a-8d40-98c53d494d26" providerId="ADAL" clId="{AEF55704-1CE6-451B-8E63-DBF0D588608A}" dt="2020-12-07T17:16:13.628" v="1282" actId="1076"/>
          <ac:spMkLst>
            <pc:docMk/>
            <pc:sldMk cId="1567866644" sldId="263"/>
            <ac:spMk id="31" creationId="{3FF3D82C-8E24-4995-BC17-F23B37B9C2D2}"/>
          </ac:spMkLst>
        </pc:spChg>
        <pc:spChg chg="add mod">
          <ac:chgData name="Clements, William" userId="cbdb0636-a496-422a-8d40-98c53d494d26" providerId="ADAL" clId="{AEF55704-1CE6-451B-8E63-DBF0D588608A}" dt="2020-12-07T17:17:04.675" v="1325" actId="404"/>
          <ac:spMkLst>
            <pc:docMk/>
            <pc:sldMk cId="1567866644" sldId="263"/>
            <ac:spMk id="46" creationId="{AE517432-8FDE-4CE8-ADF5-BBEB891A4646}"/>
          </ac:spMkLst>
        </pc:spChg>
        <pc:spChg chg="add mod">
          <ac:chgData name="Clements, William" userId="cbdb0636-a496-422a-8d40-98c53d494d26" providerId="ADAL" clId="{AEF55704-1CE6-451B-8E63-DBF0D588608A}" dt="2020-12-07T17:18:03.193" v="1345" actId="1076"/>
          <ac:spMkLst>
            <pc:docMk/>
            <pc:sldMk cId="1567866644" sldId="263"/>
            <ac:spMk id="48" creationId="{FE8175B3-1FBF-4F89-B4A7-0FE06DDFCA23}"/>
          </ac:spMkLst>
        </pc:spChg>
        <pc:spChg chg="add mod">
          <ac:chgData name="Clements, William" userId="cbdb0636-a496-422a-8d40-98c53d494d26" providerId="ADAL" clId="{AEF55704-1CE6-451B-8E63-DBF0D588608A}" dt="2020-12-07T17:17:56.843" v="1343" actId="1076"/>
          <ac:spMkLst>
            <pc:docMk/>
            <pc:sldMk cId="1567866644" sldId="263"/>
            <ac:spMk id="49" creationId="{DF12D2DA-5124-4841-BC3D-01B3C35D7E6B}"/>
          </ac:spMkLst>
        </pc:spChg>
        <pc:spChg chg="add mod">
          <ac:chgData name="Clements, William" userId="cbdb0636-a496-422a-8d40-98c53d494d26" providerId="ADAL" clId="{AEF55704-1CE6-451B-8E63-DBF0D588608A}" dt="2020-12-07T17:17:59.515" v="1344" actId="1076"/>
          <ac:spMkLst>
            <pc:docMk/>
            <pc:sldMk cId="1567866644" sldId="263"/>
            <ac:spMk id="50" creationId="{04957805-0176-44CB-B35E-9476CF3EDDFF}"/>
          </ac:spMkLst>
        </pc:spChg>
        <pc:spChg chg="add mod">
          <ac:chgData name="Clements, William" userId="cbdb0636-a496-422a-8d40-98c53d494d26" providerId="ADAL" clId="{AEF55704-1CE6-451B-8E63-DBF0D588608A}" dt="2020-12-07T17:17:18.311" v="1331" actId="1076"/>
          <ac:spMkLst>
            <pc:docMk/>
            <pc:sldMk cId="1567866644" sldId="263"/>
            <ac:spMk id="51" creationId="{05A06AE8-8C4C-4568-A688-4BF04AF1B543}"/>
          </ac:spMkLst>
        </pc:spChg>
        <pc:spChg chg="add mod">
          <ac:chgData name="Clements, William" userId="cbdb0636-a496-422a-8d40-98c53d494d26" providerId="ADAL" clId="{AEF55704-1CE6-451B-8E63-DBF0D588608A}" dt="2020-12-07T17:16:20.776" v="1297" actId="1035"/>
          <ac:spMkLst>
            <pc:docMk/>
            <pc:sldMk cId="1567866644" sldId="263"/>
            <ac:spMk id="57" creationId="{0F16FA39-F3BD-4E47-A79B-7617490EA28D}"/>
          </ac:spMkLst>
        </pc:spChg>
        <pc:spChg chg="add mod">
          <ac:chgData name="Clements, William" userId="cbdb0636-a496-422a-8d40-98c53d494d26" providerId="ADAL" clId="{AEF55704-1CE6-451B-8E63-DBF0D588608A}" dt="2020-12-07T17:16:20.776" v="1297" actId="1035"/>
          <ac:spMkLst>
            <pc:docMk/>
            <pc:sldMk cId="1567866644" sldId="263"/>
            <ac:spMk id="58" creationId="{AE66706D-EFB0-4923-A090-DCAA15F153EA}"/>
          </ac:spMkLst>
        </pc:spChg>
        <pc:spChg chg="add mod">
          <ac:chgData name="Clements, William" userId="cbdb0636-a496-422a-8d40-98c53d494d26" providerId="ADAL" clId="{AEF55704-1CE6-451B-8E63-DBF0D588608A}" dt="2020-12-07T17:16:20.776" v="1297" actId="1035"/>
          <ac:spMkLst>
            <pc:docMk/>
            <pc:sldMk cId="1567866644" sldId="263"/>
            <ac:spMk id="59" creationId="{5F4E2B87-B532-4077-A3B0-4543DCEF99EC}"/>
          </ac:spMkLst>
        </pc:spChg>
        <pc:spChg chg="add mod">
          <ac:chgData name="Clements, William" userId="cbdb0636-a496-422a-8d40-98c53d494d26" providerId="ADAL" clId="{AEF55704-1CE6-451B-8E63-DBF0D588608A}" dt="2020-12-07T17:17:43.555" v="1340" actId="1076"/>
          <ac:spMkLst>
            <pc:docMk/>
            <pc:sldMk cId="1567866644" sldId="263"/>
            <ac:spMk id="84" creationId="{C54A7872-C863-4CAE-8723-D87261FB5A3F}"/>
          </ac:spMkLst>
        </pc:spChg>
        <pc:spChg chg="add mod">
          <ac:chgData name="Clements, William" userId="cbdb0636-a496-422a-8d40-98c53d494d26" providerId="ADAL" clId="{AEF55704-1CE6-451B-8E63-DBF0D588608A}" dt="2020-12-07T17:17:33.472" v="1338" actId="114"/>
          <ac:spMkLst>
            <pc:docMk/>
            <pc:sldMk cId="1567866644" sldId="263"/>
            <ac:spMk id="85" creationId="{988B85C6-20DB-43FD-B32F-1E885C529FAD}"/>
          </ac:spMkLst>
        </pc:spChg>
        <pc:spChg chg="add mod">
          <ac:chgData name="Clements, William" userId="cbdb0636-a496-422a-8d40-98c53d494d26" providerId="ADAL" clId="{AEF55704-1CE6-451B-8E63-DBF0D588608A}" dt="2020-12-07T17:17:39.400" v="1339" actId="1076"/>
          <ac:spMkLst>
            <pc:docMk/>
            <pc:sldMk cId="1567866644" sldId="263"/>
            <ac:spMk id="86" creationId="{ED3B5336-6BD9-453C-9344-2F153EAE2CD4}"/>
          </ac:spMkLst>
        </pc:spChg>
        <pc:picChg chg="mod">
          <ac:chgData name="Clements, William" userId="cbdb0636-a496-422a-8d40-98c53d494d26" providerId="ADAL" clId="{AEF55704-1CE6-451B-8E63-DBF0D588608A}" dt="2020-12-07T18:01:45.517" v="2558" actId="1076"/>
          <ac:picMkLst>
            <pc:docMk/>
            <pc:sldMk cId="1567866644" sldId="263"/>
            <ac:picMk id="5" creationId="{15F6E835-7675-4BA7-9FEF-C99E1653A2C2}"/>
          </ac:picMkLst>
        </pc:picChg>
        <pc:picChg chg="add del">
          <ac:chgData name="Clements, William" userId="cbdb0636-a496-422a-8d40-98c53d494d26" providerId="ADAL" clId="{AEF55704-1CE6-451B-8E63-DBF0D588608A}" dt="2020-12-07T19:18:29.688" v="2560" actId="22"/>
          <ac:picMkLst>
            <pc:docMk/>
            <pc:sldMk cId="1567866644" sldId="263"/>
            <ac:picMk id="7" creationId="{854367CB-323E-42BC-8D07-B73AC7AE3CE5}"/>
          </ac:picMkLst>
        </pc:picChg>
        <pc:picChg chg="add del mod">
          <ac:chgData name="Clements, William" userId="cbdb0636-a496-422a-8d40-98c53d494d26" providerId="ADAL" clId="{AEF55704-1CE6-451B-8E63-DBF0D588608A}" dt="2020-12-07T19:18:54.229" v="2565" actId="21"/>
          <ac:picMkLst>
            <pc:docMk/>
            <pc:sldMk cId="1567866644" sldId="263"/>
            <ac:picMk id="9" creationId="{D1FE9FC3-22A9-4938-9881-B0A6138C4708}"/>
          </ac:picMkLst>
        </pc:picChg>
        <pc:cxnChg chg="mod">
          <ac:chgData name="Clements, William" userId="cbdb0636-a496-422a-8d40-98c53d494d26" providerId="ADAL" clId="{AEF55704-1CE6-451B-8E63-DBF0D588608A}" dt="2020-12-07T17:18:18.808" v="1369" actId="1035"/>
          <ac:cxnSpMkLst>
            <pc:docMk/>
            <pc:sldMk cId="1567866644" sldId="263"/>
            <ac:cxnSpMk id="16" creationId="{F63FD9F3-8B81-4CEA-92B3-3ADBEC2730FC}"/>
          </ac:cxnSpMkLst>
        </pc:cxnChg>
        <pc:cxnChg chg="mod">
          <ac:chgData name="Clements, William" userId="cbdb0636-a496-422a-8d40-98c53d494d26" providerId="ADAL" clId="{AEF55704-1CE6-451B-8E63-DBF0D588608A}" dt="2020-12-07T17:18:18.808" v="1369" actId="1035"/>
          <ac:cxnSpMkLst>
            <pc:docMk/>
            <pc:sldMk cId="1567866644" sldId="263"/>
            <ac:cxnSpMk id="17" creationId="{11ACAB10-65CE-4403-B05F-BF3AECEE10CE}"/>
          </ac:cxnSpMkLst>
        </pc:cxnChg>
        <pc:cxnChg chg="add mod">
          <ac:chgData name="Clements, William" userId="cbdb0636-a496-422a-8d40-98c53d494d26" providerId="ADAL" clId="{AEF55704-1CE6-451B-8E63-DBF0D588608A}" dt="2020-12-07T17:18:18.808" v="1369" actId="1035"/>
          <ac:cxnSpMkLst>
            <pc:docMk/>
            <pc:sldMk cId="1567866644" sldId="263"/>
            <ac:cxnSpMk id="33" creationId="{0E5AF98E-8963-4FB3-9C4E-EFACDE3AC47E}"/>
          </ac:cxnSpMkLst>
        </pc:cxnChg>
        <pc:cxnChg chg="add mod">
          <ac:chgData name="Clements, William" userId="cbdb0636-a496-422a-8d40-98c53d494d26" providerId="ADAL" clId="{AEF55704-1CE6-451B-8E63-DBF0D588608A}" dt="2020-12-07T17:18:18.808" v="1369" actId="1035"/>
          <ac:cxnSpMkLst>
            <pc:docMk/>
            <pc:sldMk cId="1567866644" sldId="263"/>
            <ac:cxnSpMk id="34" creationId="{6401C7C0-657F-4484-9CBA-E63FA468033D}"/>
          </ac:cxnSpMkLst>
        </pc:cxnChg>
        <pc:cxnChg chg="add mod">
          <ac:chgData name="Clements, William" userId="cbdb0636-a496-422a-8d40-98c53d494d26" providerId="ADAL" clId="{AEF55704-1CE6-451B-8E63-DBF0D588608A}" dt="2020-12-07T17:18:18.808" v="1369" actId="1035"/>
          <ac:cxnSpMkLst>
            <pc:docMk/>
            <pc:sldMk cId="1567866644" sldId="263"/>
            <ac:cxnSpMk id="37" creationId="{357949E3-4BD5-41BE-8F38-2965732022B1}"/>
          </ac:cxnSpMkLst>
        </pc:cxnChg>
        <pc:cxnChg chg="add mod">
          <ac:chgData name="Clements, William" userId="cbdb0636-a496-422a-8d40-98c53d494d26" providerId="ADAL" clId="{AEF55704-1CE6-451B-8E63-DBF0D588608A}" dt="2020-12-07T17:18:18.808" v="1369" actId="1035"/>
          <ac:cxnSpMkLst>
            <pc:docMk/>
            <pc:sldMk cId="1567866644" sldId="263"/>
            <ac:cxnSpMk id="40" creationId="{C6A73320-2BC8-4FCE-91F8-EFF6E6EC9EBE}"/>
          </ac:cxnSpMkLst>
        </pc:cxnChg>
        <pc:cxnChg chg="add mod">
          <ac:chgData name="Clements, William" userId="cbdb0636-a496-422a-8d40-98c53d494d26" providerId="ADAL" clId="{AEF55704-1CE6-451B-8E63-DBF0D588608A}" dt="2020-12-07T17:18:18.808" v="1369" actId="1035"/>
          <ac:cxnSpMkLst>
            <pc:docMk/>
            <pc:sldMk cId="1567866644" sldId="263"/>
            <ac:cxnSpMk id="43" creationId="{055301D2-53D2-4FAB-BB87-4A724DCDE425}"/>
          </ac:cxnSpMkLst>
        </pc:cxnChg>
        <pc:cxnChg chg="add mod">
          <ac:chgData name="Clements, William" userId="cbdb0636-a496-422a-8d40-98c53d494d26" providerId="ADAL" clId="{AEF55704-1CE6-451B-8E63-DBF0D588608A}" dt="2020-12-07T17:16:20.776" v="1297" actId="1035"/>
          <ac:cxnSpMkLst>
            <pc:docMk/>
            <pc:sldMk cId="1567866644" sldId="263"/>
            <ac:cxnSpMk id="69" creationId="{5D6370C1-E7E5-418C-93AE-C5F34054669F}"/>
          </ac:cxnSpMkLst>
        </pc:cxnChg>
        <pc:cxnChg chg="add mod">
          <ac:chgData name="Clements, William" userId="cbdb0636-a496-422a-8d40-98c53d494d26" providerId="ADAL" clId="{AEF55704-1CE6-451B-8E63-DBF0D588608A}" dt="2020-12-07T17:18:09.987" v="1346" actId="1076"/>
          <ac:cxnSpMkLst>
            <pc:docMk/>
            <pc:sldMk cId="1567866644" sldId="263"/>
            <ac:cxnSpMk id="73" creationId="{9718C4DD-2517-4F33-9CA7-CEACBDBB9C8E}"/>
          </ac:cxnSpMkLst>
        </pc:cxnChg>
        <pc:cxnChg chg="add mod">
          <ac:chgData name="Clements, William" userId="cbdb0636-a496-422a-8d40-98c53d494d26" providerId="ADAL" clId="{AEF55704-1CE6-451B-8E63-DBF0D588608A}" dt="2020-12-07T17:16:20.776" v="1297" actId="1035"/>
          <ac:cxnSpMkLst>
            <pc:docMk/>
            <pc:sldMk cId="1567866644" sldId="263"/>
            <ac:cxnSpMk id="77" creationId="{9F87A648-789E-4A87-9FB5-6E292BF8C0F6}"/>
          </ac:cxnSpMkLst>
        </pc:cxnChg>
        <pc:cxnChg chg="add mod">
          <ac:chgData name="Clements, William" userId="cbdb0636-a496-422a-8d40-98c53d494d26" providerId="ADAL" clId="{AEF55704-1CE6-451B-8E63-DBF0D588608A}" dt="2020-12-07T17:18:09.987" v="1346" actId="1076"/>
          <ac:cxnSpMkLst>
            <pc:docMk/>
            <pc:sldMk cId="1567866644" sldId="263"/>
            <ac:cxnSpMk id="81" creationId="{2F4A2904-37D1-4619-9B82-188039E4F4F1}"/>
          </ac:cxnSpMkLst>
        </pc:cxnChg>
      </pc:sldChg>
      <pc:sldChg chg="addSp delSp modSp add mod delAnim modAnim">
        <pc:chgData name="Clements, William" userId="cbdb0636-a496-422a-8d40-98c53d494d26" providerId="ADAL" clId="{AEF55704-1CE6-451B-8E63-DBF0D588608A}" dt="2020-12-07T19:21:29.146" v="2575" actId="1076"/>
        <pc:sldMkLst>
          <pc:docMk/>
          <pc:sldMk cId="3931673851" sldId="264"/>
        </pc:sldMkLst>
        <pc:spChg chg="mod">
          <ac:chgData name="Clements, William" userId="cbdb0636-a496-422a-8d40-98c53d494d26" providerId="ADAL" clId="{AEF55704-1CE6-451B-8E63-DBF0D588608A}" dt="2020-12-07T17:19:59.706" v="1375"/>
          <ac:spMkLst>
            <pc:docMk/>
            <pc:sldMk cId="3931673851" sldId="264"/>
            <ac:spMk id="2" creationId="{A54232E9-264A-4341-BAFB-4F3284370B06}"/>
          </ac:spMkLst>
        </pc:spChg>
        <pc:spChg chg="mod">
          <ac:chgData name="Clements, William" userId="cbdb0636-a496-422a-8d40-98c53d494d26" providerId="ADAL" clId="{AEF55704-1CE6-451B-8E63-DBF0D588608A}" dt="2020-12-07T17:34:59.243" v="2125" actId="20577"/>
          <ac:spMkLst>
            <pc:docMk/>
            <pc:sldMk cId="3931673851" sldId="264"/>
            <ac:spMk id="3" creationId="{CAE2FE2C-5176-4204-804F-29C92D619B1B}"/>
          </ac:spMkLst>
        </pc:spChg>
        <pc:spChg chg="mod">
          <ac:chgData name="Clements, William" userId="cbdb0636-a496-422a-8d40-98c53d494d26" providerId="ADAL" clId="{AEF55704-1CE6-451B-8E63-DBF0D588608A}" dt="2020-12-07T19:19:04.186" v="2568" actId="6549"/>
          <ac:spMkLst>
            <pc:docMk/>
            <pc:sldMk cId="3931673851" sldId="264"/>
            <ac:spMk id="9" creationId="{9FA7ED08-DF46-4B33-A88E-1E88CC62D44B}"/>
          </ac:spMkLst>
        </pc:spChg>
        <pc:spChg chg="add mod">
          <ac:chgData name="Clements, William" userId="cbdb0636-a496-422a-8d40-98c53d494d26" providerId="ADAL" clId="{AEF55704-1CE6-451B-8E63-DBF0D588608A}" dt="2020-12-07T17:20:39.732" v="1384" actId="1076"/>
          <ac:spMkLst>
            <pc:docMk/>
            <pc:sldMk cId="3931673851" sldId="264"/>
            <ac:spMk id="11" creationId="{A08CCC6C-1D2B-459D-AD59-56F3A6179033}"/>
          </ac:spMkLst>
        </pc:spChg>
        <pc:spChg chg="add mod">
          <ac:chgData name="Clements, William" userId="cbdb0636-a496-422a-8d40-98c53d494d26" providerId="ADAL" clId="{AEF55704-1CE6-451B-8E63-DBF0D588608A}" dt="2020-12-07T17:20:34.618" v="1383" actId="1076"/>
          <ac:spMkLst>
            <pc:docMk/>
            <pc:sldMk cId="3931673851" sldId="264"/>
            <ac:spMk id="13" creationId="{03D57E79-2BE2-4439-BE1C-3D6766887327}"/>
          </ac:spMkLst>
        </pc:spChg>
        <pc:spChg chg="add mod">
          <ac:chgData name="Clements, William" userId="cbdb0636-a496-422a-8d40-98c53d494d26" providerId="ADAL" clId="{AEF55704-1CE6-451B-8E63-DBF0D588608A}" dt="2020-12-07T17:20:42.137" v="1385" actId="1076"/>
          <ac:spMkLst>
            <pc:docMk/>
            <pc:sldMk cId="3931673851" sldId="264"/>
            <ac:spMk id="14" creationId="{907FB960-9747-4B96-B8BE-E825152CAD8D}"/>
          </ac:spMkLst>
        </pc:spChg>
        <pc:spChg chg="del">
          <ac:chgData name="Clements, William" userId="cbdb0636-a496-422a-8d40-98c53d494d26" providerId="ADAL" clId="{AEF55704-1CE6-451B-8E63-DBF0D588608A}" dt="2020-12-07T17:20:03.029" v="1376" actId="478"/>
          <ac:spMkLst>
            <pc:docMk/>
            <pc:sldMk cId="3931673851" sldId="264"/>
            <ac:spMk id="16" creationId="{33B1BC0D-0EE8-4205-A9B2-57731EEF7488}"/>
          </ac:spMkLst>
        </pc:spChg>
        <pc:spChg chg="add mod">
          <ac:chgData name="Clements, William" userId="cbdb0636-a496-422a-8d40-98c53d494d26" providerId="ADAL" clId="{AEF55704-1CE6-451B-8E63-DBF0D588608A}" dt="2020-12-07T17:27:39.540" v="1720" actId="20577"/>
          <ac:spMkLst>
            <pc:docMk/>
            <pc:sldMk cId="3931673851" sldId="264"/>
            <ac:spMk id="18" creationId="{EBAD6460-ACF6-471A-93E3-B2E0BB109C7A}"/>
          </ac:spMkLst>
        </pc:spChg>
        <pc:spChg chg="add mod">
          <ac:chgData name="Clements, William" userId="cbdb0636-a496-422a-8d40-98c53d494d26" providerId="ADAL" clId="{AEF55704-1CE6-451B-8E63-DBF0D588608A}" dt="2020-12-07T17:27:37.034" v="1718" actId="1076"/>
          <ac:spMkLst>
            <pc:docMk/>
            <pc:sldMk cId="3931673851" sldId="264"/>
            <ac:spMk id="19" creationId="{306FD277-22E6-431B-A468-06D64E3C87BA}"/>
          </ac:spMkLst>
        </pc:spChg>
        <pc:spChg chg="add mod">
          <ac:chgData name="Clements, William" userId="cbdb0636-a496-422a-8d40-98c53d494d26" providerId="ADAL" clId="{AEF55704-1CE6-451B-8E63-DBF0D588608A}" dt="2020-12-07T17:27:37.034" v="1718" actId="1076"/>
          <ac:spMkLst>
            <pc:docMk/>
            <pc:sldMk cId="3931673851" sldId="264"/>
            <ac:spMk id="20" creationId="{48BC2243-F43E-403E-9937-E7C4DC4F56A5}"/>
          </ac:spMkLst>
        </pc:spChg>
        <pc:spChg chg="add del mod">
          <ac:chgData name="Clements, William" userId="cbdb0636-a496-422a-8d40-98c53d494d26" providerId="ADAL" clId="{AEF55704-1CE6-451B-8E63-DBF0D588608A}" dt="2020-12-07T17:36:36.871" v="2211" actId="1038"/>
          <ac:spMkLst>
            <pc:docMk/>
            <pc:sldMk cId="3931673851" sldId="264"/>
            <ac:spMk id="21" creationId="{F2F56882-2699-415B-A185-28304543CD83}"/>
          </ac:spMkLst>
        </pc:spChg>
        <pc:spChg chg="add del mod">
          <ac:chgData name="Clements, William" userId="cbdb0636-a496-422a-8d40-98c53d494d26" providerId="ADAL" clId="{AEF55704-1CE6-451B-8E63-DBF0D588608A}" dt="2020-12-07T17:36:36.871" v="2211" actId="1038"/>
          <ac:spMkLst>
            <pc:docMk/>
            <pc:sldMk cId="3931673851" sldId="264"/>
            <ac:spMk id="22" creationId="{5D26680A-A7CA-400F-9542-2EBA889E5892}"/>
          </ac:spMkLst>
        </pc:spChg>
        <pc:spChg chg="add mod">
          <ac:chgData name="Clements, William" userId="cbdb0636-a496-422a-8d40-98c53d494d26" providerId="ADAL" clId="{AEF55704-1CE6-451B-8E63-DBF0D588608A}" dt="2020-12-07T17:36:36.871" v="2211" actId="1038"/>
          <ac:spMkLst>
            <pc:docMk/>
            <pc:sldMk cId="3931673851" sldId="264"/>
            <ac:spMk id="23" creationId="{290FC351-8618-4430-AFF0-A2DAFB449C7C}"/>
          </ac:spMkLst>
        </pc:spChg>
        <pc:spChg chg="add mod">
          <ac:chgData name="Clements, William" userId="cbdb0636-a496-422a-8d40-98c53d494d26" providerId="ADAL" clId="{AEF55704-1CE6-451B-8E63-DBF0D588608A}" dt="2020-12-07T17:24:21.452" v="1555" actId="1076"/>
          <ac:spMkLst>
            <pc:docMk/>
            <pc:sldMk cId="3931673851" sldId="264"/>
            <ac:spMk id="24" creationId="{1073B07C-ECBF-42CF-9505-1485DFEA6F58}"/>
          </ac:spMkLst>
        </pc:spChg>
        <pc:spChg chg="add del mod">
          <ac:chgData name="Clements, William" userId="cbdb0636-a496-422a-8d40-98c53d494d26" providerId="ADAL" clId="{AEF55704-1CE6-451B-8E63-DBF0D588608A}" dt="2020-12-07T17:36:20.043" v="2185" actId="478"/>
          <ac:spMkLst>
            <pc:docMk/>
            <pc:sldMk cId="3931673851" sldId="264"/>
            <ac:spMk id="25" creationId="{6936DFED-E237-46F0-BEEA-5326EBAD104D}"/>
          </ac:spMkLst>
        </pc:spChg>
        <pc:spChg chg="add mod">
          <ac:chgData name="Clements, William" userId="cbdb0636-a496-422a-8d40-98c53d494d26" providerId="ADAL" clId="{AEF55704-1CE6-451B-8E63-DBF0D588608A}" dt="2020-12-07T17:26:30.970" v="1641" actId="20577"/>
          <ac:spMkLst>
            <pc:docMk/>
            <pc:sldMk cId="3931673851" sldId="264"/>
            <ac:spMk id="26" creationId="{A40FB5CA-9249-4A6D-8CE2-E1EBC5834CD0}"/>
          </ac:spMkLst>
        </pc:spChg>
        <pc:spChg chg="add mod">
          <ac:chgData name="Clements, William" userId="cbdb0636-a496-422a-8d40-98c53d494d26" providerId="ADAL" clId="{AEF55704-1CE6-451B-8E63-DBF0D588608A}" dt="2020-12-07T17:32:27.983" v="1926" actId="1076"/>
          <ac:spMkLst>
            <pc:docMk/>
            <pc:sldMk cId="3931673851" sldId="264"/>
            <ac:spMk id="27" creationId="{98F56415-B446-46CD-9B0E-DF1399DEFFA0}"/>
          </ac:spMkLst>
        </pc:spChg>
        <pc:spChg chg="add mod">
          <ac:chgData name="Clements, William" userId="cbdb0636-a496-422a-8d40-98c53d494d26" providerId="ADAL" clId="{AEF55704-1CE6-451B-8E63-DBF0D588608A}" dt="2020-12-07T17:55:09.731" v="2278" actId="20577"/>
          <ac:spMkLst>
            <pc:docMk/>
            <pc:sldMk cId="3931673851" sldId="264"/>
            <ac:spMk id="28" creationId="{48076B0B-0EBF-42C4-9B61-3F930BF72888}"/>
          </ac:spMkLst>
        </pc:spChg>
        <pc:spChg chg="add mod">
          <ac:chgData name="Clements, William" userId="cbdb0636-a496-422a-8d40-98c53d494d26" providerId="ADAL" clId="{AEF55704-1CE6-451B-8E63-DBF0D588608A}" dt="2020-12-07T17:55:12.807" v="2279" actId="20577"/>
          <ac:spMkLst>
            <pc:docMk/>
            <pc:sldMk cId="3931673851" sldId="264"/>
            <ac:spMk id="29" creationId="{A29D01EE-D384-4D1B-8560-98FA65016D33}"/>
          </ac:spMkLst>
        </pc:spChg>
        <pc:spChg chg="add mod">
          <ac:chgData name="Clements, William" userId="cbdb0636-a496-422a-8d40-98c53d494d26" providerId="ADAL" clId="{AEF55704-1CE6-451B-8E63-DBF0D588608A}" dt="2020-12-07T17:33:06.366" v="1966" actId="1076"/>
          <ac:spMkLst>
            <pc:docMk/>
            <pc:sldMk cId="3931673851" sldId="264"/>
            <ac:spMk id="30" creationId="{7CEEDEDD-781E-4FE3-A603-4F2021267670}"/>
          </ac:spMkLst>
        </pc:spChg>
        <pc:spChg chg="add mod">
          <ac:chgData name="Clements, William" userId="cbdb0636-a496-422a-8d40-98c53d494d26" providerId="ADAL" clId="{AEF55704-1CE6-451B-8E63-DBF0D588608A}" dt="2020-12-07T17:33:47.557" v="1987"/>
          <ac:spMkLst>
            <pc:docMk/>
            <pc:sldMk cId="3931673851" sldId="264"/>
            <ac:spMk id="31" creationId="{EEF681AF-1DF3-47E3-B35C-552C1E7E410C}"/>
          </ac:spMkLst>
        </pc:spChg>
        <pc:spChg chg="add mod">
          <ac:chgData name="Clements, William" userId="cbdb0636-a496-422a-8d40-98c53d494d26" providerId="ADAL" clId="{AEF55704-1CE6-451B-8E63-DBF0D588608A}" dt="2020-12-07T17:33:28.876" v="1986" actId="20577"/>
          <ac:spMkLst>
            <pc:docMk/>
            <pc:sldMk cId="3931673851" sldId="264"/>
            <ac:spMk id="32" creationId="{9EF75E52-BDBC-42DF-A522-EBB24C84CA8C}"/>
          </ac:spMkLst>
        </pc:spChg>
        <pc:spChg chg="add mod">
          <ac:chgData name="Clements, William" userId="cbdb0636-a496-422a-8d40-98c53d494d26" providerId="ADAL" clId="{AEF55704-1CE6-451B-8E63-DBF0D588608A}" dt="2020-12-07T17:37:35.005" v="2244" actId="1076"/>
          <ac:spMkLst>
            <pc:docMk/>
            <pc:sldMk cId="3931673851" sldId="264"/>
            <ac:spMk id="33" creationId="{47C8D8CC-478B-4274-8D2B-A1D54A41B717}"/>
          </ac:spMkLst>
        </pc:spChg>
        <pc:spChg chg="add mod">
          <ac:chgData name="Clements, William" userId="cbdb0636-a496-422a-8d40-98c53d494d26" providerId="ADAL" clId="{AEF55704-1CE6-451B-8E63-DBF0D588608A}" dt="2020-12-07T17:37:23.323" v="2243" actId="1076"/>
          <ac:spMkLst>
            <pc:docMk/>
            <pc:sldMk cId="3931673851" sldId="264"/>
            <ac:spMk id="34" creationId="{62A0DAAC-9516-46B1-B706-806E41379436}"/>
          </ac:spMkLst>
        </pc:spChg>
        <pc:spChg chg="add mod ord">
          <ac:chgData name="Clements, William" userId="cbdb0636-a496-422a-8d40-98c53d494d26" providerId="ADAL" clId="{AEF55704-1CE6-451B-8E63-DBF0D588608A}" dt="2020-12-07T19:21:29.146" v="2575" actId="1076"/>
          <ac:spMkLst>
            <pc:docMk/>
            <pc:sldMk cId="3931673851" sldId="264"/>
            <ac:spMk id="35" creationId="{A0F7636F-60B6-4DBA-88DC-CF926D48ADC8}"/>
          </ac:spMkLst>
        </pc:spChg>
        <pc:spChg chg="add del">
          <ac:chgData name="Clements, William" userId="cbdb0636-a496-422a-8d40-98c53d494d26" providerId="ADAL" clId="{AEF55704-1CE6-451B-8E63-DBF0D588608A}" dt="2020-12-07T17:38:21.307" v="2247"/>
          <ac:spMkLst>
            <pc:docMk/>
            <pc:sldMk cId="3931673851" sldId="264"/>
            <ac:spMk id="36" creationId="{EA48DCC1-D964-46CD-AE8C-F4CE1F79A9C4}"/>
          </ac:spMkLst>
        </pc:spChg>
        <pc:spChg chg="add mod ord">
          <ac:chgData name="Clements, William" userId="cbdb0636-a496-422a-8d40-98c53d494d26" providerId="ADAL" clId="{AEF55704-1CE6-451B-8E63-DBF0D588608A}" dt="2020-12-07T19:21:23.833" v="2574" actId="1076"/>
          <ac:spMkLst>
            <pc:docMk/>
            <pc:sldMk cId="3931673851" sldId="264"/>
            <ac:spMk id="37" creationId="{E46C63C2-19FD-4D1C-ABBF-970E03B585A2}"/>
          </ac:spMkLst>
        </pc:spChg>
        <pc:spChg chg="add del">
          <ac:chgData name="Clements, William" userId="cbdb0636-a496-422a-8d40-98c53d494d26" providerId="ADAL" clId="{AEF55704-1CE6-451B-8E63-DBF0D588608A}" dt="2020-12-07T17:38:42.491" v="2253"/>
          <ac:spMkLst>
            <pc:docMk/>
            <pc:sldMk cId="3931673851" sldId="264"/>
            <ac:spMk id="38" creationId="{19F47ECD-E325-463A-9BC3-34EF00088B70}"/>
          </ac:spMkLst>
        </pc:spChg>
        <pc:picChg chg="del">
          <ac:chgData name="Clements, William" userId="cbdb0636-a496-422a-8d40-98c53d494d26" providerId="ADAL" clId="{AEF55704-1CE6-451B-8E63-DBF0D588608A}" dt="2020-12-07T17:20:04.368" v="1377" actId="478"/>
          <ac:picMkLst>
            <pc:docMk/>
            <pc:sldMk cId="3931673851" sldId="264"/>
            <ac:picMk id="5" creationId="{934EBF77-2CC4-4E2A-8E7C-0435EF71F1B4}"/>
          </ac:picMkLst>
        </pc:picChg>
        <pc:picChg chg="add mod">
          <ac:chgData name="Clements, William" userId="cbdb0636-a496-422a-8d40-98c53d494d26" providerId="ADAL" clId="{AEF55704-1CE6-451B-8E63-DBF0D588608A}" dt="2020-12-07T17:30:23.808" v="1794" actId="1076"/>
          <ac:picMkLst>
            <pc:docMk/>
            <pc:sldMk cId="3931673851" sldId="264"/>
            <ac:picMk id="8" creationId="{02B7C44F-9D91-489F-834A-37D9ABFE7B4B}"/>
          </ac:picMkLst>
        </pc:picChg>
        <pc:picChg chg="del">
          <ac:chgData name="Clements, William" userId="cbdb0636-a496-422a-8d40-98c53d494d26" providerId="ADAL" clId="{AEF55704-1CE6-451B-8E63-DBF0D588608A}" dt="2020-12-07T17:20:06.071" v="1379" actId="478"/>
          <ac:picMkLst>
            <pc:docMk/>
            <pc:sldMk cId="3931673851" sldId="264"/>
            <ac:picMk id="10" creationId="{C2747C33-E226-45C0-BA89-DAEF930B608D}"/>
          </ac:picMkLst>
        </pc:picChg>
        <pc:picChg chg="del">
          <ac:chgData name="Clements, William" userId="cbdb0636-a496-422a-8d40-98c53d494d26" providerId="ADAL" clId="{AEF55704-1CE6-451B-8E63-DBF0D588608A}" dt="2020-12-07T17:20:05.818" v="1378" actId="478"/>
          <ac:picMkLst>
            <pc:docMk/>
            <pc:sldMk cId="3931673851" sldId="264"/>
            <ac:picMk id="12" creationId="{EDC8437D-DEFF-49FA-9AB0-A865F9E5733E}"/>
          </ac:picMkLst>
        </pc:picChg>
        <pc:picChg chg="add mod">
          <ac:chgData name="Clements, William" userId="cbdb0636-a496-422a-8d40-98c53d494d26" providerId="ADAL" clId="{AEF55704-1CE6-451B-8E63-DBF0D588608A}" dt="2020-12-07T19:18:59.847" v="2567" actId="1076"/>
          <ac:picMkLst>
            <pc:docMk/>
            <pc:sldMk cId="3931673851" sldId="264"/>
            <ac:picMk id="36" creationId="{57FA710B-6B8D-48D8-B6EC-AFFEDB2C4C20}"/>
          </ac:picMkLst>
        </pc:picChg>
        <pc:cxnChg chg="add mod">
          <ac:chgData name="Clements, William" userId="cbdb0636-a496-422a-8d40-98c53d494d26" providerId="ADAL" clId="{AEF55704-1CE6-451B-8E63-DBF0D588608A}" dt="2020-12-07T17:20:39.732" v="1384" actId="1076"/>
          <ac:cxnSpMkLst>
            <pc:docMk/>
            <pc:sldMk cId="3931673851" sldId="264"/>
            <ac:cxnSpMk id="15" creationId="{48B7C644-26D1-4612-8A7D-4FED86AEFF80}"/>
          </ac:cxnSpMkLst>
        </pc:cxnChg>
        <pc:cxnChg chg="add mod">
          <ac:chgData name="Clements, William" userId="cbdb0636-a496-422a-8d40-98c53d494d26" providerId="ADAL" clId="{AEF55704-1CE6-451B-8E63-DBF0D588608A}" dt="2020-12-07T17:20:42.137" v="1385" actId="1076"/>
          <ac:cxnSpMkLst>
            <pc:docMk/>
            <pc:sldMk cId="3931673851" sldId="264"/>
            <ac:cxnSpMk id="17" creationId="{8D4F3456-E41A-4831-BBDA-E57B6F9FD4C6}"/>
          </ac:cxnSpMkLst>
        </pc:cxnChg>
      </pc:sldChg>
      <pc:sldChg chg="addSp modSp new mod">
        <pc:chgData name="Clements, William" userId="cbdb0636-a496-422a-8d40-98c53d494d26" providerId="ADAL" clId="{AEF55704-1CE6-451B-8E63-DBF0D588608A}" dt="2020-12-07T19:25:23.665" v="2676" actId="20577"/>
        <pc:sldMkLst>
          <pc:docMk/>
          <pc:sldMk cId="1347237258" sldId="265"/>
        </pc:sldMkLst>
        <pc:spChg chg="mod">
          <ac:chgData name="Clements, William" userId="cbdb0636-a496-422a-8d40-98c53d494d26" providerId="ADAL" clId="{AEF55704-1CE6-451B-8E63-DBF0D588608A}" dt="2020-12-07T17:56:01.527" v="2296" actId="20577"/>
          <ac:spMkLst>
            <pc:docMk/>
            <pc:sldMk cId="1347237258" sldId="265"/>
            <ac:spMk id="2" creationId="{25234322-9706-4247-ACBD-BC9B956FD13E}"/>
          </ac:spMkLst>
        </pc:spChg>
        <pc:spChg chg="mod">
          <ac:chgData name="Clements, William" userId="cbdb0636-a496-422a-8d40-98c53d494d26" providerId="ADAL" clId="{AEF55704-1CE6-451B-8E63-DBF0D588608A}" dt="2020-12-07T19:25:23.665" v="2676" actId="20577"/>
          <ac:spMkLst>
            <pc:docMk/>
            <pc:sldMk cId="1347237258" sldId="265"/>
            <ac:spMk id="3" creationId="{937EE876-993E-42CE-BFBF-C175DCEF58F0}"/>
          </ac:spMkLst>
        </pc:spChg>
        <pc:spChg chg="mod">
          <ac:chgData name="Clements, William" userId="cbdb0636-a496-422a-8d40-98c53d494d26" providerId="ADAL" clId="{AEF55704-1CE6-451B-8E63-DBF0D588608A}" dt="2020-12-07T19:24:23.331" v="2596" actId="207"/>
          <ac:spMkLst>
            <pc:docMk/>
            <pc:sldMk cId="1347237258" sldId="265"/>
            <ac:spMk id="4" creationId="{E9E75575-3629-4232-9C1D-958701A1149F}"/>
          </ac:spMkLst>
        </pc:spChg>
        <pc:picChg chg="add mod">
          <ac:chgData name="Clements, William" userId="cbdb0636-a496-422a-8d40-98c53d494d26" providerId="ADAL" clId="{AEF55704-1CE6-451B-8E63-DBF0D588608A}" dt="2020-12-07T19:23:51.141" v="2580" actId="14100"/>
          <ac:picMkLst>
            <pc:docMk/>
            <pc:sldMk cId="1347237258" sldId="265"/>
            <ac:picMk id="6" creationId="{DA8DA0E0-E874-4E5F-8E60-448085A67BA3}"/>
          </ac:picMkLst>
        </pc:picChg>
      </pc:sldChg>
    </pc:docChg>
  </pc:docChgLst>
  <pc:docChgLst>
    <pc:chgData name="Clements, William" userId="cbdb0636-a496-422a-8d40-98c53d494d26" providerId="ADAL" clId="{FDF3854D-1D65-49E8-A738-985DE64B6170}"/>
    <pc:docChg chg="custSel modSld">
      <pc:chgData name="Clements, William" userId="cbdb0636-a496-422a-8d40-98c53d494d26" providerId="ADAL" clId="{FDF3854D-1D65-49E8-A738-985DE64B6170}" dt="2020-12-09T19:40:23.275" v="25" actId="20577"/>
      <pc:docMkLst>
        <pc:docMk/>
      </pc:docMkLst>
      <pc:sldChg chg="modSp mod">
        <pc:chgData name="Clements, William" userId="cbdb0636-a496-422a-8d40-98c53d494d26" providerId="ADAL" clId="{FDF3854D-1D65-49E8-A738-985DE64B6170}" dt="2020-12-09T19:40:23.275" v="25" actId="20577"/>
        <pc:sldMkLst>
          <pc:docMk/>
          <pc:sldMk cId="1543431509" sldId="257"/>
        </pc:sldMkLst>
        <pc:spChg chg="mod">
          <ac:chgData name="Clements, William" userId="cbdb0636-a496-422a-8d40-98c53d494d26" providerId="ADAL" clId="{FDF3854D-1D65-49E8-A738-985DE64B6170}" dt="2020-12-09T19:40:23.275" v="25" actId="20577"/>
          <ac:spMkLst>
            <pc:docMk/>
            <pc:sldMk cId="1543431509" sldId="257"/>
            <ac:spMk id="2" creationId="{E0AEB204-B543-4625-A37C-7960B55AD4DB}"/>
          </ac:spMkLst>
        </pc:spChg>
      </pc:sldChg>
    </pc:docChg>
  </pc:docChgLst>
  <pc:docChgLst>
    <pc:chgData name="Clements, William" userId="cbdb0636-a496-422a-8d40-98c53d494d26" providerId="ADAL" clId="{E99D584C-AB38-4324-A39E-B1D9AAB5844C}"/>
    <pc:docChg chg="modSld">
      <pc:chgData name="Clements, William" userId="cbdb0636-a496-422a-8d40-98c53d494d26" providerId="ADAL" clId="{E99D584C-AB38-4324-A39E-B1D9AAB5844C}" dt="2021-07-12T22:48:08.065" v="0" actId="6549"/>
      <pc:docMkLst>
        <pc:docMk/>
      </pc:docMkLst>
      <pc:sldChg chg="modSp mod">
        <pc:chgData name="Clements, William" userId="cbdb0636-a496-422a-8d40-98c53d494d26" providerId="ADAL" clId="{E99D584C-AB38-4324-A39E-B1D9AAB5844C}" dt="2021-07-12T22:48:08.065" v="0" actId="6549"/>
        <pc:sldMkLst>
          <pc:docMk/>
          <pc:sldMk cId="1347237258" sldId="265"/>
        </pc:sldMkLst>
        <pc:spChg chg="mod">
          <ac:chgData name="Clements, William" userId="cbdb0636-a496-422a-8d40-98c53d494d26" providerId="ADAL" clId="{E99D584C-AB38-4324-A39E-B1D9AAB5844C}" dt="2021-07-12T22:48:08.065" v="0" actId="6549"/>
          <ac:spMkLst>
            <pc:docMk/>
            <pc:sldMk cId="1347237258" sldId="265"/>
            <ac:spMk id="4" creationId="{E9E75575-3629-4232-9C1D-958701A114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2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7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8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5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7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8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2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147A0-566A-41C9-A0F7-DD3AD5A46BA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00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eather.gov/safety/cold-wind-chill-char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B204-B543-4625-A37C-7960B55AD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/>
              <a:t>Week 13: Functions</a:t>
            </a:r>
            <a:br>
              <a:rPr lang="en-US" sz="5000" dirty="0"/>
            </a:br>
            <a:r>
              <a:rPr lang="en-US" sz="5000" dirty="0"/>
              <a:t>CS 110 - 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7C1E2-FFA9-488E-B171-5DEB51CA2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480" y="1234285"/>
            <a:ext cx="5013661" cy="1683292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Brother W. Clements</a:t>
            </a:r>
          </a:p>
        </p:txBody>
      </p:sp>
    </p:spTree>
    <p:extLst>
      <p:ext uri="{BB962C8B-B14F-4D97-AF65-F5344CB8AC3E}">
        <p14:creationId xmlns:p14="http://schemas.microsoft.com/office/powerpoint/2010/main" val="154343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43DF-3230-4AA9-9732-7BD1406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A6F4-C934-4E91-8ACC-A01AE1BE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4000" dirty="0"/>
              <a:t>Kahoot Quiz: </a:t>
            </a:r>
            <a:endParaRPr lang="en-US" dirty="0"/>
          </a:p>
          <a:p>
            <a:pPr lvl="1"/>
            <a:r>
              <a:rPr lang="en-US" sz="2800" dirty="0"/>
              <a:t>CSE110-13 Functions</a:t>
            </a:r>
            <a:endParaRPr lang="en-US" sz="1800" dirty="0"/>
          </a:p>
        </p:txBody>
      </p:sp>
      <p:pic>
        <p:nvPicPr>
          <p:cNvPr id="2050" name="Picture 2" descr="How To Create A Kahoot!: Step By Step">
            <a:extLst>
              <a:ext uri="{FF2B5EF4-FFF2-40B4-BE49-F238E27FC236}">
                <a16:creationId xmlns:a16="http://schemas.microsoft.com/office/drawing/2014/main" id="{AA43D40A-A1C4-4CF1-8D65-17135EB3B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4" r="22687" b="-1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2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069D-CB3F-455C-945B-6B2DEC2C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9260-E52E-4330-937D-6BB35FD6A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9" y="2285999"/>
            <a:ext cx="5081232" cy="442830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800" dirty="0"/>
              <a:t>Questions about </a:t>
            </a:r>
          </a:p>
          <a:p>
            <a:pPr lvl="1"/>
            <a:r>
              <a:rPr lang="en-US" sz="1800" dirty="0"/>
              <a:t>Review</a:t>
            </a:r>
          </a:p>
          <a:p>
            <a:pPr lvl="2"/>
            <a:r>
              <a:rPr lang="en-US" sz="1400" dirty="0"/>
              <a:t>Abstracting your tasks.</a:t>
            </a:r>
          </a:p>
          <a:p>
            <a:pPr lvl="2"/>
            <a:r>
              <a:rPr lang="en-US" sz="1400" dirty="0"/>
              <a:t>Algaroba to picking an option</a:t>
            </a:r>
          </a:p>
          <a:p>
            <a:pPr lvl="2"/>
            <a:r>
              <a:rPr lang="en-US" sz="1400" dirty="0"/>
              <a:t>Shopping Cart application break down</a:t>
            </a:r>
          </a:p>
          <a:p>
            <a:pPr lvl="1"/>
            <a:r>
              <a:rPr lang="en-US" sz="1800" dirty="0"/>
              <a:t>Precursor</a:t>
            </a:r>
          </a:p>
          <a:p>
            <a:pPr lvl="2"/>
            <a:r>
              <a:rPr lang="en-US" sz="1400" dirty="0"/>
              <a:t>Functions that you know:</a:t>
            </a:r>
          </a:p>
          <a:p>
            <a:pPr lvl="3"/>
            <a:r>
              <a:rPr lang="en-US" sz="1200" dirty="0"/>
              <a:t>print, min, max, </a:t>
            </a:r>
            <a:r>
              <a:rPr lang="en-US" sz="1200" dirty="0" err="1"/>
              <a:t>len</a:t>
            </a:r>
            <a:r>
              <a:rPr lang="en-US" sz="1200" dirty="0"/>
              <a:t>, next, open, </a:t>
            </a:r>
            <a:r>
              <a:rPr lang="en-US" sz="1200" dirty="0" err="1"/>
              <a:t>etc</a:t>
            </a:r>
            <a:endParaRPr lang="en-US" sz="1200" dirty="0"/>
          </a:p>
          <a:p>
            <a:pPr lvl="1"/>
            <a:r>
              <a:rPr lang="en-US" sz="1800" dirty="0"/>
              <a:t>Reading</a:t>
            </a:r>
          </a:p>
          <a:p>
            <a:pPr lvl="2"/>
            <a:r>
              <a:rPr lang="en-US" sz="1400" dirty="0"/>
              <a:t>def keyword()</a:t>
            </a:r>
          </a:p>
          <a:p>
            <a:pPr lvl="2"/>
            <a:r>
              <a:rPr lang="en-US" sz="1400" dirty="0"/>
              <a:t>Parameters</a:t>
            </a:r>
          </a:p>
          <a:p>
            <a:pPr lvl="3"/>
            <a:r>
              <a:rPr lang="en-US" sz="1200" dirty="0"/>
              <a:t>def &lt;</a:t>
            </a:r>
            <a:r>
              <a:rPr lang="en-US" sz="1200" dirty="0" err="1"/>
              <a:t>functionname</a:t>
            </a:r>
            <a:r>
              <a:rPr lang="en-US" sz="1200" dirty="0"/>
              <a:t>&gt;(): </a:t>
            </a:r>
          </a:p>
          <a:p>
            <a:pPr lvl="3"/>
            <a:r>
              <a:rPr lang="en-US" sz="1200" dirty="0"/>
              <a:t>def &lt;</a:t>
            </a:r>
            <a:r>
              <a:rPr lang="en-US" sz="1200" dirty="0" err="1"/>
              <a:t>functionname</a:t>
            </a:r>
            <a:r>
              <a:rPr lang="en-US" sz="1200" dirty="0"/>
              <a:t>&gt;(parameter name1, </a:t>
            </a:r>
            <a:r>
              <a:rPr lang="en-US" sz="1200" dirty="0" err="1"/>
              <a:t>parametername</a:t>
            </a:r>
            <a:r>
              <a:rPr lang="en-US" sz="1200" dirty="0"/>
              <a:t> 2, …)</a:t>
            </a:r>
          </a:p>
          <a:p>
            <a:pPr lvl="3"/>
            <a:r>
              <a:rPr lang="en-US" sz="1200" dirty="0"/>
              <a:t>default value for the last parameter</a:t>
            </a:r>
          </a:p>
          <a:p>
            <a:pPr lvl="2"/>
            <a:r>
              <a:rPr lang="en-US" sz="1400" dirty="0"/>
              <a:t>Return value(s)</a:t>
            </a:r>
          </a:p>
          <a:p>
            <a:pPr lvl="2"/>
            <a:endParaRPr lang="en-US" sz="1400" dirty="0"/>
          </a:p>
          <a:p>
            <a:pPr lvl="2"/>
            <a:r>
              <a:rPr lang="en-US" sz="1400" dirty="0"/>
              <a:t>Scope</a:t>
            </a:r>
          </a:p>
          <a:p>
            <a:pPr lvl="1"/>
            <a:r>
              <a:rPr lang="en-US" sz="1800" dirty="0"/>
              <a:t>Application</a:t>
            </a:r>
          </a:p>
          <a:p>
            <a:pPr lvl="2"/>
            <a:r>
              <a:rPr lang="en-US" sz="1400" dirty="0"/>
              <a:t>Structure Chart</a:t>
            </a:r>
          </a:p>
          <a:p>
            <a:pPr lvl="2"/>
            <a:endParaRPr lang="en-US" sz="1200" dirty="0"/>
          </a:p>
          <a:p>
            <a:pPr lvl="1"/>
            <a:endParaRPr lang="en-US" sz="18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</p:txBody>
      </p:sp>
      <p:pic>
        <p:nvPicPr>
          <p:cNvPr id="16" name="Content Placeholder 15" descr="A picture containing clock&#10;&#10;Description automatically generated">
            <a:extLst>
              <a:ext uri="{FF2B5EF4-FFF2-40B4-BE49-F238E27FC236}">
                <a16:creationId xmlns:a16="http://schemas.microsoft.com/office/drawing/2014/main" id="{11ED17B9-0576-4284-ACD9-F4F52694CF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"/>
          <a:stretch/>
        </p:blipFill>
        <p:spPr>
          <a:xfrm>
            <a:off x="8657802" y="0"/>
            <a:ext cx="3497897" cy="25954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F3512D-3A13-471D-B348-23C5EB99A7F3}"/>
              </a:ext>
            </a:extLst>
          </p:cNvPr>
          <p:cNvSpPr txBox="1"/>
          <p:nvPr/>
        </p:nvSpPr>
        <p:spPr>
          <a:xfrm>
            <a:off x="7035602" y="2595418"/>
            <a:ext cx="26784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copy and paste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Code it once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 it twice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 all the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2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7C78-E080-4421-8CCF-C502B1F9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Checkpoint: Practice writing basic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BC60-7862-4C89-818E-CD328EDE9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997" y="1754909"/>
            <a:ext cx="4706803" cy="5098354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r>
              <a:rPr lang="en-US" sz="2000" dirty="0"/>
              <a:t>Steps</a:t>
            </a:r>
          </a:p>
          <a:p>
            <a:pPr lvl="1"/>
            <a:r>
              <a:rPr lang="en-US" sz="1900" dirty="0"/>
              <a:t>Write three functions:</a:t>
            </a:r>
          </a:p>
          <a:p>
            <a:pPr lvl="2"/>
            <a:r>
              <a:rPr lang="en-US" sz="1500" dirty="0"/>
              <a:t>    </a:t>
            </a:r>
            <a:r>
              <a:rPr lang="en-US" sz="1500" dirty="0" err="1"/>
              <a:t>display_regular</a:t>
            </a:r>
            <a:r>
              <a:rPr lang="en-US" sz="1500" dirty="0"/>
              <a:t>—Receives a string and prints it out, exactly as received.</a:t>
            </a:r>
          </a:p>
          <a:p>
            <a:pPr lvl="2"/>
            <a:r>
              <a:rPr lang="en-US" sz="1500" dirty="0"/>
              <a:t>    </a:t>
            </a:r>
            <a:r>
              <a:rPr lang="en-US" sz="1500" dirty="0" err="1"/>
              <a:t>display_uppercase</a:t>
            </a:r>
            <a:r>
              <a:rPr lang="en-US" sz="1500" dirty="0"/>
              <a:t>—Receives a string, converts it to upper case, and then prints it out.</a:t>
            </a:r>
          </a:p>
          <a:p>
            <a:pPr lvl="2"/>
            <a:r>
              <a:rPr lang="en-US" sz="1500" dirty="0"/>
              <a:t>    </a:t>
            </a:r>
            <a:r>
              <a:rPr lang="en-US" sz="1500" dirty="0" err="1"/>
              <a:t>display_lowercase</a:t>
            </a:r>
            <a:r>
              <a:rPr lang="en-US" sz="1500" dirty="0"/>
              <a:t>—Receives a string, converts it to lower case, and then prints it out.</a:t>
            </a:r>
          </a:p>
          <a:p>
            <a:r>
              <a:rPr lang="en-US" sz="2300" dirty="0"/>
              <a:t>Attempt coding the problem for 1 hour</a:t>
            </a:r>
          </a:p>
          <a:p>
            <a:r>
              <a:rPr lang="en-US" sz="2400" dirty="0"/>
              <a:t>Test: </a:t>
            </a:r>
          </a:p>
          <a:p>
            <a:pPr lvl="1"/>
            <a:r>
              <a:rPr lang="en-US" sz="2000" dirty="0"/>
              <a:t>A single word</a:t>
            </a:r>
          </a:p>
          <a:p>
            <a:pPr lvl="1"/>
            <a:r>
              <a:rPr lang="en-US" sz="2000" dirty="0"/>
              <a:t>A phrase with multiple words</a:t>
            </a:r>
          </a:p>
          <a:p>
            <a:pPr lvl="1"/>
            <a:r>
              <a:rPr lang="en-US" sz="2000" dirty="0"/>
              <a:t>A word in ALL CAPS</a:t>
            </a:r>
          </a:p>
          <a:p>
            <a:pPr lvl="1"/>
            <a:r>
              <a:rPr lang="en-US" sz="2000" dirty="0"/>
              <a:t>A phrase where each word starts with a capital</a:t>
            </a:r>
          </a:p>
          <a:p>
            <a:pPr lvl="1"/>
            <a:r>
              <a:rPr lang="en-US" sz="2000" dirty="0"/>
              <a:t>An empty string</a:t>
            </a:r>
          </a:p>
          <a:p>
            <a:r>
              <a:rPr lang="en-US" sz="2400" dirty="0"/>
              <a:t>Look at the Instructor code after 1 hour or when done.</a:t>
            </a:r>
          </a:p>
          <a:p>
            <a:pPr lvl="1"/>
            <a:r>
              <a:rPr lang="en-US" dirty="0"/>
              <a:t>Include in notes, what you learned from the instructor's code</a:t>
            </a:r>
          </a:p>
        </p:txBody>
      </p:sp>
      <p:pic>
        <p:nvPicPr>
          <p:cNvPr id="6" name="Content Placeholder 5" descr="An orange sign on a pole&#10;&#10;Description automatically generated">
            <a:extLst>
              <a:ext uri="{FF2B5EF4-FFF2-40B4-BE49-F238E27FC236}">
                <a16:creationId xmlns:a16="http://schemas.microsoft.com/office/drawing/2014/main" id="{E4EB3BC5-BCDC-4BA8-AE5F-CFD731D133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00784" y="-218134"/>
            <a:ext cx="1652089" cy="175267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6C6631ED-93C5-4352-9EDE-F04B48D85712}"/>
              </a:ext>
            </a:extLst>
          </p:cNvPr>
          <p:cNvSpPr/>
          <p:nvPr/>
        </p:nvSpPr>
        <p:spPr>
          <a:xfrm>
            <a:off x="5768109" y="309419"/>
            <a:ext cx="969818" cy="1219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78EDE3C-0BC4-4948-8809-5BB06058EAAE}"/>
              </a:ext>
            </a:extLst>
          </p:cNvPr>
          <p:cNvSpPr/>
          <p:nvPr/>
        </p:nvSpPr>
        <p:spPr>
          <a:xfrm>
            <a:off x="7195127" y="498764"/>
            <a:ext cx="1884218" cy="8405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Program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08A8FDD2-55A8-4256-BD72-2BAF533E9414}"/>
              </a:ext>
            </a:extLst>
          </p:cNvPr>
          <p:cNvSpPr/>
          <p:nvPr/>
        </p:nvSpPr>
        <p:spPr>
          <a:xfrm>
            <a:off x="9536545" y="461818"/>
            <a:ext cx="1884218" cy="9236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Output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B3243A-1558-4FA4-B9DC-A9901E1A06B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737927" y="91901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F7B4E5-DC59-4A34-ACB5-0067C36FA84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9079345" y="919019"/>
            <a:ext cx="457200" cy="4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425D13-27D6-4662-8FA2-348817DE2CD9}"/>
              </a:ext>
            </a:extLst>
          </p:cNvPr>
          <p:cNvSpPr txBox="1"/>
          <p:nvPr/>
        </p:nvSpPr>
        <p:spPr>
          <a:xfrm>
            <a:off x="5511800" y="1493534"/>
            <a:ext cx="1398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your message?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04BE7A19-3852-44C6-9123-85E7CD729D0B}"/>
              </a:ext>
            </a:extLst>
          </p:cNvPr>
          <p:cNvSpPr/>
          <p:nvPr/>
        </p:nvSpPr>
        <p:spPr>
          <a:xfrm>
            <a:off x="9505306" y="1454300"/>
            <a:ext cx="1718096" cy="3883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display_regular</a:t>
            </a:r>
            <a:endParaRPr lang="en-US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0556732B-08A6-4A47-9631-E6A2ADDCFD34}"/>
              </a:ext>
            </a:extLst>
          </p:cNvPr>
          <p:cNvSpPr/>
          <p:nvPr/>
        </p:nvSpPr>
        <p:spPr>
          <a:xfrm>
            <a:off x="9505306" y="2300108"/>
            <a:ext cx="1946696" cy="3883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display_uppercase</a:t>
            </a:r>
            <a:endParaRPr lang="en-US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BB5ABE6-6932-464C-91C4-A0DF1BECB0F5}"/>
              </a:ext>
            </a:extLst>
          </p:cNvPr>
          <p:cNvSpPr/>
          <p:nvPr/>
        </p:nvSpPr>
        <p:spPr>
          <a:xfrm>
            <a:off x="9505306" y="1877204"/>
            <a:ext cx="1946696" cy="3883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display_lowercase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596BEF-986E-4E15-9685-1D829BFECAC6}"/>
              </a:ext>
            </a:extLst>
          </p:cNvPr>
          <p:cNvSpPr txBox="1"/>
          <p:nvPr/>
        </p:nvSpPr>
        <p:spPr>
          <a:xfrm>
            <a:off x="7850777" y="4688144"/>
            <a:ext cx="4341223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 is your message? Brother Burton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Brother Burton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BROTHER BURTON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brother burton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ECAAD-E6B1-4C8D-9434-754C2F80A310}"/>
              </a:ext>
            </a:extLst>
          </p:cNvPr>
          <p:cNvSpPr txBox="1"/>
          <p:nvPr/>
        </p:nvSpPr>
        <p:spPr>
          <a:xfrm>
            <a:off x="6320015" y="5765362"/>
            <a:ext cx="5871985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 is your message? The only thing we have to fear is FEAR itself!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only thing we have to fear is FEAR itself!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ONLY THING WE HAVE TO FEAR IS FEAR ITSELF!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only thing we have to fear is fear itself!</a:t>
            </a:r>
          </a:p>
        </p:txBody>
      </p:sp>
    </p:spTree>
    <p:extLst>
      <p:ext uri="{BB962C8B-B14F-4D97-AF65-F5344CB8AC3E}">
        <p14:creationId xmlns:p14="http://schemas.microsoft.com/office/powerpoint/2010/main" val="19974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7C9A-DAD5-4F48-AFB9-713CC0FB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en-US" sz="3200" dirty="0"/>
              <a:t>Teach: Team Activity</a:t>
            </a:r>
            <a:br>
              <a:rPr lang="en-US" sz="3200" dirty="0"/>
            </a:br>
            <a:r>
              <a:rPr lang="en-US" sz="4000" dirty="0"/>
              <a:t>Areas of Shapes Revisited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FC94-A9F5-4793-A2E8-009C311561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Meet and setup a video call, share screen</a:t>
            </a:r>
          </a:p>
          <a:p>
            <a:r>
              <a:rPr lang="en-US" sz="1600" dirty="0"/>
              <a:t>Overview</a:t>
            </a:r>
          </a:p>
          <a:p>
            <a:pPr lvl="1"/>
            <a:r>
              <a:rPr lang="en-US" sz="1600" dirty="0"/>
              <a:t>Earlier in the course, you completed a team activity to compute the areas of squares, rectangles, and circles.</a:t>
            </a:r>
          </a:p>
          <a:p>
            <a:pPr lvl="1"/>
            <a:r>
              <a:rPr lang="en-US" sz="1600" dirty="0"/>
              <a:t>For this assignment, you are going to repeat the earlier calculations, but this time, you will make three functions, one to calculate each of the areas.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1B2D3-ACDD-400F-A039-CD2D06CF90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Core requirements</a:t>
            </a:r>
          </a:p>
          <a:p>
            <a:pPr lvl="1"/>
            <a:r>
              <a:rPr lang="en-US" sz="1600" dirty="0"/>
              <a:t>Write functions: </a:t>
            </a:r>
            <a:r>
              <a:rPr lang="en-US" sz="1600" dirty="0" err="1"/>
              <a:t>compute_area_square</a:t>
            </a:r>
            <a:r>
              <a:rPr lang="en-US" sz="1600" dirty="0"/>
              <a:t>, </a:t>
            </a:r>
            <a:r>
              <a:rPr lang="en-US" sz="1600" dirty="0" err="1"/>
              <a:t>compute_area_rectangle</a:t>
            </a:r>
            <a:r>
              <a:rPr lang="en-US" sz="1600" dirty="0"/>
              <a:t>, </a:t>
            </a:r>
            <a:r>
              <a:rPr lang="en-US" sz="1600" dirty="0" err="1"/>
              <a:t>compute_area_circle</a:t>
            </a:r>
            <a:endParaRPr lang="en-US" sz="1600" dirty="0"/>
          </a:p>
          <a:p>
            <a:pPr lvl="1"/>
            <a:r>
              <a:rPr lang="en-US" sz="1600" dirty="0"/>
              <a:t>Write quit loop, ask kind of area and call corresponding function. </a:t>
            </a:r>
          </a:p>
          <a:p>
            <a:r>
              <a:rPr lang="en-US" sz="1600" dirty="0"/>
              <a:t>Stretch Challenge</a:t>
            </a:r>
          </a:p>
          <a:p>
            <a:pPr lvl="1"/>
            <a:r>
              <a:rPr lang="en-US" sz="1600" dirty="0" err="1"/>
              <a:t>compute_area_rectangle</a:t>
            </a:r>
            <a:r>
              <a:rPr lang="en-US" sz="1600" dirty="0"/>
              <a:t> = </a:t>
            </a:r>
            <a:r>
              <a:rPr lang="en-US" sz="1600" dirty="0" err="1"/>
              <a:t>compute_area_square</a:t>
            </a:r>
            <a:endParaRPr lang="en-US" sz="1600" dirty="0"/>
          </a:p>
          <a:p>
            <a:pPr lvl="1"/>
            <a:r>
              <a:rPr lang="en-US" sz="1600" dirty="0" err="1"/>
              <a:t>compute_area</a:t>
            </a:r>
            <a:r>
              <a:rPr lang="en-US" sz="1600" dirty="0"/>
              <a:t> </a:t>
            </a:r>
          </a:p>
          <a:p>
            <a:pPr lvl="2"/>
            <a:r>
              <a:rPr lang="en-US" sz="1200" dirty="0" err="1"/>
              <a:t>compute_area</a:t>
            </a:r>
            <a:r>
              <a:rPr lang="en-US" sz="1200" dirty="0"/>
              <a:t>("circle", 5)</a:t>
            </a:r>
          </a:p>
          <a:p>
            <a:pPr lvl="2"/>
            <a:r>
              <a:rPr lang="en-US" sz="1200" dirty="0" err="1"/>
              <a:t>compute_area</a:t>
            </a:r>
            <a:r>
              <a:rPr lang="en-US" sz="1200" dirty="0"/>
              <a:t>("square", 10)</a:t>
            </a:r>
          </a:p>
          <a:p>
            <a:pPr lvl="2"/>
            <a:r>
              <a:rPr lang="en-US" sz="1200" dirty="0" err="1"/>
              <a:t>compute_area</a:t>
            </a:r>
            <a:r>
              <a:rPr lang="en-US" sz="1200" dirty="0"/>
              <a:t>("rectangle", 7, 8).</a:t>
            </a:r>
          </a:p>
          <a:p>
            <a:r>
              <a:rPr lang="en-US" sz="1600" dirty="0"/>
              <a:t>Teacher Solution</a:t>
            </a:r>
          </a:p>
          <a:p>
            <a:r>
              <a:rPr lang="en-US" sz="1600" dirty="0"/>
              <a:t>Submission</a:t>
            </a:r>
          </a:p>
          <a:p>
            <a:pPr lvl="1"/>
            <a:r>
              <a:rPr lang="en-US" sz="1600" dirty="0"/>
              <a:t>In notes tell me what you learned from the teacher solutions.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5" name="Picture 4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15F6E835-7675-4BA7-9FEF-C99E1653A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27" y="-22339"/>
            <a:ext cx="1857057" cy="1045029"/>
          </a:xfrm>
          <a:prstGeom prst="rect">
            <a:avLst/>
          </a:prstGeom>
        </p:spPr>
      </p:pic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BCEFF19F-FA45-4A8E-93BC-B47FEE9B3473}"/>
              </a:ext>
            </a:extLst>
          </p:cNvPr>
          <p:cNvSpPr/>
          <p:nvPr/>
        </p:nvSpPr>
        <p:spPr>
          <a:xfrm>
            <a:off x="213346" y="4044853"/>
            <a:ext cx="969818" cy="56633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8A19D24-1A36-4B1C-A16C-5C5F7E54F149}"/>
              </a:ext>
            </a:extLst>
          </p:cNvPr>
          <p:cNvSpPr/>
          <p:nvPr/>
        </p:nvSpPr>
        <p:spPr>
          <a:xfrm>
            <a:off x="1744060" y="3959248"/>
            <a:ext cx="1884218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Program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21ABEDCB-80B5-4458-B57B-07EF7F2B6475}"/>
              </a:ext>
            </a:extLst>
          </p:cNvPr>
          <p:cNvSpPr/>
          <p:nvPr/>
        </p:nvSpPr>
        <p:spPr>
          <a:xfrm>
            <a:off x="3981782" y="4044853"/>
            <a:ext cx="1884218" cy="45720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Output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FD9F3-8B81-4CEA-92B3-3ADBEC2730FC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1183164" y="4169376"/>
            <a:ext cx="560896" cy="158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ACAB10-65CE-4403-B05F-BF3AECEE10C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628278" y="4169376"/>
            <a:ext cx="353504" cy="104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576EC7F5-DEE8-4616-AFD4-814A4A321A2F}"/>
              </a:ext>
            </a:extLst>
          </p:cNvPr>
          <p:cNvSpPr/>
          <p:nvPr/>
        </p:nvSpPr>
        <p:spPr>
          <a:xfrm>
            <a:off x="213345" y="4679598"/>
            <a:ext cx="1169969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for shape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BF338007-76BD-4AEF-9A33-258694FAA868}"/>
              </a:ext>
            </a:extLst>
          </p:cNvPr>
          <p:cNvSpPr/>
          <p:nvPr/>
        </p:nvSpPr>
        <p:spPr>
          <a:xfrm>
            <a:off x="1744060" y="4571158"/>
            <a:ext cx="1884218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 !quit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86DF3E86-501B-41F6-A576-734DCDE591BC}"/>
              </a:ext>
            </a:extLst>
          </p:cNvPr>
          <p:cNvSpPr/>
          <p:nvPr/>
        </p:nvSpPr>
        <p:spPr>
          <a:xfrm>
            <a:off x="564302" y="5325885"/>
            <a:ext cx="1149050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Area (s^2) square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8B0273F1-E573-4357-9BFA-11DDFA906340}"/>
              </a:ext>
            </a:extLst>
          </p:cNvPr>
          <p:cNvSpPr/>
          <p:nvPr/>
        </p:nvSpPr>
        <p:spPr>
          <a:xfrm>
            <a:off x="1847730" y="5324514"/>
            <a:ext cx="1682573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Rectangle(l*w) area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F65CA70A-0B6D-4C16-B25E-A4CBCDD461C7}"/>
              </a:ext>
            </a:extLst>
          </p:cNvPr>
          <p:cNvSpPr/>
          <p:nvPr/>
        </p:nvSpPr>
        <p:spPr>
          <a:xfrm>
            <a:off x="3706282" y="5305479"/>
            <a:ext cx="1515773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 (2*pi*r) area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3FF3D82C-8E24-4995-BC17-F23B37B9C2D2}"/>
              </a:ext>
            </a:extLst>
          </p:cNvPr>
          <p:cNvSpPr/>
          <p:nvPr/>
        </p:nvSpPr>
        <p:spPr>
          <a:xfrm>
            <a:off x="4759344" y="4684219"/>
            <a:ext cx="1117525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area results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5AF98E-8963-4FB3-9C4E-EFACDE3AC47E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>
            <a:off x="1383314" y="4781286"/>
            <a:ext cx="360746" cy="10844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01C7C0-657F-4484-9CBA-E63FA468033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1138827" y="4991413"/>
            <a:ext cx="1547342" cy="33447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7949E3-4BD5-41BE-8F38-2965732022B1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2686169" y="4991413"/>
            <a:ext cx="2848" cy="33310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A73320-2BC8-4FCE-91F8-EFF6E6EC9EBE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2686169" y="4991413"/>
            <a:ext cx="1778000" cy="31406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5301D2-53D2-4FAB-BB87-4A724DCDE425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3628278" y="4781286"/>
            <a:ext cx="1131066" cy="11306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E517432-8FDE-4CE8-ADF5-BBEB891A4646}"/>
              </a:ext>
            </a:extLst>
          </p:cNvPr>
          <p:cNvSpPr txBox="1"/>
          <p:nvPr/>
        </p:nvSpPr>
        <p:spPr>
          <a:xfrm>
            <a:off x="133469" y="5013195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shape_type</a:t>
            </a:r>
            <a:endParaRPr lang="en-US" sz="1200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8175B3-1FBF-4F89-B4A7-0FE06DDFCA23}"/>
              </a:ext>
            </a:extLst>
          </p:cNvPr>
          <p:cNvSpPr txBox="1"/>
          <p:nvPr/>
        </p:nvSpPr>
        <p:spPr>
          <a:xfrm>
            <a:off x="793032" y="5723119"/>
            <a:ext cx="1416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Area results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12D2DA-5124-4841-BC3D-01B3C35D7E6B}"/>
              </a:ext>
            </a:extLst>
          </p:cNvPr>
          <p:cNvSpPr txBox="1"/>
          <p:nvPr/>
        </p:nvSpPr>
        <p:spPr>
          <a:xfrm>
            <a:off x="2351778" y="5732696"/>
            <a:ext cx="1416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Area results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957805-0176-44CB-B35E-9476CF3EDDFF}"/>
              </a:ext>
            </a:extLst>
          </p:cNvPr>
          <p:cNvSpPr txBox="1"/>
          <p:nvPr/>
        </p:nvSpPr>
        <p:spPr>
          <a:xfrm>
            <a:off x="4276106" y="5689573"/>
            <a:ext cx="1416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Area results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A06AE8-8C4C-4568-A688-4BF04AF1B543}"/>
              </a:ext>
            </a:extLst>
          </p:cNvPr>
          <p:cNvSpPr txBox="1"/>
          <p:nvPr/>
        </p:nvSpPr>
        <p:spPr>
          <a:xfrm>
            <a:off x="3140487" y="4615523"/>
            <a:ext cx="14164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/>
              <a:t>Area results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0F16FA39-F3BD-4E47-A79B-7617490EA28D}"/>
              </a:ext>
            </a:extLst>
          </p:cNvPr>
          <p:cNvSpPr/>
          <p:nvPr/>
        </p:nvSpPr>
        <p:spPr>
          <a:xfrm>
            <a:off x="433440" y="6155740"/>
            <a:ext cx="1416477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for side (length)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AE66706D-EFB0-4923-A090-DCAA15F153EA}"/>
              </a:ext>
            </a:extLst>
          </p:cNvPr>
          <p:cNvSpPr/>
          <p:nvPr/>
        </p:nvSpPr>
        <p:spPr>
          <a:xfrm>
            <a:off x="1980779" y="6176829"/>
            <a:ext cx="1416477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for side (width)</a:t>
            </a: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5F4E2B87-B532-4077-A3B0-4543DCEF99EC}"/>
              </a:ext>
            </a:extLst>
          </p:cNvPr>
          <p:cNvSpPr/>
          <p:nvPr/>
        </p:nvSpPr>
        <p:spPr>
          <a:xfrm>
            <a:off x="3771693" y="6220924"/>
            <a:ext cx="1416477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for side (radius)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D6370C1-E7E5-418C-93AE-C5F34054669F}"/>
              </a:ext>
            </a:extLst>
          </p:cNvPr>
          <p:cNvCxnSpPr>
            <a:cxnSpLocks/>
            <a:stCxn id="28" idx="2"/>
            <a:endCxn id="57" idx="0"/>
          </p:cNvCxnSpPr>
          <p:nvPr/>
        </p:nvCxnSpPr>
        <p:spPr>
          <a:xfrm>
            <a:off x="1138827" y="5746140"/>
            <a:ext cx="2852" cy="4096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18C4DD-2517-4F33-9CA7-CEACBDBB9C8E}"/>
              </a:ext>
            </a:extLst>
          </p:cNvPr>
          <p:cNvCxnSpPr>
            <a:cxnSpLocks/>
            <a:stCxn id="29" idx="2"/>
            <a:endCxn id="58" idx="0"/>
          </p:cNvCxnSpPr>
          <p:nvPr/>
        </p:nvCxnSpPr>
        <p:spPr>
          <a:xfrm>
            <a:off x="2689017" y="5744769"/>
            <a:ext cx="1" cy="43206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F87A648-789E-4A87-9FB5-6E292BF8C0F6}"/>
              </a:ext>
            </a:extLst>
          </p:cNvPr>
          <p:cNvCxnSpPr>
            <a:cxnSpLocks/>
            <a:stCxn id="30" idx="2"/>
            <a:endCxn id="59" idx="0"/>
          </p:cNvCxnSpPr>
          <p:nvPr/>
        </p:nvCxnSpPr>
        <p:spPr>
          <a:xfrm>
            <a:off x="4464169" y="5725734"/>
            <a:ext cx="15763" cy="49519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F4A2904-37D1-4619-9B82-188039E4F4F1}"/>
              </a:ext>
            </a:extLst>
          </p:cNvPr>
          <p:cNvCxnSpPr>
            <a:cxnSpLocks/>
            <a:stCxn id="29" idx="2"/>
            <a:endCxn id="57" idx="0"/>
          </p:cNvCxnSpPr>
          <p:nvPr/>
        </p:nvCxnSpPr>
        <p:spPr>
          <a:xfrm flipH="1">
            <a:off x="1141679" y="5744769"/>
            <a:ext cx="1547338" cy="41097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54A7872-C863-4CAE-8723-D87261FB5A3F}"/>
              </a:ext>
            </a:extLst>
          </p:cNvPr>
          <p:cNvSpPr txBox="1"/>
          <p:nvPr/>
        </p:nvSpPr>
        <p:spPr>
          <a:xfrm>
            <a:off x="394263" y="6528540"/>
            <a:ext cx="1416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side results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88B85C6-20DB-43FD-B32F-1E885C529FAD}"/>
              </a:ext>
            </a:extLst>
          </p:cNvPr>
          <p:cNvSpPr txBox="1"/>
          <p:nvPr/>
        </p:nvSpPr>
        <p:spPr>
          <a:xfrm>
            <a:off x="1957918" y="6539397"/>
            <a:ext cx="1416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width results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D3B5336-6BD9-453C-9344-2F153EAE2CD4}"/>
              </a:ext>
            </a:extLst>
          </p:cNvPr>
          <p:cNvSpPr txBox="1"/>
          <p:nvPr/>
        </p:nvSpPr>
        <p:spPr>
          <a:xfrm>
            <a:off x="3590776" y="6557285"/>
            <a:ext cx="16971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radius results</a:t>
            </a:r>
          </a:p>
        </p:txBody>
      </p:sp>
    </p:spTree>
    <p:extLst>
      <p:ext uri="{BB962C8B-B14F-4D97-AF65-F5344CB8AC3E}">
        <p14:creationId xmlns:p14="http://schemas.microsoft.com/office/powerpoint/2010/main" val="156786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32E9-264A-4341-BAFB-4F328437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(Milestone)</a:t>
            </a:r>
            <a:br>
              <a:rPr lang="en-US" dirty="0"/>
            </a:br>
            <a:r>
              <a:rPr lang="en-US" dirty="0"/>
              <a:t>Wind Chill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FE2C-5176-4204-804F-29C92D619B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When it's cold outside and the wind is blowing, it feels even colder!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2"/>
              </a:rPr>
              <a:t>U.S. National Weather Service</a:t>
            </a:r>
            <a:r>
              <a:rPr lang="en-US" dirty="0"/>
              <a:t> defines the following formula to calculate wind chill in degrees Fahrenheit from a temperature in degrees Fahrenheit and wind speed in miles per hour: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 the following:</a:t>
            </a:r>
          </a:p>
          <a:p>
            <a:pPr lvl="1"/>
            <a:r>
              <a:rPr lang="en-US" dirty="0"/>
              <a:t>Your assignment is to write a program that asks the user for a temperature and then shows the wind chill values for various wind speeds at that temperature.</a:t>
            </a:r>
          </a:p>
          <a:p>
            <a:r>
              <a:rPr lang="en-US" dirty="0"/>
              <a:t>Milestone</a:t>
            </a:r>
          </a:p>
          <a:p>
            <a:pPr lvl="1"/>
            <a:r>
              <a:rPr lang="en-US" dirty="0"/>
              <a:t>Function: calc and return wind chill</a:t>
            </a:r>
          </a:p>
          <a:p>
            <a:pPr lvl="1"/>
            <a:r>
              <a:rPr lang="en-US" dirty="0"/>
              <a:t>Function: convert Celsius to Fahrenheit</a:t>
            </a:r>
          </a:p>
          <a:p>
            <a:pPr lvl="1"/>
            <a:r>
              <a:rPr lang="en-US" dirty="0"/>
              <a:t>Prompt user for temperature and metric type</a:t>
            </a:r>
          </a:p>
          <a:p>
            <a:pPr lvl="1"/>
            <a:r>
              <a:rPr lang="en-US" dirty="0"/>
              <a:t>Loop through windspeeds 5-60, every 5 degrees</a:t>
            </a:r>
          </a:p>
          <a:p>
            <a:pPr lvl="1"/>
            <a:r>
              <a:rPr lang="en-US" dirty="0"/>
              <a:t>Display wind chill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A7ED08-DF46-4B33-A88E-1E88CC62D4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Make it your own ()</a:t>
            </a:r>
          </a:p>
          <a:p>
            <a:pPr lvl="1"/>
            <a:r>
              <a:rPr lang="en-US" dirty="0"/>
              <a:t>Clearly defined, no need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A08CCC6C-1D2B-459D-AD59-56F3A6179033}"/>
              </a:ext>
            </a:extLst>
          </p:cNvPr>
          <p:cNvSpPr/>
          <p:nvPr/>
        </p:nvSpPr>
        <p:spPr>
          <a:xfrm>
            <a:off x="6096000" y="3372827"/>
            <a:ext cx="969818" cy="38112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3D57E79-2BE2-4439-BE1C-3D6766887327}"/>
              </a:ext>
            </a:extLst>
          </p:cNvPr>
          <p:cNvSpPr/>
          <p:nvPr/>
        </p:nvSpPr>
        <p:spPr>
          <a:xfrm>
            <a:off x="7702914" y="3429000"/>
            <a:ext cx="1884218" cy="2828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Program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07FB960-9747-4B96-B8BE-E825152CAD8D}"/>
              </a:ext>
            </a:extLst>
          </p:cNvPr>
          <p:cNvSpPr/>
          <p:nvPr/>
        </p:nvSpPr>
        <p:spPr>
          <a:xfrm>
            <a:off x="9940636" y="3416568"/>
            <a:ext cx="1884218" cy="30767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B7C644-26D1-4612-8A7D-4FED86AEFF8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065818" y="3563387"/>
            <a:ext cx="637096" cy="7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4F3456-E41A-4831-BBDA-E57B6F9FD4C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9587132" y="3570407"/>
            <a:ext cx="3535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EBAD6460-ACF6-471A-93E3-B2E0BB109C7A}"/>
              </a:ext>
            </a:extLst>
          </p:cNvPr>
          <p:cNvSpPr/>
          <p:nvPr/>
        </p:nvSpPr>
        <p:spPr>
          <a:xfrm>
            <a:off x="6959767" y="5944523"/>
            <a:ext cx="1884218" cy="2828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 </a:t>
            </a:r>
            <a:r>
              <a:rPr lang="en-US" dirty="0" err="1"/>
              <a:t>windChill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6FD277-22E6-431B-A468-06D64E3C87BA}"/>
              </a:ext>
            </a:extLst>
          </p:cNvPr>
          <p:cNvSpPr txBox="1"/>
          <p:nvPr/>
        </p:nvSpPr>
        <p:spPr>
          <a:xfrm>
            <a:off x="6733916" y="5582756"/>
            <a:ext cx="10311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 err="1"/>
              <a:t>temperture_f</a:t>
            </a:r>
            <a:endParaRPr lang="en-US" sz="1000" i="1" dirty="0"/>
          </a:p>
          <a:p>
            <a:pPr algn="ctr"/>
            <a:r>
              <a:rPr lang="en-US" sz="1000" i="1" dirty="0" err="1"/>
              <a:t>wind_speed</a:t>
            </a:r>
            <a:endParaRPr lang="en-US" sz="10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BC2243-F43E-403E-9937-E7C4DC4F56A5}"/>
              </a:ext>
            </a:extLst>
          </p:cNvPr>
          <p:cNvSpPr txBox="1"/>
          <p:nvPr/>
        </p:nvSpPr>
        <p:spPr>
          <a:xfrm>
            <a:off x="8082750" y="6216678"/>
            <a:ext cx="10311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 err="1"/>
              <a:t>wind_chill</a:t>
            </a:r>
            <a:endParaRPr lang="en-US" sz="1000" i="1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F2F56882-2699-415B-A185-28304543CD83}"/>
              </a:ext>
            </a:extLst>
          </p:cNvPr>
          <p:cNvSpPr/>
          <p:nvPr/>
        </p:nvSpPr>
        <p:spPr>
          <a:xfrm>
            <a:off x="5759780" y="4132843"/>
            <a:ext cx="1368175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f or c metric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6680A-A7CA-400F-9542-2EBA889E5892}"/>
              </a:ext>
            </a:extLst>
          </p:cNvPr>
          <p:cNvSpPr txBox="1"/>
          <p:nvPr/>
        </p:nvSpPr>
        <p:spPr>
          <a:xfrm>
            <a:off x="6351896" y="4491308"/>
            <a:ext cx="996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Temp_metric</a:t>
            </a:r>
            <a:endParaRPr lang="en-US" sz="1200" i="1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290FC351-8618-4430-AFF0-A2DAFB449C7C}"/>
              </a:ext>
            </a:extLst>
          </p:cNvPr>
          <p:cNvSpPr/>
          <p:nvPr/>
        </p:nvSpPr>
        <p:spPr>
          <a:xfrm>
            <a:off x="5759780" y="4870204"/>
            <a:ext cx="1368175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temperature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73B07C-ECBF-42CF-9505-1485DFEA6F58}"/>
              </a:ext>
            </a:extLst>
          </p:cNvPr>
          <p:cNvSpPr txBox="1"/>
          <p:nvPr/>
        </p:nvSpPr>
        <p:spPr>
          <a:xfrm>
            <a:off x="6055910" y="5201887"/>
            <a:ext cx="1043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temperature 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A40FB5CA-9249-4A6D-8CE2-E1EBC5834CD0}"/>
              </a:ext>
            </a:extLst>
          </p:cNvPr>
          <p:cNvSpPr/>
          <p:nvPr/>
        </p:nvSpPr>
        <p:spPr>
          <a:xfrm>
            <a:off x="9932852" y="4411691"/>
            <a:ext cx="1884218" cy="2828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winds speed </a:t>
            </a:r>
            <a:r>
              <a:rPr lang="en-US" dirty="0" err="1"/>
              <a:t>tempatures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F56415-B446-46CD-9B0E-DF1399DEFFA0}"/>
              </a:ext>
            </a:extLst>
          </p:cNvPr>
          <p:cNvSpPr txBox="1"/>
          <p:nvPr/>
        </p:nvSpPr>
        <p:spPr>
          <a:xfrm>
            <a:off x="9750529" y="3912583"/>
            <a:ext cx="103118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 err="1"/>
              <a:t>Temperature_f</a:t>
            </a:r>
            <a:r>
              <a:rPr lang="en-US" sz="1000" i="1" dirty="0"/>
              <a:t> </a:t>
            </a:r>
            <a:r>
              <a:rPr lang="en-US" sz="1000" i="1" dirty="0" err="1"/>
              <a:t>wind_speed</a:t>
            </a:r>
            <a:br>
              <a:rPr lang="en-US" sz="1000" i="1" dirty="0"/>
            </a:br>
            <a:r>
              <a:rPr lang="en-US" sz="1000" i="1" dirty="0" err="1"/>
              <a:t>wind_chill</a:t>
            </a:r>
            <a:endParaRPr lang="en-US" sz="1000" i="1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48076B0B-0EBF-42C4-9B61-3F930BF72888}"/>
              </a:ext>
            </a:extLst>
          </p:cNvPr>
          <p:cNvSpPr/>
          <p:nvPr/>
        </p:nvSpPr>
        <p:spPr>
          <a:xfrm>
            <a:off x="7527955" y="4629463"/>
            <a:ext cx="2115853" cy="2828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 speeds?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D01EE-D384-4D1B-8560-98FA65016D33}"/>
              </a:ext>
            </a:extLst>
          </p:cNvPr>
          <p:cNvSpPr txBox="1"/>
          <p:nvPr/>
        </p:nvSpPr>
        <p:spPr>
          <a:xfrm>
            <a:off x="8901667" y="4829442"/>
            <a:ext cx="10311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 err="1"/>
              <a:t>wind_speed</a:t>
            </a:r>
            <a:r>
              <a:rPr lang="en-US" sz="1000" i="1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7C44F-9D91-489F-834A-37D9ABFE7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05" y="3117749"/>
            <a:ext cx="4737343" cy="400434"/>
          </a:xfrm>
          <a:prstGeom prst="rect">
            <a:avLst/>
          </a:prstGeom>
        </p:spPr>
      </p:pic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7CEEDEDD-781E-4FE3-A603-4F2021267670}"/>
              </a:ext>
            </a:extLst>
          </p:cNvPr>
          <p:cNvSpPr/>
          <p:nvPr/>
        </p:nvSpPr>
        <p:spPr>
          <a:xfrm>
            <a:off x="8376096" y="5247855"/>
            <a:ext cx="2115853" cy="2828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convert_c_to_f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F681AF-1DF3-47E3-B35C-552C1E7E410C}"/>
              </a:ext>
            </a:extLst>
          </p:cNvPr>
          <p:cNvSpPr txBox="1"/>
          <p:nvPr/>
        </p:nvSpPr>
        <p:spPr>
          <a:xfrm>
            <a:off x="8146841" y="4998218"/>
            <a:ext cx="996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temperature</a:t>
            </a:r>
            <a:endParaRPr lang="en-US" sz="1200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F75E52-BDBC-42DF-A522-EBB24C84CA8C}"/>
              </a:ext>
            </a:extLst>
          </p:cNvPr>
          <p:cNvSpPr txBox="1"/>
          <p:nvPr/>
        </p:nvSpPr>
        <p:spPr>
          <a:xfrm>
            <a:off x="9718404" y="5469027"/>
            <a:ext cx="1093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temperature_f</a:t>
            </a:r>
            <a:endParaRPr lang="en-US" sz="1200" i="1" dirty="0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47C8D8CC-478B-4274-8D2B-A1D54A41B717}"/>
              </a:ext>
            </a:extLst>
          </p:cNvPr>
          <p:cNvSpPr/>
          <p:nvPr/>
        </p:nvSpPr>
        <p:spPr>
          <a:xfrm>
            <a:off x="7577580" y="4346993"/>
            <a:ext cx="1884218" cy="2828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62A0DAAC-9516-46B1-B706-806E41379436}"/>
              </a:ext>
            </a:extLst>
          </p:cNvPr>
          <p:cNvSpPr/>
          <p:nvPr/>
        </p:nvSpPr>
        <p:spPr>
          <a:xfrm>
            <a:off x="7499318" y="4064523"/>
            <a:ext cx="2062171" cy="2828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Windchill program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7FA710B-6B8D-48D8-B6EC-AFFEDB2C4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727" y="-4038"/>
            <a:ext cx="3177335" cy="182966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46C63C2-19FD-4D1C-ABBF-970E03B585A2}"/>
              </a:ext>
            </a:extLst>
          </p:cNvPr>
          <p:cNvSpPr txBox="1"/>
          <p:nvPr/>
        </p:nvSpPr>
        <p:spPr>
          <a:xfrm>
            <a:off x="-8718" y="3310616"/>
            <a:ext cx="6081227" cy="35394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 is the temperature? 8</a:t>
            </a:r>
          </a:p>
          <a:p>
            <a:r>
              <a:rPr lang="en-US" sz="1600" dirty="0">
                <a:solidFill>
                  <a:schemeClr val="bg1"/>
                </a:solidFill>
              </a:rPr>
              <a:t>Fahrenheit or Celsius (F/C)? 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5 mph, the windchill is: -1.11F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10 mph, the windchill is: -6.02F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15 mph, the windchill is: -9.15F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20 mph, the windchill is: -11.50F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25 mph, the windchill is: -13.40F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30 mph, the windchill is: -15.00F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35 mph, the windchill is: -16.39F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40 mph, the windchill is: -17.62F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45 mph, the windchill is: -18.73F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50 mph, the windchill is: -19.74F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55 mph, the windchill is: -20.67F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60 mph, the windchill is: -21.53F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F7636F-60B6-4DBA-88DC-CF926D48ADC8}"/>
              </a:ext>
            </a:extLst>
          </p:cNvPr>
          <p:cNvSpPr txBox="1"/>
          <p:nvPr/>
        </p:nvSpPr>
        <p:spPr>
          <a:xfrm>
            <a:off x="-15217" y="3310616"/>
            <a:ext cx="6101371" cy="35394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 is the temperature? -10</a:t>
            </a:r>
          </a:p>
          <a:p>
            <a:r>
              <a:rPr lang="en-US" sz="1600" dirty="0">
                <a:solidFill>
                  <a:schemeClr val="bg1"/>
                </a:solidFill>
              </a:rPr>
              <a:t>Fahrenheit or Celsius (F/C)? C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5 mph, the windchill is: 5.93F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10 mph, the windchill is: 1.42F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15 mph, the windchill is: -1.47F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20 mph, the windchill is: -3.63F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25 mph, the windchill is: -5.38F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30 mph, the windchill is: -6.85F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35 mph, the windchill is: -8.13F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40 mph, the windchill is: -9.27F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45 mph, the windchill is: -10.29F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50 mph, the windchill is: -11.22F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55 mph, the windchill is: -12.07F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60 mph, the windchill is: -12.87F</a:t>
            </a:r>
          </a:p>
        </p:txBody>
      </p:sp>
    </p:spTree>
    <p:extLst>
      <p:ext uri="{BB962C8B-B14F-4D97-AF65-F5344CB8AC3E}">
        <p14:creationId xmlns:p14="http://schemas.microsoft.com/office/powerpoint/2010/main" val="393167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8" grpId="0" animBg="1"/>
      <p:bldP spid="19" grpId="0"/>
      <p:bldP spid="20" grpId="0"/>
      <p:bldP spid="21" grpId="0" animBg="1"/>
      <p:bldP spid="22" grpId="0"/>
      <p:bldP spid="23" grpId="0" animBg="1"/>
      <p:bldP spid="24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/>
      <p:bldP spid="33" grpId="0" animBg="1"/>
      <p:bldP spid="34" grpId="0" animBg="1"/>
      <p:bldP spid="37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4322-9706-4247-ACBD-BC9B956F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14: Personal reflection document.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E876-993E-42CE-BFBF-C175DCEF58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reflection document</a:t>
            </a:r>
          </a:p>
          <a:p>
            <a:pPr lvl="1"/>
            <a:r>
              <a:rPr lang="en-US" dirty="0"/>
              <a:t>Best Program experience</a:t>
            </a:r>
          </a:p>
          <a:p>
            <a:pPr lvl="1"/>
            <a:r>
              <a:rPr lang="en-US" dirty="0"/>
              <a:t>Future application of skills</a:t>
            </a:r>
          </a:p>
          <a:p>
            <a:pPr lvl="2"/>
            <a:r>
              <a:rPr lang="en-US" dirty="0"/>
              <a:t>Hint: Id skills, not just programming terms</a:t>
            </a:r>
          </a:p>
          <a:p>
            <a:pPr lvl="1"/>
            <a:r>
              <a:rPr lang="en-US" dirty="0"/>
              <a:t>Experience that built confidence</a:t>
            </a:r>
          </a:p>
          <a:p>
            <a:pPr lvl="1"/>
            <a:r>
              <a:rPr lang="en-US" dirty="0"/>
              <a:t>Update document </a:t>
            </a:r>
          </a:p>
          <a:p>
            <a:r>
              <a:rPr lang="en-US" dirty="0"/>
              <a:t>Self assessment I-Learn Quiz for the reflection document</a:t>
            </a:r>
          </a:p>
          <a:p>
            <a:r>
              <a:rPr lang="en-US" dirty="0"/>
              <a:t>Take a short Qualtrics survey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75575-3629-4232-9C1D-958701A114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DA8DA0E0-E874-4E5F-8E60-448085A67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34" y="3165334"/>
            <a:ext cx="5908766" cy="369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3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1205</Words>
  <Application>Microsoft Office PowerPoint</Application>
  <PresentationFormat>Widescreen</PresentationFormat>
  <Paragraphs>173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13: Functions CS 110 - Introduction to Programming</vt:lpstr>
      <vt:lpstr>Prepare</vt:lpstr>
      <vt:lpstr>Prepare</vt:lpstr>
      <vt:lpstr>Checkpoint: Practice writing basic functions </vt:lpstr>
      <vt:lpstr>Teach: Team Activity Areas of Shapes Revisited</vt:lpstr>
      <vt:lpstr>Prove (Milestone) Wind Chill Calculations</vt:lpstr>
      <vt:lpstr>Week 14: Personal reflection document.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Files Applied CS 110 - Introduction to Programming</dc:title>
  <dc:creator>Clements, William</dc:creator>
  <cp:lastModifiedBy>Clements, William</cp:lastModifiedBy>
  <cp:revision>1</cp:revision>
  <dcterms:created xsi:type="dcterms:W3CDTF">2020-12-07T16:28:28Z</dcterms:created>
  <dcterms:modified xsi:type="dcterms:W3CDTF">2022-10-25T21:45:42Z</dcterms:modified>
</cp:coreProperties>
</file>